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46"/>
    <a:srgbClr val="003866"/>
    <a:srgbClr val="003058"/>
    <a:srgbClr val="002C50"/>
    <a:srgbClr val="003968"/>
    <a:srgbClr val="2AB9D2"/>
    <a:srgbClr val="003B6C"/>
    <a:srgbClr val="00172B"/>
    <a:srgbClr val="001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115" y="-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4C4E-BA10-3E90-9108-B80B310EE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D2AA0-5D4A-9D2A-4AC5-442FC64C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4D61-03CE-EAE2-7686-446EAA42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6561-C374-DA3C-F7C4-E23A0335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DC87-30FB-6276-1AC6-70286D5A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3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8316-594F-DC19-46F2-E556FFBF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5CB5-2897-3AFB-B59B-3A8D6102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7958-B468-AB9B-F3FE-921A28BC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B1CA-8EC2-37AF-ECDE-F3F2731D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E1F1-C086-2359-246F-D955487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68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FD767-4AED-DB17-78A8-8B8106ECB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203FB-26EA-E461-0D74-0DA1A976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CF29-E976-2348-FE80-4FEC4881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3BA0-FE8B-6DAE-7124-0F81B400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3DDB-883E-B58C-5067-FC50BB36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0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FB20-42C1-3F44-593E-5A83C03C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2456-C6D3-8D0D-45BF-604C6F91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7D86-EA07-0823-6975-BD79E6FF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AC03-AD0D-5CCD-9101-8C09F728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A112-396A-75CF-4AC2-34B637EB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56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EF6B-38F4-8503-A696-2C127FC8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EE32-7C1E-4210-C988-AAE524F26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72F3-7653-FD2D-65FC-80EA00F4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66B1-2EB8-46F6-1D23-7EA71A96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4AE1-1132-1FE0-126E-20BC340B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6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82CC-14C7-0061-74D3-E3AAAF63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042F-5BAC-FC3F-AAFE-547BD28BB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470A4-27BB-664D-4A7A-FE738C365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3FE55-8D36-A1D6-E668-44A82CA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B0A51-BA1E-6C7B-8B82-D0E92103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D754A-B328-3D40-BA11-EFCA491A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214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A43F-9391-00A4-C21D-536DF5D3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BE6D-506E-B14A-ECBE-EF51F9F4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D733-181D-DAE4-84BF-D3D7DC68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28F52-030E-0021-74EE-3B4BB2934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1DF50-1369-A03A-9B8E-549A15401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5C43E-4DC9-2347-EAB8-4877AE25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61A5D-5AE0-C39B-FA19-B33C90E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C5546-7629-7B1A-57BD-D85230A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28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7DFB-2783-BA63-9FA5-C98ABD18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E64C8-AE89-1DF4-91A6-FDC5218F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36BF2-6A65-67A7-507D-EC7158CD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5FBC7-70B0-A50A-254C-D092DAE0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700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974F3-7606-CF1D-886F-83519FAE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A12B5-55CB-CF25-0ED8-41BEF2B2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0F278-9F3A-C727-E95E-61B08650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2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949-12B7-06C2-1D00-6F7275B4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FBA8-F8AC-5DDD-88D6-EB210BD6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5DDA-8121-8239-A14D-39221E15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6614-0757-1F5E-DB9B-B38BAA94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2B41-4D4F-7BB4-55D5-9A4EC45D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D2E3-35CA-9C5A-413F-E43DF781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38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0454-EB61-53A2-8D50-F816EAA6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24648-484C-8C43-BF22-CE8987D7C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3EA90-8754-12AB-F7FE-0B652AEE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E124-852E-57AF-0B06-FE9E70D3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1B9C8-1D30-552C-C9F9-FD90886B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E4D2-97F4-DB49-26D4-AA6353C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8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1172F-CF62-3FC2-9143-804E101D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F3609-C1C2-E919-A634-BF94B2C7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3AC-AB59-D2B9-7157-C2D7187F7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3C726-E4AC-4898-A7DA-106D25D4B538}" type="datetimeFigureOut">
              <a:rPr lang="de-CH" smtClean="0"/>
              <a:t>22.06.2025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54A2-A9C1-5CAE-EBD5-758E367EE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D55E-BF94-E978-5FF5-85CA2B03E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011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328A17-B5A1-B820-BD74-ACCE43D60F48}"/>
              </a:ext>
            </a:extLst>
          </p:cNvPr>
          <p:cNvSpPr txBox="1"/>
          <p:nvPr/>
        </p:nvSpPr>
        <p:spPr>
          <a:xfrm>
            <a:off x="159026" y="0"/>
            <a:ext cx="2487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/>
              <a:t>Colors: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02DCF-2112-E99F-4786-DF777329520E}"/>
              </a:ext>
            </a:extLst>
          </p:cNvPr>
          <p:cNvSpPr txBox="1"/>
          <p:nvPr/>
        </p:nvSpPr>
        <p:spPr>
          <a:xfrm>
            <a:off x="159026" y="1202923"/>
            <a:ext cx="22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Background Default: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BB6EB-B991-8CAF-E98C-47ECBE2A5DB1}"/>
              </a:ext>
            </a:extLst>
          </p:cNvPr>
          <p:cNvSpPr/>
          <p:nvPr/>
        </p:nvSpPr>
        <p:spPr>
          <a:xfrm>
            <a:off x="2584172" y="923330"/>
            <a:ext cx="940906" cy="928517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3EFA5-3B8C-2736-6BDB-F89F1BFFC560}"/>
              </a:ext>
            </a:extLst>
          </p:cNvPr>
          <p:cNvSpPr txBox="1"/>
          <p:nvPr/>
        </p:nvSpPr>
        <p:spPr>
          <a:xfrm>
            <a:off x="3650974" y="120292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#00172b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5E17A-7FE8-787F-9D7B-2C43C81B07B4}"/>
              </a:ext>
            </a:extLst>
          </p:cNvPr>
          <p:cNvSpPr txBox="1"/>
          <p:nvPr/>
        </p:nvSpPr>
        <p:spPr>
          <a:xfrm>
            <a:off x="159026" y="2229967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Background Light: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F03180-55BE-732D-0CA9-2A14149E353A}"/>
              </a:ext>
            </a:extLst>
          </p:cNvPr>
          <p:cNvSpPr/>
          <p:nvPr/>
        </p:nvSpPr>
        <p:spPr>
          <a:xfrm>
            <a:off x="2584172" y="2010440"/>
            <a:ext cx="940906" cy="928517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10984-7F9D-9586-2E95-729641F74192}"/>
              </a:ext>
            </a:extLst>
          </p:cNvPr>
          <p:cNvSpPr txBox="1"/>
          <p:nvPr/>
        </p:nvSpPr>
        <p:spPr>
          <a:xfrm>
            <a:off x="3650974" y="222996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#002646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7ADF1-6B2E-419F-861E-BDFA8405DDAB}"/>
              </a:ext>
            </a:extLst>
          </p:cNvPr>
          <p:cNvSpPr txBox="1"/>
          <p:nvPr/>
        </p:nvSpPr>
        <p:spPr>
          <a:xfrm>
            <a:off x="159026" y="2966040"/>
            <a:ext cx="1804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/>
              <a:t>Font: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3EF94-B2F9-68D8-2C9F-182D156ABB8E}"/>
              </a:ext>
            </a:extLst>
          </p:cNvPr>
          <p:cNvSpPr txBox="1"/>
          <p:nvPr/>
        </p:nvSpPr>
        <p:spPr>
          <a:xfrm>
            <a:off x="293166" y="3889370"/>
            <a:ext cx="625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Montserrat:     https://fonts.google.com/specimen/Montserrat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85122-ABF6-8A95-4FAE-7FA97AFA6CFB}"/>
              </a:ext>
            </a:extLst>
          </p:cNvPr>
          <p:cNvSpPr txBox="1"/>
          <p:nvPr/>
        </p:nvSpPr>
        <p:spPr>
          <a:xfrm>
            <a:off x="159026" y="4256111"/>
            <a:ext cx="189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/>
              <a:t>Logo: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9E33C5-BAF5-8864-1A0A-0BC66E26A6E5}"/>
              </a:ext>
            </a:extLst>
          </p:cNvPr>
          <p:cNvSpPr/>
          <p:nvPr/>
        </p:nvSpPr>
        <p:spPr>
          <a:xfrm>
            <a:off x="120481" y="5209115"/>
            <a:ext cx="7585657" cy="1536242"/>
          </a:xfrm>
          <a:prstGeom prst="rect">
            <a:avLst/>
          </a:prstGeom>
          <a:solidFill>
            <a:srgbClr val="001C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Picture 19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BE4B3E8C-27FF-2B1B-FCE7-C5484E2AC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6" y="5335884"/>
            <a:ext cx="7248939" cy="12827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A7569-EA01-99FE-97C8-5D47B3180BB6}"/>
              </a:ext>
            </a:extLst>
          </p:cNvPr>
          <p:cNvSpPr txBox="1"/>
          <p:nvPr/>
        </p:nvSpPr>
        <p:spPr>
          <a:xfrm>
            <a:off x="5950224" y="12029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Accent: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B63043-C19B-C7AD-430A-911457D42B21}"/>
              </a:ext>
            </a:extLst>
          </p:cNvPr>
          <p:cNvSpPr/>
          <p:nvPr/>
        </p:nvSpPr>
        <p:spPr>
          <a:xfrm>
            <a:off x="7308572" y="918575"/>
            <a:ext cx="940906" cy="928517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60F10-7878-692D-70F7-C1396B4BAB41}"/>
              </a:ext>
            </a:extLst>
          </p:cNvPr>
          <p:cNvSpPr txBox="1"/>
          <p:nvPr/>
        </p:nvSpPr>
        <p:spPr>
          <a:xfrm>
            <a:off x="8375374" y="119816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#2ab9d2</a:t>
            </a:r>
          </a:p>
        </p:txBody>
      </p:sp>
    </p:spTree>
    <p:extLst>
      <p:ext uri="{BB962C8B-B14F-4D97-AF65-F5344CB8AC3E}">
        <p14:creationId xmlns:p14="http://schemas.microsoft.com/office/powerpoint/2010/main" val="80971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0C5002-86D6-67FA-5997-6958DC3D137D}"/>
              </a:ext>
            </a:extLst>
          </p:cNvPr>
          <p:cNvSpPr/>
          <p:nvPr/>
        </p:nvSpPr>
        <p:spPr>
          <a:xfrm>
            <a:off x="-6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F853EE-4CE5-FACA-D264-DD00DC7B6380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F722E2E7-9031-D6D1-4287-814ACA3E6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735A53-27AF-94C0-12D8-F96D34712708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78ED7-8FB1-0B36-C1C9-82E48C983EAE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6469C7-EA45-0374-E0DD-ED5A09EFB066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99E1AF-878E-CB39-5898-EC0A85CF5EFA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5314A0-7B6A-3581-E498-3973D6084AC8}"/>
              </a:ext>
            </a:extLst>
          </p:cNvPr>
          <p:cNvSpPr/>
          <p:nvPr/>
        </p:nvSpPr>
        <p:spPr>
          <a:xfrm>
            <a:off x="11741530" y="61412"/>
            <a:ext cx="389218" cy="389218"/>
          </a:xfrm>
          <a:prstGeom prst="ellipse">
            <a:avLst/>
          </a:prstGeom>
          <a:solidFill>
            <a:srgbClr val="2AB9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0A3962-5F94-2225-F971-E76E9A8E848F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F986D92-BF51-09E8-5447-A41BE401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616DE38-277F-CD90-1725-F268C537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9B10D84-14F4-0200-D817-475FA6EB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CD1492-8089-829C-9F7E-5D9E498B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136B06-E7A6-2D52-6233-E3CC0ABF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358107E-2559-CCFA-3ABB-35DE4721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905640-47AF-F433-6D81-78D59FF4CBD1}"/>
              </a:ext>
            </a:extLst>
          </p:cNvPr>
          <p:cNvSpPr/>
          <p:nvPr/>
        </p:nvSpPr>
        <p:spPr>
          <a:xfrm>
            <a:off x="-6" y="630140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783DAB6D-5605-7859-BDD1-3AD15B6F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29F340-DA20-9724-6A72-F63EE4DCAA99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  <a:latin typeface="Montserrat" panose="00000500000000000000" pitchFamily="2" charset="0"/>
              </a:rPr>
              <a:t>Recently played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F4203E-B29F-3B3E-3FF7-CE11B4893175}"/>
              </a:ext>
            </a:extLst>
          </p:cNvPr>
          <p:cNvSpPr/>
          <p:nvPr/>
        </p:nvSpPr>
        <p:spPr>
          <a:xfrm>
            <a:off x="885701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1" name="Picture 3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ABE4633-6503-8DC8-86B1-FC2EF211D9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0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49C5D25-2290-4908-D8EA-89B2DAB7124B}"/>
              </a:ext>
            </a:extLst>
          </p:cNvPr>
          <p:cNvSpPr txBox="1"/>
          <p:nvPr/>
        </p:nvSpPr>
        <p:spPr>
          <a:xfrm>
            <a:off x="915792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AE873-2FEC-3A87-AABE-A423EFEDD296}"/>
              </a:ext>
            </a:extLst>
          </p:cNvPr>
          <p:cNvSpPr txBox="1"/>
          <p:nvPr/>
        </p:nvSpPr>
        <p:spPr>
          <a:xfrm>
            <a:off x="915786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</p:spTree>
    <p:extLst>
      <p:ext uri="{BB962C8B-B14F-4D97-AF65-F5344CB8AC3E}">
        <p14:creationId xmlns:p14="http://schemas.microsoft.com/office/powerpoint/2010/main" val="6357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36F6-9D4A-FA6C-5D2E-F3F36D5B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FBE87-35E8-C23C-0A18-70AA7E284A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C6A8D-4A34-8735-3EE9-6072F5C6F3D3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98ECF70-D0F8-2C48-376C-19134C0D7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63349-39BA-F4C9-CDB1-87584A352DAC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AE4C3-8565-1F3B-ACFE-E0242ECE38F8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72A345-20EC-BF89-45E6-3636BFB60845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FC6C89-A692-7024-BEF0-98E496DA5E76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DBC00-815D-73B4-D19E-89619F641BAC}"/>
              </a:ext>
            </a:extLst>
          </p:cNvPr>
          <p:cNvSpPr/>
          <p:nvPr/>
        </p:nvSpPr>
        <p:spPr>
          <a:xfrm>
            <a:off x="11741530" y="61412"/>
            <a:ext cx="389218" cy="389218"/>
          </a:xfrm>
          <a:prstGeom prst="ellipse">
            <a:avLst/>
          </a:prstGeom>
          <a:solidFill>
            <a:srgbClr val="2AB9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FD6AB-68D9-E115-E293-12FFB7D33A77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971F922-BB89-B780-D8BE-DC432259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AFE840-1C7D-E49B-E124-6880D944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D1C4118-8E60-3599-C0AC-CA4E326C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9E0B589-8A8C-FB25-B21C-33F74EB5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B53E0F9-1F8C-D9BA-0E13-BFFD0257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921D707-B970-9099-CC70-F21C63AC1138}"/>
              </a:ext>
            </a:extLst>
          </p:cNvPr>
          <p:cNvSpPr/>
          <p:nvPr/>
        </p:nvSpPr>
        <p:spPr>
          <a:xfrm>
            <a:off x="-11" y="5744815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03049D3E-DBAC-C2F9-E4DD-3818B43D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C4CC8221-D92A-E6F8-B56C-6F5AA23F8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E91C23-2CDE-FE5E-077C-3493DAA1AF20}"/>
              </a:ext>
            </a:extLst>
          </p:cNvPr>
          <p:cNvSpPr txBox="1"/>
          <p:nvPr/>
        </p:nvSpPr>
        <p:spPr>
          <a:xfrm>
            <a:off x="782790" y="805368"/>
            <a:ext cx="241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  <a:latin typeface="Montserrat" panose="00000500000000000000" pitchFamily="2" charset="0"/>
              </a:rPr>
              <a:t>About this project</a:t>
            </a:r>
          </a:p>
        </p:txBody>
      </p:sp>
    </p:spTree>
    <p:extLst>
      <p:ext uri="{BB962C8B-B14F-4D97-AF65-F5344CB8AC3E}">
        <p14:creationId xmlns:p14="http://schemas.microsoft.com/office/powerpoint/2010/main" val="333106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B89C9-2554-EB9C-A1AF-427A6AF65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B84F9-68E8-0AAF-484A-02B8733BC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15E68-8196-FAC7-5020-BEE8CF2019A2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43976C2C-8663-B404-6F9E-63971AED5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8052B7-6383-435E-4BD8-1DA0AEF66FEA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F6015-87E3-30AD-8985-997BCC04DC47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5E2-86B6-D557-641C-6034B224916E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F1BD7-E1E8-C3F8-311A-D953758B0473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8E2498-97A5-C809-B742-7889C0D5A1A3}"/>
              </a:ext>
            </a:extLst>
          </p:cNvPr>
          <p:cNvSpPr/>
          <p:nvPr/>
        </p:nvSpPr>
        <p:spPr>
          <a:xfrm>
            <a:off x="11741530" y="61412"/>
            <a:ext cx="389218" cy="389218"/>
          </a:xfrm>
          <a:prstGeom prst="ellipse">
            <a:avLst/>
          </a:prstGeom>
          <a:solidFill>
            <a:srgbClr val="2AB9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F0CF7D-26FE-F966-4C72-9C46314C0CD6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C158FB8-7B11-AFEC-826A-D6F0F284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4890AAE-8ACF-E120-AFF6-E31D21BAB4C3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BFD9B80-6438-E656-A7CA-0EC1E8F27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A8BC296-8BA1-ED1B-3CE8-D1D8B79C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DA6F118-0B2F-65A2-74AC-811EEF59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DA226C1-DE00-4E32-B003-928B18B0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140C79D-D502-C117-5475-5D13AFA4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607EE330-C424-AC16-4D20-F4C96F82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CE646-26BC-65ED-64DF-FEA5BF001B90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  <a:latin typeface="Montserrat" panose="00000500000000000000" pitchFamily="2" charset="0"/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784472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962B4-2134-667D-8D91-37337442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F2262-C1D2-1343-9C50-84865335A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9BD7A-52A4-637D-6886-650A9E750099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CC60EDC1-4906-38A4-DBAB-354327D40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F7F35C-124F-F168-90A0-AC7AF7C66282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3CA0B-C87A-3372-5EC3-B252AE81E161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87BFB1-ADDF-6567-DB93-D6063EC026C0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24C6DD-98E1-DBF0-7484-5B76F15FB84C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12D17D-67A1-E2C0-58CB-029C87019600}"/>
              </a:ext>
            </a:extLst>
          </p:cNvPr>
          <p:cNvSpPr/>
          <p:nvPr/>
        </p:nvSpPr>
        <p:spPr>
          <a:xfrm>
            <a:off x="11741530" y="61412"/>
            <a:ext cx="389218" cy="389218"/>
          </a:xfrm>
          <a:prstGeom prst="ellipse">
            <a:avLst/>
          </a:prstGeom>
          <a:solidFill>
            <a:srgbClr val="2AB9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7C1C8-12F9-21E1-EFEC-54E344469110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51EE84D-ADF4-DC4C-43EC-B9709FCE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EB5B420-55EE-64F5-D268-5553CBC4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9E8A7D2-D479-5D15-1434-BB0C650EF7F0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A593CBA-DDAF-A621-FBFB-A25274E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ADA33B2-2F60-C081-A5A0-69F2517D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87E076A-644D-9F64-5062-513C16EE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4E48FA0-735D-BEF7-8B84-0FB42876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9134BEB8-E0CA-3158-8A16-9469B2D7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1C217-8B03-5724-49A1-3BA4032C14AB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</p:spTree>
    <p:extLst>
      <p:ext uri="{BB962C8B-B14F-4D97-AF65-F5344CB8AC3E}">
        <p14:creationId xmlns:p14="http://schemas.microsoft.com/office/powerpoint/2010/main" val="426280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47627-8B1E-4CCA-0D15-A34082DB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4AA85-9DA6-A1E1-3F10-4C0D77D62B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FC06A-93EE-F634-E477-0CA8DC17B23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9AD741E8-02E3-E2C9-5DE3-7AFE1DA5F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959BF9-3BE4-DEE2-1857-F94E18B8FE66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41766-7FFC-26CE-7184-C46F023801B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DED4E6-B1C6-CF29-DE3E-920EC83C9BB2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149B77-AE73-6164-52FF-0297131E8725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8495CE-D225-7A9D-C085-094CE3EC6161}"/>
              </a:ext>
            </a:extLst>
          </p:cNvPr>
          <p:cNvSpPr/>
          <p:nvPr/>
        </p:nvSpPr>
        <p:spPr>
          <a:xfrm>
            <a:off x="11741530" y="61412"/>
            <a:ext cx="389218" cy="389218"/>
          </a:xfrm>
          <a:prstGeom prst="ellipse">
            <a:avLst/>
          </a:prstGeom>
          <a:solidFill>
            <a:srgbClr val="2AB9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C4797-4083-80F7-5BE6-E1224937F499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D2282D-EE5E-E541-72F7-D755ABD2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3AA2DA0-C0E0-C042-BC99-FCA8CCC8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6F1F99-2E68-A3EA-E396-D981E339835E}"/>
              </a:ext>
            </a:extLst>
          </p:cNvPr>
          <p:cNvSpPr/>
          <p:nvPr/>
        </p:nvSpPr>
        <p:spPr>
          <a:xfrm>
            <a:off x="-2" y="1704301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129AB40-9511-165B-8DD1-C32BBDAF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6820C3-7EFC-5DB8-0AA0-6DD78544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CF8690-A536-3B95-B85C-8CA38E95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C59AFE3-CC6A-8132-4B01-6E5083A1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BF7A16E-9D89-005F-7618-DD8EBE77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5C7254-FA82-C28B-ADE0-F543417AA5E4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  <a:latin typeface="Montserrat" panose="00000500000000000000" pitchFamily="2" charset="0"/>
              </a:rPr>
              <a:t>Browse</a:t>
            </a:r>
          </a:p>
        </p:txBody>
      </p:sp>
    </p:spTree>
    <p:extLst>
      <p:ext uri="{BB962C8B-B14F-4D97-AF65-F5344CB8AC3E}">
        <p14:creationId xmlns:p14="http://schemas.microsoft.com/office/powerpoint/2010/main" val="187188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84029-D737-7F27-D273-313BF31ED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AECB5-41B0-726F-5621-1843651502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BD2DA-D880-FF17-FA5F-0AF09CD95C50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8ED1A000-450C-211B-DB54-179D5AA47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BD254B-10E4-6E98-F203-CF923236E577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6F2A7-5FA4-5C0F-3A5B-7B13D2CECBDC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54F73D-BE12-5796-CAA1-CAAFBDB7F3BF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2707B5-B780-DD93-728D-12CF4186E508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541062-92D7-F24D-7540-ED7D9C5CA363}"/>
              </a:ext>
            </a:extLst>
          </p:cNvPr>
          <p:cNvSpPr/>
          <p:nvPr/>
        </p:nvSpPr>
        <p:spPr>
          <a:xfrm>
            <a:off x="11741530" y="61412"/>
            <a:ext cx="389218" cy="389218"/>
          </a:xfrm>
          <a:prstGeom prst="ellipse">
            <a:avLst/>
          </a:prstGeom>
          <a:solidFill>
            <a:srgbClr val="2AB9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A0610F-BE97-97C3-1850-8659B02B0747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4F4E84-5CAB-9713-302C-2569490C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04C5F08-C782-9F49-FB7D-8D5932E5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8F3194-706C-FBF2-D40B-5D9B89FBAD10}"/>
              </a:ext>
            </a:extLst>
          </p:cNvPr>
          <p:cNvSpPr/>
          <p:nvPr/>
        </p:nvSpPr>
        <p:spPr>
          <a:xfrm>
            <a:off x="-4" y="2260893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08C1CF5D-B887-D932-C1B6-72084542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416DBBC-583D-5E33-7140-6B1738D6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BC3510C-D6B2-1C6A-044D-2800B29B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1E84961-3536-F2B4-7F68-D791D3F8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FF707076-3EA8-78B9-46F6-6A86897D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685B4A-516C-4464-666D-5CE5DBAB77B1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/>
                </a:solidFill>
                <a:latin typeface="Montserrat" panose="00000500000000000000" pitchFamily="2" charset="0"/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60289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FMZ;Amschwand Julian</dc:creator>
  <cp:lastModifiedBy>FMZ; Amschwand Julian</cp:lastModifiedBy>
  <cp:revision>2</cp:revision>
  <dcterms:created xsi:type="dcterms:W3CDTF">2025-06-22T12:14:35Z</dcterms:created>
  <dcterms:modified xsi:type="dcterms:W3CDTF">2025-06-22T14:52:25Z</dcterms:modified>
</cp:coreProperties>
</file>