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64" r:id="rId3"/>
    <p:sldId id="266" r:id="rId4"/>
    <p:sldId id="256" r:id="rId5"/>
    <p:sldId id="259" r:id="rId6"/>
    <p:sldId id="260" r:id="rId7"/>
    <p:sldId id="265" r:id="rId8"/>
    <p:sldId id="278" r:id="rId9"/>
    <p:sldId id="261" r:id="rId10"/>
    <p:sldId id="268" r:id="rId11"/>
    <p:sldId id="269" r:id="rId12"/>
    <p:sldId id="270" r:id="rId13"/>
    <p:sldId id="262" r:id="rId14"/>
    <p:sldId id="263" r:id="rId15"/>
    <p:sldId id="284" r:id="rId16"/>
    <p:sldId id="267" r:id="rId17"/>
    <p:sldId id="277" r:id="rId18"/>
    <p:sldId id="271" r:id="rId19"/>
    <p:sldId id="272" r:id="rId20"/>
    <p:sldId id="279" r:id="rId21"/>
    <p:sldId id="273" r:id="rId22"/>
    <p:sldId id="281" r:id="rId23"/>
    <p:sldId id="283" r:id="rId24"/>
    <p:sldId id="282" r:id="rId25"/>
    <p:sldId id="280" r:id="rId26"/>
    <p:sldId id="275" r:id="rId27"/>
    <p:sldId id="276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2B"/>
    <a:srgbClr val="2AB9D2"/>
    <a:srgbClr val="002646"/>
    <a:srgbClr val="003866"/>
    <a:srgbClr val="003058"/>
    <a:srgbClr val="002C50"/>
    <a:srgbClr val="003968"/>
    <a:srgbClr val="003B6C"/>
    <a:srgbClr val="001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28" autoAdjust="0"/>
    <p:restoredTop sz="94489" autoAdjust="0"/>
  </p:normalViewPr>
  <p:slideViewPr>
    <p:cSldViewPr snapToGrid="0">
      <p:cViewPr>
        <p:scale>
          <a:sx n="82" d="100"/>
          <a:sy n="82" d="100"/>
        </p:scale>
        <p:origin x="891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57DC4-2315-4FE9-87C1-E5FAB21BBA1E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06FFD-237E-4B60-BABF-A7579C15EB0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141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6407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45A76-29FF-1B63-B914-EF4E4662C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91F340-610D-35E0-9E44-BCCB5AFCA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8AA538-75B2-6FEF-2307-B9C950BA6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Playlist page to display all created playlists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0182C-A0F0-9357-60C9-14E283982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0915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Browse page to browse songs with the official soundcloud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483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Dowload page to download songs by URL with yt-dpl / spotDL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0311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0C962-B192-965B-0E5A-7C569CB9F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E27731-3759-ACCD-60E9-F9E782EE1A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D75B04-209E-C3DC-3997-AD5C0BAC3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Search </a:t>
            </a:r>
            <a:r>
              <a:rPr lang="de-CH"/>
              <a:t>dropdown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663A9-6686-7214-38DE-A62EA6BEA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99981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Admin panel to accept / deny registration requests and manage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02592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7C67-71A2-26B6-62FD-702786E57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92700-2D14-5FC7-E4CB-C87E2F44FD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EAA18-A693-95F1-39A7-3E07E5F3D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77100-F70A-DEB5-9C2F-BDF91E300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0642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CE828-2115-6B51-BF14-C8C3574C6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4EAB4-3421-9CFC-FC00-9C8FA5A6B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EEFF5-F8C7-DB63-35E2-BAFF9EC1A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0D511-161F-94AD-F448-59C1D25FB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9774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04E38-67C9-B378-A68D-96205B016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44CDA1-6EBA-452F-8D26-ECB90D543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401CC-A19D-8ADA-C19B-C0AE30A9D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20A38-E880-A254-8740-9E6772392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11235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DD1BC-6820-DC80-36D5-1ED2729BB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81286-4C68-852E-82B1-8709727A8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E9FFE-936E-29FA-D9D9-26FBD2A46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B4C30-44E4-B329-0AA7-A31FEAB87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0000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8375B-9B17-983E-C19A-9FA9E719C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1A9961-7DF4-7E1B-388B-9685165DB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240C30-9CB8-E244-FDF5-A439233493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C3537-2110-E73B-0F2E-A0D02E1F77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314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Home page with multiple categories of songs listed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38042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59AAB-EDE8-05D9-5793-A37336057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DD6655-EC75-624F-6623-0BCF4D1035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EAB1D-0EE1-B2FF-272C-B80171EA4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42A22-9862-760C-E12B-27D4F4558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9852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C2962-E7BA-EAD7-B47C-012261E74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86CC68-31FB-E0F1-2E3A-22C7B9B10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D0C769-4EDE-7B6F-1EC4-DA02341C3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CA037-A0E1-92F7-FEAB-55FEE3F87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4784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DDC19-C94C-C6E4-6C7A-577B598A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1F9C6-8814-985B-F5D7-0B609C9DE4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C456C4-7DDD-11C8-EC78-10FCAD93A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266BD-D3D7-9E19-3842-6B5AC95FD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9778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88699-ABC1-1DBF-58F5-3201A8308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3C9FA7-9F03-2EF9-CD90-2CAA679FCB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965852-5293-1EFB-DBBD-CD86F049F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9BC78-6533-4386-8FAB-97A1AB3BD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330352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0D5DF-7D79-8E61-FBFF-BE4A48750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528B6F-9A94-9DEA-54E4-4B653E1F2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A66186-1DEF-80DE-7E61-9737B7F09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Welcome page if not logged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BB270-0C59-2339-6F61-5AE77E206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27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8044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About page for project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904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Library with all downloaded songs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6816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Edit song page to edit song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531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86071-9B2C-D3CE-638B-E4D644DD7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1D8EB-1508-F0C9-F6AD-8F52601CF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45FB16-F3FB-F862-AEAF-F12F99612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Edit song page to edit song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F443B-2EF1-48B4-9A1A-1E4386FB0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84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Playlist page to display all created playlists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560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8BF93-75D4-D003-02B3-591D0F521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E1DCD-EE7E-1C7E-D1F7-17151256A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8EC668-F47B-E57A-D2ED-CE15557E9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Playlist page to display all created playlists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1E435-7B21-1D75-6201-98045EF84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285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77829-042B-03E1-2306-8D028B4AA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8661D8-1119-66B1-FC34-AF4C705BE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2B7E5A-714C-5CB9-A660-3DFE9BDCA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Playlist page to display all created playlists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FC347-5C66-9408-4CC2-E75A892BA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06FFD-237E-4B60-BABF-A7579C15EB0E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1673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4C4E-BA10-3E90-9108-B80B310EE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D2AA0-5D4A-9D2A-4AC5-442FC64C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04D61-03CE-EAE2-7686-446EAA42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6561-C374-DA3C-F7C4-E23A0335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DC87-30FB-6276-1AC6-70286D5A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337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8316-594F-DC19-46F2-E556FFBF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35CB5-2897-3AFB-B59B-3A8D6102F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37958-B468-AB9B-F3FE-921A28BC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B1CA-8EC2-37AF-ECDE-F3F2731D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CE1F1-C086-2359-246F-D955487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968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FD767-4AED-DB17-78A8-8B8106ECB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203FB-26EA-E461-0D74-0DA1A9764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CF29-E976-2348-FE80-4FEC4881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53BA0-FE8B-6DAE-7124-0F81B400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3DDB-883E-B58C-5067-FC50BB36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8104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FB20-42C1-3F44-593E-5A83C03C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2456-C6D3-8D0D-45BF-604C6F91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97D86-EA07-0823-6975-BD79E6FF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AC03-AD0D-5CCD-9101-8C09F728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2A112-396A-75CF-4AC2-34B637EB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3569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EF6B-38F4-8503-A696-2C127FC88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7EE32-7C1E-4210-C988-AAE524F26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172F3-7653-FD2D-65FC-80EA00F4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66B1-2EB8-46F6-1D23-7EA71A96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4AE1-1132-1FE0-126E-20BC340B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665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82CC-14C7-0061-74D3-E3AAAF63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042F-5BAC-FC3F-AAFE-547BD28BB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470A4-27BB-664D-4A7A-FE738C365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3FE55-8D36-A1D6-E668-44A82CA7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B0A51-BA1E-6C7B-8B82-D0E92103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D754A-B328-3D40-BA11-EFCA491A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214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A43F-9391-00A4-C21D-536DF5D3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7BE6D-506E-B14A-ECBE-EF51F9F4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3D733-181D-DAE4-84BF-D3D7DC680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28F52-030E-0021-74EE-3B4BB2934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1DF50-1369-A03A-9B8E-549A15401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5C43E-4DC9-2347-EAB8-4877AE25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61A5D-5AE0-C39B-FA19-B33C90EF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C5546-7629-7B1A-57BD-D85230A9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828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57DFB-2783-BA63-9FA5-C98ABD18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E64C8-AE89-1DF4-91A6-FDC5218F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36BF2-6A65-67A7-507D-EC7158CD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5FBC7-70B0-A50A-254C-D092DAE0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700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974F3-7606-CF1D-886F-83519FAE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AA12B5-55CB-CF25-0ED8-41BEF2B2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0F278-9F3A-C727-E95E-61B08650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829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9F949-12B7-06C2-1D00-6F7275B4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FBA8-F8AC-5DDD-88D6-EB210BD6E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55DDA-8121-8239-A14D-39221E154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06614-0757-1F5E-DB9B-B38BAA947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92B41-4D4F-7BB4-55D5-9A4EC45D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1D2E3-35CA-9C5A-413F-E43DF7817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38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A0454-EB61-53A2-8D50-F816EAA6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24648-484C-8C43-BF22-CE8987D7C0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3EA90-8754-12AB-F7FE-0B652AEEC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7E124-852E-57AF-0B06-FE9E70D3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3C726-E4AC-4898-A7DA-106D25D4B538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1B9C8-1D30-552C-C9F9-FD90886B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8E4D2-97F4-DB49-26D4-AA6353CB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1EB-263D-4DA9-878E-17644D4B84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985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1172F-CF62-3FC2-9143-804E101D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F3609-C1C2-E919-A634-BF94B2C79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53AC-AB59-D2B9-7157-C2D7187F7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3C726-E4AC-4898-A7DA-106D25D4B538}" type="datetimeFigureOut">
              <a:rPr lang="de-CH" smtClean="0"/>
              <a:t>22.09.2025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154A2-A9C1-5CAE-EBD5-758E367EE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0D55E-BF94-E978-5FF5-85CA2B03E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2761EB-263D-4DA9-878E-17644D4B84A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011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18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26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5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19" Type="http://schemas.openxmlformats.org/officeDocument/2006/relationships/image" Target="../media/image2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2.png"/><Relationship Id="rId5" Type="http://schemas.openxmlformats.org/officeDocument/2006/relationships/image" Target="../media/image4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2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0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33.png"/><Relationship Id="rId9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0.jpe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328A17-B5A1-B820-BD74-ACCE43D60F48}"/>
              </a:ext>
            </a:extLst>
          </p:cNvPr>
          <p:cNvSpPr txBox="1"/>
          <p:nvPr/>
        </p:nvSpPr>
        <p:spPr>
          <a:xfrm>
            <a:off x="159026" y="0"/>
            <a:ext cx="24878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0" dirty="0"/>
              <a:t>Colors: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02DCF-2112-E99F-4786-DF777329520E}"/>
              </a:ext>
            </a:extLst>
          </p:cNvPr>
          <p:cNvSpPr txBox="1"/>
          <p:nvPr/>
        </p:nvSpPr>
        <p:spPr>
          <a:xfrm>
            <a:off x="159026" y="1202923"/>
            <a:ext cx="221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Background Default: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BB6EB-B991-8CAF-E98C-47ECBE2A5DB1}"/>
              </a:ext>
            </a:extLst>
          </p:cNvPr>
          <p:cNvSpPr/>
          <p:nvPr/>
        </p:nvSpPr>
        <p:spPr>
          <a:xfrm>
            <a:off x="2584172" y="923330"/>
            <a:ext cx="940906" cy="928517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3EFA5-3B8C-2736-6BDB-F89F1BFFC560}"/>
              </a:ext>
            </a:extLst>
          </p:cNvPr>
          <p:cNvSpPr txBox="1"/>
          <p:nvPr/>
        </p:nvSpPr>
        <p:spPr>
          <a:xfrm>
            <a:off x="3650974" y="120292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#00172b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5E17A-7FE8-787F-9D7B-2C43C81B07B4}"/>
              </a:ext>
            </a:extLst>
          </p:cNvPr>
          <p:cNvSpPr txBox="1"/>
          <p:nvPr/>
        </p:nvSpPr>
        <p:spPr>
          <a:xfrm>
            <a:off x="159026" y="2229967"/>
            <a:ext cx="197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Background Light: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F03180-55BE-732D-0CA9-2A14149E353A}"/>
              </a:ext>
            </a:extLst>
          </p:cNvPr>
          <p:cNvSpPr/>
          <p:nvPr/>
        </p:nvSpPr>
        <p:spPr>
          <a:xfrm>
            <a:off x="2584172" y="2010440"/>
            <a:ext cx="940906" cy="928517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410984-7F9D-9586-2E95-729641F74192}"/>
              </a:ext>
            </a:extLst>
          </p:cNvPr>
          <p:cNvSpPr txBox="1"/>
          <p:nvPr/>
        </p:nvSpPr>
        <p:spPr>
          <a:xfrm>
            <a:off x="3650974" y="2229966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#002646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37ADF1-6B2E-419F-861E-BDFA8405DDAB}"/>
              </a:ext>
            </a:extLst>
          </p:cNvPr>
          <p:cNvSpPr txBox="1"/>
          <p:nvPr/>
        </p:nvSpPr>
        <p:spPr>
          <a:xfrm>
            <a:off x="159026" y="2966040"/>
            <a:ext cx="1804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0" dirty="0"/>
              <a:t>Font: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3EF94-B2F9-68D8-2C9F-182D156ABB8E}"/>
              </a:ext>
            </a:extLst>
          </p:cNvPr>
          <p:cNvSpPr txBox="1"/>
          <p:nvPr/>
        </p:nvSpPr>
        <p:spPr>
          <a:xfrm>
            <a:off x="293166" y="3889370"/>
            <a:ext cx="625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Montserrat:     https://fonts.google.com/specimen/Montserrat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85122-ABF6-8A95-4FAE-7FA97AFA6CFB}"/>
              </a:ext>
            </a:extLst>
          </p:cNvPr>
          <p:cNvSpPr txBox="1"/>
          <p:nvPr/>
        </p:nvSpPr>
        <p:spPr>
          <a:xfrm>
            <a:off x="159026" y="4256111"/>
            <a:ext cx="18929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noProof="0" dirty="0"/>
              <a:t>Logo: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9E33C5-BAF5-8864-1A0A-0BC66E26A6E5}"/>
              </a:ext>
            </a:extLst>
          </p:cNvPr>
          <p:cNvSpPr/>
          <p:nvPr/>
        </p:nvSpPr>
        <p:spPr>
          <a:xfrm>
            <a:off x="120481" y="5209115"/>
            <a:ext cx="7585657" cy="1536242"/>
          </a:xfrm>
          <a:prstGeom prst="rect">
            <a:avLst/>
          </a:prstGeom>
          <a:solidFill>
            <a:srgbClr val="001C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Picture 19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BE4B3E8C-27FF-2B1B-FCE7-C5484E2AC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66" y="5335884"/>
            <a:ext cx="7248939" cy="12827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2A7569-EA01-99FE-97C8-5D47B3180BB6}"/>
              </a:ext>
            </a:extLst>
          </p:cNvPr>
          <p:cNvSpPr txBox="1"/>
          <p:nvPr/>
        </p:nvSpPr>
        <p:spPr>
          <a:xfrm>
            <a:off x="5950224" y="120292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Accent: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B63043-C19B-C7AD-430A-911457D42B21}"/>
              </a:ext>
            </a:extLst>
          </p:cNvPr>
          <p:cNvSpPr/>
          <p:nvPr/>
        </p:nvSpPr>
        <p:spPr>
          <a:xfrm>
            <a:off x="7308572" y="918575"/>
            <a:ext cx="940906" cy="928517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060F10-7878-692D-70F7-C1396B4BAB41}"/>
              </a:ext>
            </a:extLst>
          </p:cNvPr>
          <p:cNvSpPr txBox="1"/>
          <p:nvPr/>
        </p:nvSpPr>
        <p:spPr>
          <a:xfrm>
            <a:off x="8375374" y="119816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#2ab9d2</a:t>
            </a:r>
          </a:p>
        </p:txBody>
      </p:sp>
    </p:spTree>
    <p:extLst>
      <p:ext uri="{BB962C8B-B14F-4D97-AF65-F5344CB8AC3E}">
        <p14:creationId xmlns:p14="http://schemas.microsoft.com/office/powerpoint/2010/main" val="80971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D4FB5-34F2-1972-5D87-887F82E3E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BD724E-4841-6C3D-88C5-6B31E55FDB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4D824C-FD90-0371-3E34-00A5CCAA21C1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47549FC0-E460-7D92-8E90-E8DC72590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41DF2B-8FE0-DA4F-03A2-A2955ADE5097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814BA-E93E-E3ED-F9E0-430449FCF3BD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D6C8F8-64F4-7AD5-1CCC-56F356A09F12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3F8272-776D-5269-71C4-E92AB15175CE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D9EAD7-2743-72E4-DE6A-F9BBD5C8DB69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1DF4F09-0926-C8AF-E73E-7633CEB27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79DD451-B836-F8B2-1825-095CCB17D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4DCD991-6E47-5D7E-7297-1625614DFF84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EA0D9519-16D2-DBDD-FF0D-C05B55A8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F373A45-EFC3-B173-0D73-648243DC1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F1F003B-BD06-5D12-3ED0-33BEE45D5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380219D-5AE6-ADE6-4991-3053DE9ED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10A1184D-6CAB-3BE3-2C34-9CF991E95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A7934F-022E-5B86-D962-B09A2A93546C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Add playlist</a:t>
            </a:r>
          </a:p>
        </p:txBody>
      </p:sp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B29043B7-DEB9-230E-1111-FF371AF89CE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6" name="Picture 2">
            <a:extLst>
              <a:ext uri="{FF2B5EF4-FFF2-40B4-BE49-F238E27FC236}">
                <a16:creationId xmlns:a16="http://schemas.microsoft.com/office/drawing/2014/main" id="{B9276A2D-C8B2-6060-E6EF-955123309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6">
            <a:extLst>
              <a:ext uri="{FF2B5EF4-FFF2-40B4-BE49-F238E27FC236}">
                <a16:creationId xmlns:a16="http://schemas.microsoft.com/office/drawing/2014/main" id="{FC7C6611-7594-4E07-016F-00A0EBAB4BB9}"/>
              </a:ext>
            </a:extLst>
          </p:cNvPr>
          <p:cNvSpPr/>
          <p:nvPr/>
        </p:nvSpPr>
        <p:spPr>
          <a:xfrm>
            <a:off x="6346326" y="1733762"/>
            <a:ext cx="57471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DC3A3C54-A671-098F-3756-A4910213043E}"/>
              </a:ext>
            </a:extLst>
          </p:cNvPr>
          <p:cNvSpPr txBox="1"/>
          <p:nvPr/>
        </p:nvSpPr>
        <p:spPr>
          <a:xfrm>
            <a:off x="6333093" y="1420935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Name: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DA9564C7-BE74-D659-ABDD-BDD39BF207EA}"/>
              </a:ext>
            </a:extLst>
          </p:cNvPr>
          <p:cNvSpPr txBox="1"/>
          <p:nvPr/>
        </p:nvSpPr>
        <p:spPr>
          <a:xfrm>
            <a:off x="6346326" y="1800314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Name …</a:t>
            </a: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8BDA1432-BAF6-380E-45BF-06E18A2422A2}"/>
              </a:ext>
            </a:extLst>
          </p:cNvPr>
          <p:cNvSpPr/>
          <p:nvPr/>
        </p:nvSpPr>
        <p:spPr>
          <a:xfrm>
            <a:off x="6359559" y="2597028"/>
            <a:ext cx="5736182" cy="2060320"/>
          </a:xfrm>
          <a:prstGeom prst="roundRect">
            <a:avLst>
              <a:gd name="adj" fmla="val 4362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Box 13">
            <a:extLst>
              <a:ext uri="{FF2B5EF4-FFF2-40B4-BE49-F238E27FC236}">
                <a16:creationId xmlns:a16="http://schemas.microsoft.com/office/drawing/2014/main" id="{5C3D838F-3286-907B-8808-640F1116BE2B}"/>
              </a:ext>
            </a:extLst>
          </p:cNvPr>
          <p:cNvSpPr txBox="1"/>
          <p:nvPr/>
        </p:nvSpPr>
        <p:spPr>
          <a:xfrm>
            <a:off x="6346325" y="2284200"/>
            <a:ext cx="199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Description:</a:t>
            </a:r>
          </a:p>
        </p:txBody>
      </p:sp>
      <p:sp>
        <p:nvSpPr>
          <p:cNvPr id="54" name="TextBox 16">
            <a:extLst>
              <a:ext uri="{FF2B5EF4-FFF2-40B4-BE49-F238E27FC236}">
                <a16:creationId xmlns:a16="http://schemas.microsoft.com/office/drawing/2014/main" id="{8217F0BA-BC3D-FF33-8617-2C309FC267BA}"/>
              </a:ext>
            </a:extLst>
          </p:cNvPr>
          <p:cNvSpPr txBox="1"/>
          <p:nvPr/>
        </p:nvSpPr>
        <p:spPr>
          <a:xfrm>
            <a:off x="6359559" y="2663579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Description …</a:t>
            </a:r>
          </a:p>
        </p:txBody>
      </p:sp>
      <p:sp>
        <p:nvSpPr>
          <p:cNvPr id="61" name="Rectangle: Rounded Corners 27">
            <a:extLst>
              <a:ext uri="{FF2B5EF4-FFF2-40B4-BE49-F238E27FC236}">
                <a16:creationId xmlns:a16="http://schemas.microsoft.com/office/drawing/2014/main" id="{C125988B-B7B1-FB16-6ACE-3C2728EC8F57}"/>
              </a:ext>
            </a:extLst>
          </p:cNvPr>
          <p:cNvSpPr/>
          <p:nvPr/>
        </p:nvSpPr>
        <p:spPr>
          <a:xfrm>
            <a:off x="6394695" y="6312601"/>
            <a:ext cx="5695308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Cancel </a:t>
            </a:r>
          </a:p>
        </p:txBody>
      </p:sp>
      <p:pic>
        <p:nvPicPr>
          <p:cNvPr id="62" name="Picture 4">
            <a:extLst>
              <a:ext uri="{FF2B5EF4-FFF2-40B4-BE49-F238E27FC236}">
                <a16:creationId xmlns:a16="http://schemas.microsoft.com/office/drawing/2014/main" id="{98E6457C-8761-5FD2-A5AF-C5FA00019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6350433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27">
            <a:extLst>
              <a:ext uri="{FF2B5EF4-FFF2-40B4-BE49-F238E27FC236}">
                <a16:creationId xmlns:a16="http://schemas.microsoft.com/office/drawing/2014/main" id="{5D0EB89B-E9BD-1F04-D9AA-0AB20E2B10D1}"/>
              </a:ext>
            </a:extLst>
          </p:cNvPr>
          <p:cNvSpPr/>
          <p:nvPr/>
        </p:nvSpPr>
        <p:spPr>
          <a:xfrm>
            <a:off x="6374112" y="5767202"/>
            <a:ext cx="5722795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Save </a:t>
            </a:r>
          </a:p>
        </p:txBody>
      </p:sp>
      <p:pic>
        <p:nvPicPr>
          <p:cNvPr id="4096" name="Picture 2">
            <a:extLst>
              <a:ext uri="{FF2B5EF4-FFF2-40B4-BE49-F238E27FC236}">
                <a16:creationId xmlns:a16="http://schemas.microsoft.com/office/drawing/2014/main" id="{D402A2DA-AB21-2FE7-CCB5-E3C44CF23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5815842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Rechteck: abgerundete Ecken 4097">
            <a:extLst>
              <a:ext uri="{FF2B5EF4-FFF2-40B4-BE49-F238E27FC236}">
                <a16:creationId xmlns:a16="http://schemas.microsoft.com/office/drawing/2014/main" id="{95E4A8BA-15F6-6EF9-0451-9DCF083D6115}"/>
              </a:ext>
            </a:extLst>
          </p:cNvPr>
          <p:cNvSpPr/>
          <p:nvPr/>
        </p:nvSpPr>
        <p:spPr>
          <a:xfrm>
            <a:off x="782791" y="1420935"/>
            <a:ext cx="5243838" cy="5243838"/>
          </a:xfrm>
          <a:prstGeom prst="roundRect">
            <a:avLst>
              <a:gd name="adj" fmla="val 3918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B6142BB-C9B6-F150-2A97-7417FD922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384" y="3637950"/>
            <a:ext cx="568518" cy="56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Box 1">
            <a:extLst>
              <a:ext uri="{FF2B5EF4-FFF2-40B4-BE49-F238E27FC236}">
                <a16:creationId xmlns:a16="http://schemas.microsoft.com/office/drawing/2014/main" id="{96F4578B-637C-FB64-B88F-1D3A8E6C8486}"/>
              </a:ext>
            </a:extLst>
          </p:cNvPr>
          <p:cNvSpPr txBox="1"/>
          <p:nvPr/>
        </p:nvSpPr>
        <p:spPr>
          <a:xfrm>
            <a:off x="2564857" y="4264221"/>
            <a:ext cx="187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Upload Image</a:t>
            </a:r>
          </a:p>
        </p:txBody>
      </p:sp>
    </p:spTree>
    <p:extLst>
      <p:ext uri="{BB962C8B-B14F-4D97-AF65-F5344CB8AC3E}">
        <p14:creationId xmlns:p14="http://schemas.microsoft.com/office/powerpoint/2010/main" val="211114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9EFE7-C6E3-499B-C716-57C40CC2F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BCE3EC-4C0C-E9F8-1435-D1BB620341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90C74-41FA-82C9-063B-CDEBB9F7D923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66B006B3-9130-D535-3479-FC1215EC8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F0D24B-B66D-0EB5-1A53-A051A9BEE13B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5E74B8-FDAA-F465-149F-A995846D79A8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96AAEC-962C-3C29-CF6A-FBCE06963521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CF401E-D9E6-3613-957A-629581667C2E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FEE574-0CB1-F5F9-27CC-6B8E73E74BAE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FF73742-9BB5-66D1-CFDE-C12369FB1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CB0F4D7-3200-C569-05BE-B3DC662E1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8BE1C8D-C454-1CA4-BC55-034B8F68BD43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C1FB146A-118E-25BB-0F8A-04CE11A5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DDBC63D-72B1-69F9-5FE1-97CCAC633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B0F7EEF-CFEE-10A9-4C19-A668D7A85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A20A38D-D1AE-4A4D-E3A8-0DE22627C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142DE9D5-7C25-5507-ACFC-2815CE51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65CD02FD-48CD-72EB-98BD-4B4A09E7734D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6" name="Picture 2">
            <a:extLst>
              <a:ext uri="{FF2B5EF4-FFF2-40B4-BE49-F238E27FC236}">
                <a16:creationId xmlns:a16="http://schemas.microsoft.com/office/drawing/2014/main" id="{91487EC3-AAD1-9395-CFD2-1A9AB6599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7B4E565-90A1-22CB-35B3-7B118E71AB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70" y="1317333"/>
            <a:ext cx="1379970" cy="1379970"/>
          </a:xfrm>
          <a:prstGeom prst="roundRect">
            <a:avLst>
              <a:gd name="adj" fmla="val 4006"/>
            </a:avLst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97BF009D-14E1-64B1-4E79-FEE9DB5E913E}"/>
              </a:ext>
            </a:extLst>
          </p:cNvPr>
          <p:cNvSpPr txBox="1"/>
          <p:nvPr/>
        </p:nvSpPr>
        <p:spPr>
          <a:xfrm>
            <a:off x="2185237" y="1752401"/>
            <a:ext cx="831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16000E5A-5B6E-E6E8-A522-62E84E95BA28}"/>
              </a:ext>
            </a:extLst>
          </p:cNvPr>
          <p:cNvSpPr txBox="1"/>
          <p:nvPr/>
        </p:nvSpPr>
        <p:spPr>
          <a:xfrm>
            <a:off x="2202180" y="1372429"/>
            <a:ext cx="132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047537A8-8172-D4A7-3A7B-D6E4C0614F28}"/>
              </a:ext>
            </a:extLst>
          </p:cNvPr>
          <p:cNvSpPr txBox="1"/>
          <p:nvPr/>
        </p:nvSpPr>
        <p:spPr>
          <a:xfrm>
            <a:off x="10863780" y="1379235"/>
            <a:ext cx="132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 min 18 s</a:t>
            </a:r>
          </a:p>
        </p:txBody>
      </p:sp>
      <p:sp>
        <p:nvSpPr>
          <p:cNvPr id="24" name="TextBox 1055">
            <a:extLst>
              <a:ext uri="{FF2B5EF4-FFF2-40B4-BE49-F238E27FC236}">
                <a16:creationId xmlns:a16="http://schemas.microsoft.com/office/drawing/2014/main" id="{CD00FE59-AD47-BEA6-9DA2-8EF527DA055A}"/>
              </a:ext>
            </a:extLst>
          </p:cNvPr>
          <p:cNvSpPr txBox="1"/>
          <p:nvPr/>
        </p:nvSpPr>
        <p:spPr>
          <a:xfrm>
            <a:off x="1646299" y="3685881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4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FC2A8AF-3E43-7903-F93A-A31D9B2471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3593549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5" name="TextBox 1057">
            <a:extLst>
              <a:ext uri="{FF2B5EF4-FFF2-40B4-BE49-F238E27FC236}">
                <a16:creationId xmlns:a16="http://schemas.microsoft.com/office/drawing/2014/main" id="{C0647E1C-BEA7-EDD6-02A4-C0389A879076}"/>
              </a:ext>
            </a:extLst>
          </p:cNvPr>
          <p:cNvSpPr txBox="1"/>
          <p:nvPr/>
        </p:nvSpPr>
        <p:spPr>
          <a:xfrm>
            <a:off x="4229181" y="3685881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6" name="TextBox 1058">
            <a:extLst>
              <a:ext uri="{FF2B5EF4-FFF2-40B4-BE49-F238E27FC236}">
                <a16:creationId xmlns:a16="http://schemas.microsoft.com/office/drawing/2014/main" id="{B8FB287D-6E65-42EF-3C99-C0372136F6B0}"/>
              </a:ext>
            </a:extLst>
          </p:cNvPr>
          <p:cNvSpPr txBox="1"/>
          <p:nvPr/>
        </p:nvSpPr>
        <p:spPr>
          <a:xfrm>
            <a:off x="8653975" y="36858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7" name="TextBox 1059">
            <a:extLst>
              <a:ext uri="{FF2B5EF4-FFF2-40B4-BE49-F238E27FC236}">
                <a16:creationId xmlns:a16="http://schemas.microsoft.com/office/drawing/2014/main" id="{2EB46E22-EFB7-6114-4E82-CFDC6E1F6721}"/>
              </a:ext>
            </a:extLst>
          </p:cNvPr>
          <p:cNvSpPr txBox="1"/>
          <p:nvPr/>
        </p:nvSpPr>
        <p:spPr>
          <a:xfrm>
            <a:off x="6357003" y="36858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8E001F2E-739E-F7BC-86CF-857D5CCF1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3682328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:a16="http://schemas.microsoft.com/office/drawing/2014/main" id="{A3EF8612-853F-F69D-8706-B4DAE9605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3678445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>
            <a:extLst>
              <a:ext uri="{FF2B5EF4-FFF2-40B4-BE49-F238E27FC236}">
                <a16:creationId xmlns:a16="http://schemas.microsoft.com/office/drawing/2014/main" id="{E22ABF4A-C3A1-BCC1-EDF3-A9BF3A789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3682328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064">
            <a:extLst>
              <a:ext uri="{FF2B5EF4-FFF2-40B4-BE49-F238E27FC236}">
                <a16:creationId xmlns:a16="http://schemas.microsoft.com/office/drawing/2014/main" id="{653755E7-20EC-6CC3-3C32-02A7950AB663}"/>
              </a:ext>
            </a:extLst>
          </p:cNvPr>
          <p:cNvSpPr txBox="1"/>
          <p:nvPr/>
        </p:nvSpPr>
        <p:spPr>
          <a:xfrm>
            <a:off x="1646299" y="4513389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3" name="Picture 106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431815D-9CCE-8811-5DFC-FB189E4B09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4421057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096" name="TextBox 1066">
            <a:extLst>
              <a:ext uri="{FF2B5EF4-FFF2-40B4-BE49-F238E27FC236}">
                <a16:creationId xmlns:a16="http://schemas.microsoft.com/office/drawing/2014/main" id="{D63A3A88-E6C1-95FF-9D48-9244A83A7196}"/>
              </a:ext>
            </a:extLst>
          </p:cNvPr>
          <p:cNvSpPr txBox="1"/>
          <p:nvPr/>
        </p:nvSpPr>
        <p:spPr>
          <a:xfrm>
            <a:off x="4229181" y="4513389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097" name="TextBox 1067">
            <a:extLst>
              <a:ext uri="{FF2B5EF4-FFF2-40B4-BE49-F238E27FC236}">
                <a16:creationId xmlns:a16="http://schemas.microsoft.com/office/drawing/2014/main" id="{56975530-6ADE-D7D2-BC53-CBE05DA063E9}"/>
              </a:ext>
            </a:extLst>
          </p:cNvPr>
          <p:cNvSpPr txBox="1"/>
          <p:nvPr/>
        </p:nvSpPr>
        <p:spPr>
          <a:xfrm>
            <a:off x="8653975" y="451338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098" name="TextBox 1068">
            <a:extLst>
              <a:ext uri="{FF2B5EF4-FFF2-40B4-BE49-F238E27FC236}">
                <a16:creationId xmlns:a16="http://schemas.microsoft.com/office/drawing/2014/main" id="{4A0DE174-E2A9-C489-6B73-E3C86E088A5D}"/>
              </a:ext>
            </a:extLst>
          </p:cNvPr>
          <p:cNvSpPr txBox="1"/>
          <p:nvPr/>
        </p:nvSpPr>
        <p:spPr>
          <a:xfrm>
            <a:off x="6357003" y="451338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099" name="Picture 4">
            <a:extLst>
              <a:ext uri="{FF2B5EF4-FFF2-40B4-BE49-F238E27FC236}">
                <a16:creationId xmlns:a16="http://schemas.microsoft.com/office/drawing/2014/main" id="{5013A7DC-E29C-1626-B097-C12AD86C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450983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6">
            <a:extLst>
              <a:ext uri="{FF2B5EF4-FFF2-40B4-BE49-F238E27FC236}">
                <a16:creationId xmlns:a16="http://schemas.microsoft.com/office/drawing/2014/main" id="{D6F3E3AF-0147-6822-C422-3BC5C9D2B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450595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8">
            <a:extLst>
              <a:ext uri="{FF2B5EF4-FFF2-40B4-BE49-F238E27FC236}">
                <a16:creationId xmlns:a16="http://schemas.microsoft.com/office/drawing/2014/main" id="{9B1D0393-D497-F6AC-298A-128CB73A1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4509836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Box 1073">
            <a:extLst>
              <a:ext uri="{FF2B5EF4-FFF2-40B4-BE49-F238E27FC236}">
                <a16:creationId xmlns:a16="http://schemas.microsoft.com/office/drawing/2014/main" id="{6E4BAAC5-5949-05B4-C8FE-9BC94FBDA6B6}"/>
              </a:ext>
            </a:extLst>
          </p:cNvPr>
          <p:cNvSpPr txBox="1"/>
          <p:nvPr/>
        </p:nvSpPr>
        <p:spPr>
          <a:xfrm>
            <a:off x="1646299" y="5281636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05" name="Picture 107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8E1CE06-F394-DD78-3CE4-6555053367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5189304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06" name="TextBox 1075">
            <a:extLst>
              <a:ext uri="{FF2B5EF4-FFF2-40B4-BE49-F238E27FC236}">
                <a16:creationId xmlns:a16="http://schemas.microsoft.com/office/drawing/2014/main" id="{16FA27E7-F589-4781-2F0F-65D597BDEF85}"/>
              </a:ext>
            </a:extLst>
          </p:cNvPr>
          <p:cNvSpPr txBox="1"/>
          <p:nvPr/>
        </p:nvSpPr>
        <p:spPr>
          <a:xfrm>
            <a:off x="4229181" y="5281636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07" name="TextBox 1076">
            <a:extLst>
              <a:ext uri="{FF2B5EF4-FFF2-40B4-BE49-F238E27FC236}">
                <a16:creationId xmlns:a16="http://schemas.microsoft.com/office/drawing/2014/main" id="{5E485EE5-3E21-3872-C858-E7B466E84A89}"/>
              </a:ext>
            </a:extLst>
          </p:cNvPr>
          <p:cNvSpPr txBox="1"/>
          <p:nvPr/>
        </p:nvSpPr>
        <p:spPr>
          <a:xfrm>
            <a:off x="8653975" y="5281636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08" name="TextBox 1077">
            <a:extLst>
              <a:ext uri="{FF2B5EF4-FFF2-40B4-BE49-F238E27FC236}">
                <a16:creationId xmlns:a16="http://schemas.microsoft.com/office/drawing/2014/main" id="{B0A8E8DA-DA34-8220-3577-0EF6287B60F4}"/>
              </a:ext>
            </a:extLst>
          </p:cNvPr>
          <p:cNvSpPr txBox="1"/>
          <p:nvPr/>
        </p:nvSpPr>
        <p:spPr>
          <a:xfrm>
            <a:off x="6357003" y="5281636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09" name="Picture 4">
            <a:extLst>
              <a:ext uri="{FF2B5EF4-FFF2-40B4-BE49-F238E27FC236}">
                <a16:creationId xmlns:a16="http://schemas.microsoft.com/office/drawing/2014/main" id="{EED90CFD-F101-1B7F-42C6-3AA20536A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527808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6">
            <a:extLst>
              <a:ext uri="{FF2B5EF4-FFF2-40B4-BE49-F238E27FC236}">
                <a16:creationId xmlns:a16="http://schemas.microsoft.com/office/drawing/2014/main" id="{552C83B2-3E31-643F-B55B-D5B8E4CC8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5274200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8">
            <a:extLst>
              <a:ext uri="{FF2B5EF4-FFF2-40B4-BE49-F238E27FC236}">
                <a16:creationId xmlns:a16="http://schemas.microsoft.com/office/drawing/2014/main" id="{9239501C-333A-C308-DE74-68BC20837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5278083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TextBox 1082">
            <a:extLst>
              <a:ext uri="{FF2B5EF4-FFF2-40B4-BE49-F238E27FC236}">
                <a16:creationId xmlns:a16="http://schemas.microsoft.com/office/drawing/2014/main" id="{C3D37210-499E-134D-03CA-700D9CD4F349}"/>
              </a:ext>
            </a:extLst>
          </p:cNvPr>
          <p:cNvSpPr txBox="1"/>
          <p:nvPr/>
        </p:nvSpPr>
        <p:spPr>
          <a:xfrm>
            <a:off x="1646299" y="6046329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14" name="Picture 1083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C3681D4-266E-4C9F-4B64-434D1FBD17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5953997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15" name="TextBox 1084">
            <a:extLst>
              <a:ext uri="{FF2B5EF4-FFF2-40B4-BE49-F238E27FC236}">
                <a16:creationId xmlns:a16="http://schemas.microsoft.com/office/drawing/2014/main" id="{241B975A-8C99-BB67-6A17-A7700C00B242}"/>
              </a:ext>
            </a:extLst>
          </p:cNvPr>
          <p:cNvSpPr txBox="1"/>
          <p:nvPr/>
        </p:nvSpPr>
        <p:spPr>
          <a:xfrm>
            <a:off x="4229181" y="6046329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16" name="TextBox 1085">
            <a:extLst>
              <a:ext uri="{FF2B5EF4-FFF2-40B4-BE49-F238E27FC236}">
                <a16:creationId xmlns:a16="http://schemas.microsoft.com/office/drawing/2014/main" id="{6BE1113B-1D6B-C1D4-C574-A1A2E75359CD}"/>
              </a:ext>
            </a:extLst>
          </p:cNvPr>
          <p:cNvSpPr txBox="1"/>
          <p:nvPr/>
        </p:nvSpPr>
        <p:spPr>
          <a:xfrm>
            <a:off x="8653975" y="604632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17" name="TextBox 1086">
            <a:extLst>
              <a:ext uri="{FF2B5EF4-FFF2-40B4-BE49-F238E27FC236}">
                <a16:creationId xmlns:a16="http://schemas.microsoft.com/office/drawing/2014/main" id="{23BADFA3-5C5B-E5D0-8DC1-6C7A37FCCC55}"/>
              </a:ext>
            </a:extLst>
          </p:cNvPr>
          <p:cNvSpPr txBox="1"/>
          <p:nvPr/>
        </p:nvSpPr>
        <p:spPr>
          <a:xfrm>
            <a:off x="6357003" y="604632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18" name="Picture 4">
            <a:extLst>
              <a:ext uri="{FF2B5EF4-FFF2-40B4-BE49-F238E27FC236}">
                <a16:creationId xmlns:a16="http://schemas.microsoft.com/office/drawing/2014/main" id="{E58D3E63-1215-D2A9-09ED-A6C7D1EB2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604277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6">
            <a:extLst>
              <a:ext uri="{FF2B5EF4-FFF2-40B4-BE49-F238E27FC236}">
                <a16:creationId xmlns:a16="http://schemas.microsoft.com/office/drawing/2014/main" id="{D3C4949E-99B5-E6EA-565C-2926F225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603889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8">
            <a:extLst>
              <a:ext uri="{FF2B5EF4-FFF2-40B4-BE49-F238E27FC236}">
                <a16:creationId xmlns:a16="http://schemas.microsoft.com/office/drawing/2014/main" id="{8C29D757-CE0D-EC57-AB56-F49C6AFA6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6042776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9" name="Picture 2">
            <a:extLst>
              <a:ext uri="{FF2B5EF4-FFF2-40B4-BE49-F238E27FC236}">
                <a16:creationId xmlns:a16="http://schemas.microsoft.com/office/drawing/2014/main" id="{08CB738D-AC41-B2F4-01D3-DB00FA4D2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094" y="3686079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2">
            <a:extLst>
              <a:ext uri="{FF2B5EF4-FFF2-40B4-BE49-F238E27FC236}">
                <a16:creationId xmlns:a16="http://schemas.microsoft.com/office/drawing/2014/main" id="{CE6334DE-FA4D-51C1-A5A9-2ADAC3F35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817" y="4509837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1" name="Picture 2">
            <a:extLst>
              <a:ext uri="{FF2B5EF4-FFF2-40B4-BE49-F238E27FC236}">
                <a16:creationId xmlns:a16="http://schemas.microsoft.com/office/drawing/2014/main" id="{A7488994-E4C8-BBDF-699D-DEC3E5FF3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44" y="5281636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2" name="Picture 2">
            <a:extLst>
              <a:ext uri="{FF2B5EF4-FFF2-40B4-BE49-F238E27FC236}">
                <a16:creationId xmlns:a16="http://schemas.microsoft.com/office/drawing/2014/main" id="{03C6B177-EB55-C0E2-094A-52455ED77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460" y="6025842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0" name="Rectangle: Rounded Corners 12">
            <a:extLst>
              <a:ext uri="{FF2B5EF4-FFF2-40B4-BE49-F238E27FC236}">
                <a16:creationId xmlns:a16="http://schemas.microsoft.com/office/drawing/2014/main" id="{D9E5CBA5-000D-99E7-C00E-B9C296EB08D6}"/>
              </a:ext>
            </a:extLst>
          </p:cNvPr>
          <p:cNvSpPr/>
          <p:nvPr/>
        </p:nvSpPr>
        <p:spPr>
          <a:xfrm>
            <a:off x="806970" y="2777312"/>
            <a:ext cx="11141190" cy="651845"/>
          </a:xfrm>
          <a:prstGeom prst="roundRect">
            <a:avLst>
              <a:gd name="adj" fmla="val 16052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51" name="Textfeld 4150">
            <a:extLst>
              <a:ext uri="{FF2B5EF4-FFF2-40B4-BE49-F238E27FC236}">
                <a16:creationId xmlns:a16="http://schemas.microsoft.com/office/drawing/2014/main" id="{D614D058-CC8D-F508-6C93-137D601B60AD}"/>
              </a:ext>
            </a:extLst>
          </p:cNvPr>
          <p:cNvSpPr txBox="1"/>
          <p:nvPr/>
        </p:nvSpPr>
        <p:spPr>
          <a:xfrm>
            <a:off x="848268" y="2824517"/>
            <a:ext cx="1148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By F-777</a:t>
            </a:r>
          </a:p>
        </p:txBody>
      </p:sp>
      <p:sp>
        <p:nvSpPr>
          <p:cNvPr id="4152" name="Ellipse 4151">
            <a:extLst>
              <a:ext uri="{FF2B5EF4-FFF2-40B4-BE49-F238E27FC236}">
                <a16:creationId xmlns:a16="http://schemas.microsoft.com/office/drawing/2014/main" id="{1E8DCBCD-82BC-D3B8-C366-68552F43D3C0}"/>
              </a:ext>
            </a:extLst>
          </p:cNvPr>
          <p:cNvSpPr/>
          <p:nvPr/>
        </p:nvSpPr>
        <p:spPr>
          <a:xfrm>
            <a:off x="11306718" y="1988463"/>
            <a:ext cx="641442" cy="64144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153" name="Picture 2">
            <a:extLst>
              <a:ext uri="{FF2B5EF4-FFF2-40B4-BE49-F238E27FC236}">
                <a16:creationId xmlns:a16="http://schemas.microsoft.com/office/drawing/2014/main" id="{DEAFF357-1259-01CA-5960-D7CC52B48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848" y="2079158"/>
            <a:ext cx="461664" cy="461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4" name="Ellipse 4153">
            <a:extLst>
              <a:ext uri="{FF2B5EF4-FFF2-40B4-BE49-F238E27FC236}">
                <a16:creationId xmlns:a16="http://schemas.microsoft.com/office/drawing/2014/main" id="{C6191D4C-8499-5C97-1D38-DB8638CFC008}"/>
              </a:ext>
            </a:extLst>
          </p:cNvPr>
          <p:cNvSpPr/>
          <p:nvPr/>
        </p:nvSpPr>
        <p:spPr>
          <a:xfrm>
            <a:off x="10552144" y="2001722"/>
            <a:ext cx="641442" cy="641442"/>
          </a:xfrm>
          <a:prstGeom prst="ellipse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155" name="Picture 4">
            <a:extLst>
              <a:ext uri="{FF2B5EF4-FFF2-40B4-BE49-F238E27FC236}">
                <a16:creationId xmlns:a16="http://schemas.microsoft.com/office/drawing/2014/main" id="{C3CC271B-4EA4-E7BD-E7E8-092F7E1E6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333" y="2112049"/>
            <a:ext cx="421337" cy="4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27">
            <a:extLst>
              <a:ext uri="{FF2B5EF4-FFF2-40B4-BE49-F238E27FC236}">
                <a16:creationId xmlns:a16="http://schemas.microsoft.com/office/drawing/2014/main" id="{BFB47327-9521-47DE-DF58-45E74D5E440F}"/>
              </a:ext>
            </a:extLst>
          </p:cNvPr>
          <p:cNvSpPr/>
          <p:nvPr/>
        </p:nvSpPr>
        <p:spPr>
          <a:xfrm>
            <a:off x="806971" y="777494"/>
            <a:ext cx="1015204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Back</a:t>
            </a:r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3" name="Rectangle: Rounded Corners 27">
            <a:extLst>
              <a:ext uri="{FF2B5EF4-FFF2-40B4-BE49-F238E27FC236}">
                <a16:creationId xmlns:a16="http://schemas.microsoft.com/office/drawing/2014/main" id="{C21B4A0B-DC27-4AD5-A338-44ACB03BD342}"/>
              </a:ext>
            </a:extLst>
          </p:cNvPr>
          <p:cNvSpPr/>
          <p:nvPr/>
        </p:nvSpPr>
        <p:spPr>
          <a:xfrm>
            <a:off x="10972964" y="777494"/>
            <a:ext cx="424887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+</a:t>
            </a:r>
            <a:endParaRPr lang="en-US" b="1" noProof="0" dirty="0">
              <a:solidFill>
                <a:srgbClr val="00172B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Rectangle: Rounded Corners 27">
            <a:extLst>
              <a:ext uri="{FF2B5EF4-FFF2-40B4-BE49-F238E27FC236}">
                <a16:creationId xmlns:a16="http://schemas.microsoft.com/office/drawing/2014/main" id="{55683172-2A61-9AE1-CC87-78F1C1A2193A}"/>
              </a:ext>
            </a:extLst>
          </p:cNvPr>
          <p:cNvSpPr/>
          <p:nvPr/>
        </p:nvSpPr>
        <p:spPr>
          <a:xfrm>
            <a:off x="11518033" y="783218"/>
            <a:ext cx="424887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0" dirty="0">
              <a:solidFill>
                <a:srgbClr val="00172B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BBE41F0-CFA3-2A03-75B8-D5AF8F01F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0444" y="841677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58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A2DEB-F31F-1926-9394-4182CA467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40BA5C-4E97-6522-E25F-600601D02C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A5D63-E5FF-54E8-E5CE-4A63690980F2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EB1CFC0B-2B49-44C6-95A7-B2C543473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32EA6-C77A-4080-9804-E49246B6462C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9B1C88-4D32-D345-C29D-6EB3FD163745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7FF5DE-4D35-BB31-DA05-991CC6FE5E8C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6426CA-4107-8860-EEE8-DEDB58E9639C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29B8DD-F760-6665-627F-2EDFAE59B844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4BFFC2D-3BBA-66FD-7E7D-AA575D59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7C509EB-DD63-63EE-0835-192D647BB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5973869-C8C6-C1B8-F652-34FE8F26E141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DA129E09-727D-8006-6612-399C2CF3F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70EDBB7-6EF9-92B1-4586-30E7493F3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7510EB5-EF64-378A-4BE3-EA27FD4A8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09D3706-4FAB-FC8F-60AF-5DD77CB8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E29C3CE1-A82A-17FA-AD48-1AB606E43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410C5443-35C2-61FC-9561-4C696AAF8AD4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6" name="Picture 2">
            <a:extLst>
              <a:ext uri="{FF2B5EF4-FFF2-40B4-BE49-F238E27FC236}">
                <a16:creationId xmlns:a16="http://schemas.microsoft.com/office/drawing/2014/main" id="{BE611BCA-9100-84FB-980C-18B5ABCD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38034F1-10A7-4CDC-65D8-03998B7E0A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70" y="863133"/>
            <a:ext cx="1379970" cy="1379970"/>
          </a:xfrm>
          <a:prstGeom prst="roundRect">
            <a:avLst>
              <a:gd name="adj" fmla="val 4006"/>
            </a:avLst>
          </a:prstGeom>
        </p:spPr>
      </p:pic>
      <p:sp>
        <p:nvSpPr>
          <p:cNvPr id="19" name="TextBox 1">
            <a:extLst>
              <a:ext uri="{FF2B5EF4-FFF2-40B4-BE49-F238E27FC236}">
                <a16:creationId xmlns:a16="http://schemas.microsoft.com/office/drawing/2014/main" id="{7A4D824F-FC5B-049E-E1D0-DAD422575EC2}"/>
              </a:ext>
            </a:extLst>
          </p:cNvPr>
          <p:cNvSpPr txBox="1"/>
          <p:nvPr/>
        </p:nvSpPr>
        <p:spPr>
          <a:xfrm>
            <a:off x="2179320" y="1553118"/>
            <a:ext cx="8316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14F6DD58-29B4-AC60-EFD0-8CFA9E95BA7C}"/>
              </a:ext>
            </a:extLst>
          </p:cNvPr>
          <p:cNvSpPr txBox="1"/>
          <p:nvPr/>
        </p:nvSpPr>
        <p:spPr>
          <a:xfrm>
            <a:off x="2202180" y="918229"/>
            <a:ext cx="132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FC46A529-3C90-E224-0E90-BC06EEF9194D}"/>
              </a:ext>
            </a:extLst>
          </p:cNvPr>
          <p:cNvSpPr txBox="1"/>
          <p:nvPr/>
        </p:nvSpPr>
        <p:spPr>
          <a:xfrm>
            <a:off x="10863780" y="925035"/>
            <a:ext cx="132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 min 18 s</a:t>
            </a:r>
          </a:p>
        </p:txBody>
      </p:sp>
      <p:sp>
        <p:nvSpPr>
          <p:cNvPr id="24" name="TextBox 1055">
            <a:extLst>
              <a:ext uri="{FF2B5EF4-FFF2-40B4-BE49-F238E27FC236}">
                <a16:creationId xmlns:a16="http://schemas.microsoft.com/office/drawing/2014/main" id="{74147682-6C1B-0040-5414-62227F3B9E64}"/>
              </a:ext>
            </a:extLst>
          </p:cNvPr>
          <p:cNvSpPr txBox="1"/>
          <p:nvPr/>
        </p:nvSpPr>
        <p:spPr>
          <a:xfrm>
            <a:off x="1646299" y="3231681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4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458383B-3567-8AEB-61E3-94BA037DEE3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3139349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5" name="TextBox 1057">
            <a:extLst>
              <a:ext uri="{FF2B5EF4-FFF2-40B4-BE49-F238E27FC236}">
                <a16:creationId xmlns:a16="http://schemas.microsoft.com/office/drawing/2014/main" id="{3CD7C47F-BEC5-4D8D-83E0-720F4EA5BF22}"/>
              </a:ext>
            </a:extLst>
          </p:cNvPr>
          <p:cNvSpPr txBox="1"/>
          <p:nvPr/>
        </p:nvSpPr>
        <p:spPr>
          <a:xfrm>
            <a:off x="4229181" y="3231681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6" name="TextBox 1058">
            <a:extLst>
              <a:ext uri="{FF2B5EF4-FFF2-40B4-BE49-F238E27FC236}">
                <a16:creationId xmlns:a16="http://schemas.microsoft.com/office/drawing/2014/main" id="{896D25D1-4CEE-F7C0-3A75-30763AC71E3A}"/>
              </a:ext>
            </a:extLst>
          </p:cNvPr>
          <p:cNvSpPr txBox="1"/>
          <p:nvPr/>
        </p:nvSpPr>
        <p:spPr>
          <a:xfrm>
            <a:off x="8653975" y="32316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7" name="TextBox 1059">
            <a:extLst>
              <a:ext uri="{FF2B5EF4-FFF2-40B4-BE49-F238E27FC236}">
                <a16:creationId xmlns:a16="http://schemas.microsoft.com/office/drawing/2014/main" id="{1E3522B1-F977-3995-B0D7-C5E27E332250}"/>
              </a:ext>
            </a:extLst>
          </p:cNvPr>
          <p:cNvSpPr txBox="1"/>
          <p:nvPr/>
        </p:nvSpPr>
        <p:spPr>
          <a:xfrm>
            <a:off x="6357003" y="32316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8" name="Picture 4">
            <a:extLst>
              <a:ext uri="{FF2B5EF4-FFF2-40B4-BE49-F238E27FC236}">
                <a16:creationId xmlns:a16="http://schemas.microsoft.com/office/drawing/2014/main" id="{035728BC-DB9B-2423-3270-01A3F1C5A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3228128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6">
            <a:extLst>
              <a:ext uri="{FF2B5EF4-FFF2-40B4-BE49-F238E27FC236}">
                <a16:creationId xmlns:a16="http://schemas.microsoft.com/office/drawing/2014/main" id="{A6101643-C619-071D-B18B-B126EC9BF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3224245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>
            <a:extLst>
              <a:ext uri="{FF2B5EF4-FFF2-40B4-BE49-F238E27FC236}">
                <a16:creationId xmlns:a16="http://schemas.microsoft.com/office/drawing/2014/main" id="{55286BC2-6CE0-1327-7744-9D193346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3228128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064">
            <a:extLst>
              <a:ext uri="{FF2B5EF4-FFF2-40B4-BE49-F238E27FC236}">
                <a16:creationId xmlns:a16="http://schemas.microsoft.com/office/drawing/2014/main" id="{CCD23113-2ED5-6B13-2518-A2EB0FED2BAF}"/>
              </a:ext>
            </a:extLst>
          </p:cNvPr>
          <p:cNvSpPr txBox="1"/>
          <p:nvPr/>
        </p:nvSpPr>
        <p:spPr>
          <a:xfrm>
            <a:off x="1646299" y="4059189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3" name="Picture 106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F4E06FD-D244-80B5-0850-FCAEA2C6B1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3966857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096" name="TextBox 1066">
            <a:extLst>
              <a:ext uri="{FF2B5EF4-FFF2-40B4-BE49-F238E27FC236}">
                <a16:creationId xmlns:a16="http://schemas.microsoft.com/office/drawing/2014/main" id="{F615B8F1-2D4E-A918-4431-8BAD884B4724}"/>
              </a:ext>
            </a:extLst>
          </p:cNvPr>
          <p:cNvSpPr txBox="1"/>
          <p:nvPr/>
        </p:nvSpPr>
        <p:spPr>
          <a:xfrm>
            <a:off x="4229181" y="4059189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097" name="TextBox 1067">
            <a:extLst>
              <a:ext uri="{FF2B5EF4-FFF2-40B4-BE49-F238E27FC236}">
                <a16:creationId xmlns:a16="http://schemas.microsoft.com/office/drawing/2014/main" id="{6145D8E7-57CA-6535-A372-A2A537AC3162}"/>
              </a:ext>
            </a:extLst>
          </p:cNvPr>
          <p:cNvSpPr txBox="1"/>
          <p:nvPr/>
        </p:nvSpPr>
        <p:spPr>
          <a:xfrm>
            <a:off x="8653975" y="405918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098" name="TextBox 1068">
            <a:extLst>
              <a:ext uri="{FF2B5EF4-FFF2-40B4-BE49-F238E27FC236}">
                <a16:creationId xmlns:a16="http://schemas.microsoft.com/office/drawing/2014/main" id="{CEEC095F-8750-2EB2-19D7-9E81F6AE14A2}"/>
              </a:ext>
            </a:extLst>
          </p:cNvPr>
          <p:cNvSpPr txBox="1"/>
          <p:nvPr/>
        </p:nvSpPr>
        <p:spPr>
          <a:xfrm>
            <a:off x="6357003" y="405918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099" name="Picture 4">
            <a:extLst>
              <a:ext uri="{FF2B5EF4-FFF2-40B4-BE49-F238E27FC236}">
                <a16:creationId xmlns:a16="http://schemas.microsoft.com/office/drawing/2014/main" id="{B9D34F2F-4240-2646-83D1-1F50B673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405563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6">
            <a:extLst>
              <a:ext uri="{FF2B5EF4-FFF2-40B4-BE49-F238E27FC236}">
                <a16:creationId xmlns:a16="http://schemas.microsoft.com/office/drawing/2014/main" id="{96CC817B-4553-8831-B706-F8261AB05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405175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8">
            <a:extLst>
              <a:ext uri="{FF2B5EF4-FFF2-40B4-BE49-F238E27FC236}">
                <a16:creationId xmlns:a16="http://schemas.microsoft.com/office/drawing/2014/main" id="{69242B38-66F1-4C7F-0EB9-BC4E70D2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4055636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Box 1073">
            <a:extLst>
              <a:ext uri="{FF2B5EF4-FFF2-40B4-BE49-F238E27FC236}">
                <a16:creationId xmlns:a16="http://schemas.microsoft.com/office/drawing/2014/main" id="{0943AFFA-4D3B-D885-06E1-E6805FAD0F14}"/>
              </a:ext>
            </a:extLst>
          </p:cNvPr>
          <p:cNvSpPr txBox="1"/>
          <p:nvPr/>
        </p:nvSpPr>
        <p:spPr>
          <a:xfrm>
            <a:off x="1646299" y="4827436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05" name="Picture 107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C6B6573E-8841-2D1F-F149-50D019C3C9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4735104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06" name="TextBox 1075">
            <a:extLst>
              <a:ext uri="{FF2B5EF4-FFF2-40B4-BE49-F238E27FC236}">
                <a16:creationId xmlns:a16="http://schemas.microsoft.com/office/drawing/2014/main" id="{814D8A72-81CB-A3A9-89E8-FDB40909426A}"/>
              </a:ext>
            </a:extLst>
          </p:cNvPr>
          <p:cNvSpPr txBox="1"/>
          <p:nvPr/>
        </p:nvSpPr>
        <p:spPr>
          <a:xfrm>
            <a:off x="4229181" y="4827436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07" name="TextBox 1076">
            <a:extLst>
              <a:ext uri="{FF2B5EF4-FFF2-40B4-BE49-F238E27FC236}">
                <a16:creationId xmlns:a16="http://schemas.microsoft.com/office/drawing/2014/main" id="{45465575-3EBF-F75C-4C37-5C28C35DA211}"/>
              </a:ext>
            </a:extLst>
          </p:cNvPr>
          <p:cNvSpPr txBox="1"/>
          <p:nvPr/>
        </p:nvSpPr>
        <p:spPr>
          <a:xfrm>
            <a:off x="8653975" y="4827436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08" name="TextBox 1077">
            <a:extLst>
              <a:ext uri="{FF2B5EF4-FFF2-40B4-BE49-F238E27FC236}">
                <a16:creationId xmlns:a16="http://schemas.microsoft.com/office/drawing/2014/main" id="{1A648ECB-2D49-493B-9AAB-63CA21C30CB8}"/>
              </a:ext>
            </a:extLst>
          </p:cNvPr>
          <p:cNvSpPr txBox="1"/>
          <p:nvPr/>
        </p:nvSpPr>
        <p:spPr>
          <a:xfrm>
            <a:off x="6357003" y="4827436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09" name="Picture 4">
            <a:extLst>
              <a:ext uri="{FF2B5EF4-FFF2-40B4-BE49-F238E27FC236}">
                <a16:creationId xmlns:a16="http://schemas.microsoft.com/office/drawing/2014/main" id="{47621368-4715-0235-CFD9-B07335A30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482388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6">
            <a:extLst>
              <a:ext uri="{FF2B5EF4-FFF2-40B4-BE49-F238E27FC236}">
                <a16:creationId xmlns:a16="http://schemas.microsoft.com/office/drawing/2014/main" id="{30923FDD-BD7A-C981-405E-692B853C7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4820000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Picture 8">
            <a:extLst>
              <a:ext uri="{FF2B5EF4-FFF2-40B4-BE49-F238E27FC236}">
                <a16:creationId xmlns:a16="http://schemas.microsoft.com/office/drawing/2014/main" id="{5FDC016D-5E39-49A3-6C54-8BFFC9B3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4823883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3" name="TextBox 1082">
            <a:extLst>
              <a:ext uri="{FF2B5EF4-FFF2-40B4-BE49-F238E27FC236}">
                <a16:creationId xmlns:a16="http://schemas.microsoft.com/office/drawing/2014/main" id="{1D553C21-01C3-281A-9716-30134DE4FC2C}"/>
              </a:ext>
            </a:extLst>
          </p:cNvPr>
          <p:cNvSpPr txBox="1"/>
          <p:nvPr/>
        </p:nvSpPr>
        <p:spPr>
          <a:xfrm>
            <a:off x="1646299" y="5592129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14" name="Picture 1083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187CECB-A6CB-3AE7-03AC-924AEBC359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5499797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15" name="TextBox 1084">
            <a:extLst>
              <a:ext uri="{FF2B5EF4-FFF2-40B4-BE49-F238E27FC236}">
                <a16:creationId xmlns:a16="http://schemas.microsoft.com/office/drawing/2014/main" id="{5DD44806-DC02-037A-9E2B-0C7F8F500B17}"/>
              </a:ext>
            </a:extLst>
          </p:cNvPr>
          <p:cNvSpPr txBox="1"/>
          <p:nvPr/>
        </p:nvSpPr>
        <p:spPr>
          <a:xfrm>
            <a:off x="4229181" y="5592129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16" name="TextBox 1085">
            <a:extLst>
              <a:ext uri="{FF2B5EF4-FFF2-40B4-BE49-F238E27FC236}">
                <a16:creationId xmlns:a16="http://schemas.microsoft.com/office/drawing/2014/main" id="{1794547E-E197-C4C7-6674-7F1CE1402DC7}"/>
              </a:ext>
            </a:extLst>
          </p:cNvPr>
          <p:cNvSpPr txBox="1"/>
          <p:nvPr/>
        </p:nvSpPr>
        <p:spPr>
          <a:xfrm>
            <a:off x="8653975" y="559212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117" name="TextBox 1086">
            <a:extLst>
              <a:ext uri="{FF2B5EF4-FFF2-40B4-BE49-F238E27FC236}">
                <a16:creationId xmlns:a16="http://schemas.microsoft.com/office/drawing/2014/main" id="{49AF202E-AD62-BF2F-CD12-4FE1C84E60B5}"/>
              </a:ext>
            </a:extLst>
          </p:cNvPr>
          <p:cNvSpPr txBox="1"/>
          <p:nvPr/>
        </p:nvSpPr>
        <p:spPr>
          <a:xfrm>
            <a:off x="6357003" y="5592129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4118" name="Picture 4">
            <a:extLst>
              <a:ext uri="{FF2B5EF4-FFF2-40B4-BE49-F238E27FC236}">
                <a16:creationId xmlns:a16="http://schemas.microsoft.com/office/drawing/2014/main" id="{A54359B4-613B-B854-EA1F-02D3DC85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558857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Picture 6">
            <a:extLst>
              <a:ext uri="{FF2B5EF4-FFF2-40B4-BE49-F238E27FC236}">
                <a16:creationId xmlns:a16="http://schemas.microsoft.com/office/drawing/2014/main" id="{81DBED2C-96BE-342E-2B15-30FB66B39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5584693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8">
            <a:extLst>
              <a:ext uri="{FF2B5EF4-FFF2-40B4-BE49-F238E27FC236}">
                <a16:creationId xmlns:a16="http://schemas.microsoft.com/office/drawing/2014/main" id="{A122CB58-70A3-A316-FD9F-7785BCD57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596" y="5588576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2" name="TextBox 5126">
            <a:extLst>
              <a:ext uri="{FF2B5EF4-FFF2-40B4-BE49-F238E27FC236}">
                <a16:creationId xmlns:a16="http://schemas.microsoft.com/office/drawing/2014/main" id="{A395A3B8-105E-19F8-D0D3-03B5601C6172}"/>
              </a:ext>
            </a:extLst>
          </p:cNvPr>
          <p:cNvSpPr txBox="1"/>
          <p:nvPr/>
        </p:nvSpPr>
        <p:spPr>
          <a:xfrm>
            <a:off x="1646299" y="6356981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123" name="Picture 512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5FB8675-7051-C65F-214B-A86BDD7A03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099" y="6264649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124" name="TextBox 5130">
            <a:extLst>
              <a:ext uri="{FF2B5EF4-FFF2-40B4-BE49-F238E27FC236}">
                <a16:creationId xmlns:a16="http://schemas.microsoft.com/office/drawing/2014/main" id="{3D85F90B-7230-DE67-EA41-A30D49B908AB}"/>
              </a:ext>
            </a:extLst>
          </p:cNvPr>
          <p:cNvSpPr txBox="1"/>
          <p:nvPr/>
        </p:nvSpPr>
        <p:spPr>
          <a:xfrm>
            <a:off x="4229181" y="6356981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25" name="TextBox 5131">
            <a:extLst>
              <a:ext uri="{FF2B5EF4-FFF2-40B4-BE49-F238E27FC236}">
                <a16:creationId xmlns:a16="http://schemas.microsoft.com/office/drawing/2014/main" id="{79A04604-0C70-3985-B60A-16C57A292EBD}"/>
              </a:ext>
            </a:extLst>
          </p:cNvPr>
          <p:cNvSpPr txBox="1"/>
          <p:nvPr/>
        </p:nvSpPr>
        <p:spPr>
          <a:xfrm>
            <a:off x="8653975" y="6356981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pic>
        <p:nvPicPr>
          <p:cNvPr id="4127" name="Picture 4">
            <a:extLst>
              <a:ext uri="{FF2B5EF4-FFF2-40B4-BE49-F238E27FC236}">
                <a16:creationId xmlns:a16="http://schemas.microsoft.com/office/drawing/2014/main" id="{DAD51BE4-F6DC-8527-1422-265540583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8407" y="6353428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6">
            <a:extLst>
              <a:ext uri="{FF2B5EF4-FFF2-40B4-BE49-F238E27FC236}">
                <a16:creationId xmlns:a16="http://schemas.microsoft.com/office/drawing/2014/main" id="{E6B2CAFA-C5A1-2280-4ABD-8BBFB52C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7969" y="6349545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9" name="Picture 8">
            <a:extLst>
              <a:ext uri="{FF2B5EF4-FFF2-40B4-BE49-F238E27FC236}">
                <a16:creationId xmlns:a16="http://schemas.microsoft.com/office/drawing/2014/main" id="{8DBD26DF-3C1E-26F3-2238-121F1DBAF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846" y="6397878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9" name="Picture 2">
            <a:extLst>
              <a:ext uri="{FF2B5EF4-FFF2-40B4-BE49-F238E27FC236}">
                <a16:creationId xmlns:a16="http://schemas.microsoft.com/office/drawing/2014/main" id="{A9609654-ECAB-C88A-4A25-9931B929E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094" y="3231879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0" name="Picture 2">
            <a:extLst>
              <a:ext uri="{FF2B5EF4-FFF2-40B4-BE49-F238E27FC236}">
                <a16:creationId xmlns:a16="http://schemas.microsoft.com/office/drawing/2014/main" id="{19E57B1E-C0E0-17B4-C805-6410DA901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817" y="4055637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1" name="Picture 2">
            <a:extLst>
              <a:ext uri="{FF2B5EF4-FFF2-40B4-BE49-F238E27FC236}">
                <a16:creationId xmlns:a16="http://schemas.microsoft.com/office/drawing/2014/main" id="{2039C7FE-9D81-E1D4-FED0-46A420AB4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644" y="4827436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2" name="Picture 2">
            <a:extLst>
              <a:ext uri="{FF2B5EF4-FFF2-40B4-BE49-F238E27FC236}">
                <a16:creationId xmlns:a16="http://schemas.microsoft.com/office/drawing/2014/main" id="{68E2335F-B344-E5C9-5076-C3DBC090C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460" y="5571642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3" name="Picture 2">
            <a:extLst>
              <a:ext uri="{FF2B5EF4-FFF2-40B4-BE49-F238E27FC236}">
                <a16:creationId xmlns:a16="http://schemas.microsoft.com/office/drawing/2014/main" id="{8A56F1B9-96BA-3070-6C49-5F0D5C03F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564" y="6406793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50" name="Rectangle: Rounded Corners 12">
            <a:extLst>
              <a:ext uri="{FF2B5EF4-FFF2-40B4-BE49-F238E27FC236}">
                <a16:creationId xmlns:a16="http://schemas.microsoft.com/office/drawing/2014/main" id="{FC536B5F-BD9A-92BE-7840-A1C9CAB7F106}"/>
              </a:ext>
            </a:extLst>
          </p:cNvPr>
          <p:cNvSpPr/>
          <p:nvPr/>
        </p:nvSpPr>
        <p:spPr>
          <a:xfrm>
            <a:off x="806970" y="2323112"/>
            <a:ext cx="11141190" cy="651845"/>
          </a:xfrm>
          <a:prstGeom prst="roundRect">
            <a:avLst>
              <a:gd name="adj" fmla="val 16052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51" name="Textfeld 4150">
            <a:extLst>
              <a:ext uri="{FF2B5EF4-FFF2-40B4-BE49-F238E27FC236}">
                <a16:creationId xmlns:a16="http://schemas.microsoft.com/office/drawing/2014/main" id="{B5A006E2-1695-DC5C-DBD3-92B2540E9CDE}"/>
              </a:ext>
            </a:extLst>
          </p:cNvPr>
          <p:cNvSpPr txBox="1"/>
          <p:nvPr/>
        </p:nvSpPr>
        <p:spPr>
          <a:xfrm>
            <a:off x="848268" y="2370317"/>
            <a:ext cx="1148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By F-777</a:t>
            </a:r>
          </a:p>
        </p:txBody>
      </p:sp>
      <p:sp>
        <p:nvSpPr>
          <p:cNvPr id="4152" name="Ellipse 4151">
            <a:extLst>
              <a:ext uri="{FF2B5EF4-FFF2-40B4-BE49-F238E27FC236}">
                <a16:creationId xmlns:a16="http://schemas.microsoft.com/office/drawing/2014/main" id="{4F075418-57CA-5482-98F7-EAB0D85054AE}"/>
              </a:ext>
            </a:extLst>
          </p:cNvPr>
          <p:cNvSpPr/>
          <p:nvPr/>
        </p:nvSpPr>
        <p:spPr>
          <a:xfrm>
            <a:off x="11306718" y="1534263"/>
            <a:ext cx="641442" cy="64144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54" name="Ellipse 4153">
            <a:extLst>
              <a:ext uri="{FF2B5EF4-FFF2-40B4-BE49-F238E27FC236}">
                <a16:creationId xmlns:a16="http://schemas.microsoft.com/office/drawing/2014/main" id="{FDB3671C-DD0C-A8B2-B327-71045DFA7AE5}"/>
              </a:ext>
            </a:extLst>
          </p:cNvPr>
          <p:cNvSpPr/>
          <p:nvPr/>
        </p:nvSpPr>
        <p:spPr>
          <a:xfrm>
            <a:off x="10542619" y="1547522"/>
            <a:ext cx="641442" cy="641442"/>
          </a:xfrm>
          <a:prstGeom prst="ellipse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155" name="Picture 4">
            <a:extLst>
              <a:ext uri="{FF2B5EF4-FFF2-40B4-BE49-F238E27FC236}">
                <a16:creationId xmlns:a16="http://schemas.microsoft.com/office/drawing/2014/main" id="{08C4570D-EA6E-4B50-E9DB-59C0E1897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3808" y="1657849"/>
            <a:ext cx="421337" cy="42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92959CE-0A6B-22A6-8C36-35C98170C23B}"/>
              </a:ext>
            </a:extLst>
          </p:cNvPr>
          <p:cNvSpPr/>
          <p:nvPr/>
        </p:nvSpPr>
        <p:spPr>
          <a:xfrm>
            <a:off x="537020" y="6119481"/>
            <a:ext cx="11639966" cy="710525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FD7583C-19E8-7114-2361-468179A0639B}"/>
              </a:ext>
            </a:extLst>
          </p:cNvPr>
          <p:cNvSpPr/>
          <p:nvPr/>
        </p:nvSpPr>
        <p:spPr>
          <a:xfrm flipV="1">
            <a:off x="546537" y="6120271"/>
            <a:ext cx="6095999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A38BC12-A1D4-B868-B0DE-CB4488A5DD39}"/>
              </a:ext>
            </a:extLst>
          </p:cNvPr>
          <p:cNvSpPr txBox="1"/>
          <p:nvPr/>
        </p:nvSpPr>
        <p:spPr>
          <a:xfrm>
            <a:off x="468702" y="6194371"/>
            <a:ext cx="55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0:00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DD9B2D6-E66B-DC91-DA94-621B4BE2A50E}"/>
              </a:ext>
            </a:extLst>
          </p:cNvPr>
          <p:cNvSpPr txBox="1"/>
          <p:nvPr/>
        </p:nvSpPr>
        <p:spPr>
          <a:xfrm>
            <a:off x="11734432" y="6239232"/>
            <a:ext cx="55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3:02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732356B-8410-5AA6-5E8E-21F0540DBF8C}"/>
              </a:ext>
            </a:extLst>
          </p:cNvPr>
          <p:cNvSpPr/>
          <p:nvPr/>
        </p:nvSpPr>
        <p:spPr>
          <a:xfrm>
            <a:off x="6621193" y="6081030"/>
            <a:ext cx="103862" cy="10386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9298F96-881E-9769-D8CF-BD1FBCB1B78C}"/>
              </a:ext>
            </a:extLst>
          </p:cNvPr>
          <p:cNvSpPr/>
          <p:nvPr/>
        </p:nvSpPr>
        <p:spPr>
          <a:xfrm>
            <a:off x="6642537" y="6102867"/>
            <a:ext cx="60187" cy="60187"/>
          </a:xfrm>
          <a:prstGeom prst="ellipse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E624A9C-B594-D93E-DEE8-CFDA044E9F31}"/>
              </a:ext>
            </a:extLst>
          </p:cNvPr>
          <p:cNvSpPr/>
          <p:nvPr/>
        </p:nvSpPr>
        <p:spPr>
          <a:xfrm>
            <a:off x="6205314" y="6247352"/>
            <a:ext cx="461665" cy="461665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1F9A9BC-3866-08B6-67EB-6ADB7BEAB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700" y="3314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F9375A9D-96DD-EA1E-F634-E2D45133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191" y="6315475"/>
            <a:ext cx="321135" cy="32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>
            <a:extLst>
              <a:ext uri="{FF2B5EF4-FFF2-40B4-BE49-F238E27FC236}">
                <a16:creationId xmlns:a16="http://schemas.microsoft.com/office/drawing/2014/main" id="{0CF7A250-4168-54F6-8116-8E34878F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136" y="1638906"/>
            <a:ext cx="452526" cy="4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1055">
            <a:extLst>
              <a:ext uri="{FF2B5EF4-FFF2-40B4-BE49-F238E27FC236}">
                <a16:creationId xmlns:a16="http://schemas.microsoft.com/office/drawing/2014/main" id="{D0EB5F23-4133-E0E8-B2BA-9C9357853089}"/>
              </a:ext>
            </a:extLst>
          </p:cNvPr>
          <p:cNvSpPr txBox="1"/>
          <p:nvPr/>
        </p:nvSpPr>
        <p:spPr>
          <a:xfrm>
            <a:off x="1460590" y="6348877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3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00455E6-2ECD-BF32-1096-33ED0D0E7C6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1" y="6264489"/>
            <a:ext cx="461665" cy="461665"/>
          </a:xfrm>
          <a:prstGeom prst="roundRect">
            <a:avLst>
              <a:gd name="adj" fmla="val 4006"/>
            </a:avLst>
          </a:prstGeom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48207048-F46D-9230-C377-9F90ACAE0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8811" y="6347189"/>
            <a:ext cx="293208" cy="29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8">
            <a:extLst>
              <a:ext uri="{FF2B5EF4-FFF2-40B4-BE49-F238E27FC236}">
                <a16:creationId xmlns:a16="http://schemas.microsoft.com/office/drawing/2014/main" id="{4D5BBDD8-FDED-2C54-11B4-ECE1AC7C84F3}"/>
              </a:ext>
            </a:extLst>
          </p:cNvPr>
          <p:cNvSpPr/>
          <p:nvPr/>
        </p:nvSpPr>
        <p:spPr>
          <a:xfrm>
            <a:off x="10243631" y="6473474"/>
            <a:ext cx="637156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B40BCB24-88B7-7D6D-B232-BD4FCAD66BC8}"/>
              </a:ext>
            </a:extLst>
          </p:cNvPr>
          <p:cNvSpPr/>
          <p:nvPr/>
        </p:nvSpPr>
        <p:spPr>
          <a:xfrm>
            <a:off x="10845412" y="6473474"/>
            <a:ext cx="637156" cy="45719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4FD20623-1A79-0464-9026-6F7866C0449C}"/>
              </a:ext>
            </a:extLst>
          </p:cNvPr>
          <p:cNvSpPr/>
          <p:nvPr/>
        </p:nvSpPr>
        <p:spPr>
          <a:xfrm>
            <a:off x="10829743" y="6435489"/>
            <a:ext cx="103862" cy="10386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70639AC-9A8C-CCCC-275A-02B3840105A2}"/>
              </a:ext>
            </a:extLst>
          </p:cNvPr>
          <p:cNvSpPr/>
          <p:nvPr/>
        </p:nvSpPr>
        <p:spPr>
          <a:xfrm>
            <a:off x="10851087" y="6457326"/>
            <a:ext cx="60187" cy="60187"/>
          </a:xfrm>
          <a:prstGeom prst="ellipse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0F9DF8-EBF9-0C7F-5A2F-2DCCDE13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724" y="6285743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A0043D9-7B77-12D6-6D10-4FAA883D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841" y="6291001"/>
            <a:ext cx="378000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65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47627-8B1E-4CCA-0D15-A34082DB5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4AA85-9DA6-A1E1-3F10-4C0D77D62B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FC06A-93EE-F634-E477-0CA8DC17B23A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9AD741E8-02E3-E2C9-5DE3-7AFE1DA5F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959BF9-3BE4-DEE2-1857-F94E18B8FE66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B41766-7FFC-26CE-7184-C46F023801B5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DED4E6-B1C6-CF29-DE3E-920EC83C9BB2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7149B77-AE73-6164-52FF-0297131E8725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C4797-4083-80F7-5BE6-E1224937F499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1D2282D-EE5E-E541-72F7-D755ABD2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3AA2DA0-C0E0-C042-BC99-FCA8CCC80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6F1F99-2E68-A3EA-E396-D981E339835E}"/>
              </a:ext>
            </a:extLst>
          </p:cNvPr>
          <p:cNvSpPr/>
          <p:nvPr/>
        </p:nvSpPr>
        <p:spPr>
          <a:xfrm>
            <a:off x="-2" y="1704301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129AB40-9511-165B-8DD1-C32BBDAF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06820C3-7EFC-5DB8-0AA0-6DD785443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3CF8690-A536-3B95-B85C-8CA38E959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C59AFE3-CC6A-8132-4B01-6E5083A13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8BF7A16E-9D89-005F-7618-DD8EBE778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5C7254-FA82-C28B-ADE0-F543417AA5E4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Browse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6A95E5-8539-451F-ED4E-036077DDB5D8}"/>
              </a:ext>
            </a:extLst>
          </p:cNvPr>
          <p:cNvSpPr/>
          <p:nvPr/>
        </p:nvSpPr>
        <p:spPr>
          <a:xfrm>
            <a:off x="8641174" y="866267"/>
            <a:ext cx="33604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EEE1F20E-23DA-5415-CB85-87A41C75C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23" y="95650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EFCBEB-DACC-9A4A-A4E7-EAA846CE384B}"/>
              </a:ext>
            </a:extLst>
          </p:cNvPr>
          <p:cNvCxnSpPr>
            <a:cxnSpLocks/>
          </p:cNvCxnSpPr>
          <p:nvPr/>
        </p:nvCxnSpPr>
        <p:spPr>
          <a:xfrm>
            <a:off x="9037072" y="857208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B1F332-833D-AB95-F185-AD3CBAA1700C}"/>
              </a:ext>
            </a:extLst>
          </p:cNvPr>
          <p:cNvSpPr txBox="1"/>
          <p:nvPr/>
        </p:nvSpPr>
        <p:spPr>
          <a:xfrm>
            <a:off x="9037072" y="932973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164200-71B9-5B95-1491-BF6059D7AE59}"/>
              </a:ext>
            </a:extLst>
          </p:cNvPr>
          <p:cNvSpPr txBox="1"/>
          <p:nvPr/>
        </p:nvSpPr>
        <p:spPr>
          <a:xfrm>
            <a:off x="1580822" y="162801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4" name="Picture 13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421F178-F60F-33A0-8B23-41A46F6A01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153568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D8E75EE-CF1D-3856-CD11-857C2C855892}"/>
              </a:ext>
            </a:extLst>
          </p:cNvPr>
          <p:cNvSpPr txBox="1"/>
          <p:nvPr/>
        </p:nvSpPr>
        <p:spPr>
          <a:xfrm>
            <a:off x="4163704" y="162801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BE9BD8-77F0-A95C-B6EF-8ADB89C33A2F}"/>
              </a:ext>
            </a:extLst>
          </p:cNvPr>
          <p:cNvSpPr txBox="1"/>
          <p:nvPr/>
        </p:nvSpPr>
        <p:spPr>
          <a:xfrm>
            <a:off x="8588498" y="16280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0DFE0F-458E-2A99-4B49-C7F730475351}"/>
              </a:ext>
            </a:extLst>
          </p:cNvPr>
          <p:cNvSpPr txBox="1"/>
          <p:nvPr/>
        </p:nvSpPr>
        <p:spPr>
          <a:xfrm>
            <a:off x="6291526" y="16280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30" name="Picture 8">
            <a:extLst>
              <a:ext uri="{FF2B5EF4-FFF2-40B4-BE49-F238E27FC236}">
                <a16:creationId xmlns:a16="http://schemas.microsoft.com/office/drawing/2014/main" id="{EA02B080-4DFF-4CFF-9ABB-CB9E3D36E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1622650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DB2B997-1538-7E82-D4CA-50C3218752AA}"/>
              </a:ext>
            </a:extLst>
          </p:cNvPr>
          <p:cNvSpPr txBox="1"/>
          <p:nvPr/>
        </p:nvSpPr>
        <p:spPr>
          <a:xfrm>
            <a:off x="1580822" y="2455520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33" name="Picture 3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1990258-5A58-028D-B5CF-3C4A463113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2363188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D891FCB-5C13-F9B2-2A23-2AC92BCAE6EC}"/>
              </a:ext>
            </a:extLst>
          </p:cNvPr>
          <p:cNvSpPr txBox="1"/>
          <p:nvPr/>
        </p:nvSpPr>
        <p:spPr>
          <a:xfrm>
            <a:off x="4163704" y="2455520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7BD1DA-424D-C920-6BAB-F28B38E74EE9}"/>
              </a:ext>
            </a:extLst>
          </p:cNvPr>
          <p:cNvSpPr txBox="1"/>
          <p:nvPr/>
        </p:nvSpPr>
        <p:spPr>
          <a:xfrm>
            <a:off x="8588498" y="245552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7EBBD3-0F31-7B8B-773D-0621B46E7195}"/>
              </a:ext>
            </a:extLst>
          </p:cNvPr>
          <p:cNvSpPr txBox="1"/>
          <p:nvPr/>
        </p:nvSpPr>
        <p:spPr>
          <a:xfrm>
            <a:off x="6291526" y="245552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F6EBF0-FAE0-4259-6E6D-FEBA0D9D47B9}"/>
              </a:ext>
            </a:extLst>
          </p:cNvPr>
          <p:cNvSpPr txBox="1"/>
          <p:nvPr/>
        </p:nvSpPr>
        <p:spPr>
          <a:xfrm>
            <a:off x="1580822" y="3223767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2" name="Picture 41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3CCF71C-A97B-FDED-6578-83BD3B9DAD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3131435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DF6B12A-43D4-01F2-B525-E7BCB6A6B1D0}"/>
              </a:ext>
            </a:extLst>
          </p:cNvPr>
          <p:cNvSpPr txBox="1"/>
          <p:nvPr/>
        </p:nvSpPr>
        <p:spPr>
          <a:xfrm>
            <a:off x="4163704" y="3223767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AFD28B-1691-F689-63E3-0B40E4129231}"/>
              </a:ext>
            </a:extLst>
          </p:cNvPr>
          <p:cNvSpPr txBox="1"/>
          <p:nvPr/>
        </p:nvSpPr>
        <p:spPr>
          <a:xfrm>
            <a:off x="8588498" y="3223767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C1127C-7F5A-43D4-7301-3E4D644AB626}"/>
              </a:ext>
            </a:extLst>
          </p:cNvPr>
          <p:cNvSpPr txBox="1"/>
          <p:nvPr/>
        </p:nvSpPr>
        <p:spPr>
          <a:xfrm>
            <a:off x="6291526" y="3223767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20E502-4075-6F55-03FE-6F38B0293380}"/>
              </a:ext>
            </a:extLst>
          </p:cNvPr>
          <p:cNvSpPr txBox="1"/>
          <p:nvPr/>
        </p:nvSpPr>
        <p:spPr>
          <a:xfrm>
            <a:off x="1580822" y="3988460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1" name="Picture 5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B618734-170E-1786-4D41-00C3E266F3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3896128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6342768-EB55-C724-DB29-C15C573A2295}"/>
              </a:ext>
            </a:extLst>
          </p:cNvPr>
          <p:cNvSpPr txBox="1"/>
          <p:nvPr/>
        </p:nvSpPr>
        <p:spPr>
          <a:xfrm>
            <a:off x="4163704" y="3988460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BF61401-EF39-2B93-8E20-7A0A4BFF7098}"/>
              </a:ext>
            </a:extLst>
          </p:cNvPr>
          <p:cNvSpPr txBox="1"/>
          <p:nvPr/>
        </p:nvSpPr>
        <p:spPr>
          <a:xfrm>
            <a:off x="8588498" y="398846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B5B423-1C16-1D99-A8CE-1556E31AB4E3}"/>
              </a:ext>
            </a:extLst>
          </p:cNvPr>
          <p:cNvSpPr txBox="1"/>
          <p:nvPr/>
        </p:nvSpPr>
        <p:spPr>
          <a:xfrm>
            <a:off x="6291526" y="398846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ADFC73-643C-292A-D65B-282E50881225}"/>
              </a:ext>
            </a:extLst>
          </p:cNvPr>
          <p:cNvSpPr txBox="1"/>
          <p:nvPr/>
        </p:nvSpPr>
        <p:spPr>
          <a:xfrm>
            <a:off x="1580822" y="475331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0" name="Picture 5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D44D40B-8E7E-DBEA-200D-1BC3ACCD95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466098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1712BCB-E728-F534-307B-43EFF9AB47D2}"/>
              </a:ext>
            </a:extLst>
          </p:cNvPr>
          <p:cNvSpPr txBox="1"/>
          <p:nvPr/>
        </p:nvSpPr>
        <p:spPr>
          <a:xfrm>
            <a:off x="4163704" y="475331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2B1B1D-B57A-0632-1BB5-54CED56D1A9C}"/>
              </a:ext>
            </a:extLst>
          </p:cNvPr>
          <p:cNvSpPr txBox="1"/>
          <p:nvPr/>
        </p:nvSpPr>
        <p:spPr>
          <a:xfrm>
            <a:off x="8588498" y="47533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64E2C20-F35A-081F-E0CC-C5084F648409}"/>
              </a:ext>
            </a:extLst>
          </p:cNvPr>
          <p:cNvSpPr txBox="1"/>
          <p:nvPr/>
        </p:nvSpPr>
        <p:spPr>
          <a:xfrm>
            <a:off x="6291526" y="47533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09F3375C-AF52-3C9F-F389-DA2807C3814A}"/>
              </a:ext>
            </a:extLst>
          </p:cNvPr>
          <p:cNvSpPr txBox="1"/>
          <p:nvPr/>
        </p:nvSpPr>
        <p:spPr>
          <a:xfrm>
            <a:off x="1580822" y="549379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29" name="Picture 102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5BD701B-44D9-9B04-F20B-55228829D5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540146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548FCDEC-CAD2-D925-303C-F2332CB1ED15}"/>
              </a:ext>
            </a:extLst>
          </p:cNvPr>
          <p:cNvSpPr txBox="1"/>
          <p:nvPr/>
        </p:nvSpPr>
        <p:spPr>
          <a:xfrm>
            <a:off x="4163704" y="549379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F52E78FF-2F59-D720-9564-88C6CA148EA5}"/>
              </a:ext>
            </a:extLst>
          </p:cNvPr>
          <p:cNvSpPr txBox="1"/>
          <p:nvPr/>
        </p:nvSpPr>
        <p:spPr>
          <a:xfrm>
            <a:off x="8588498" y="549379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0326F5B-D3A1-B58E-F84C-179EFB79DF39}"/>
              </a:ext>
            </a:extLst>
          </p:cNvPr>
          <p:cNvSpPr txBox="1"/>
          <p:nvPr/>
        </p:nvSpPr>
        <p:spPr>
          <a:xfrm>
            <a:off x="6291526" y="549379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sp>
        <p:nvSpPr>
          <p:cNvPr id="1039" name="Rectangle: Rounded Corners 1038">
            <a:extLst>
              <a:ext uri="{FF2B5EF4-FFF2-40B4-BE49-F238E27FC236}">
                <a16:creationId xmlns:a16="http://schemas.microsoft.com/office/drawing/2014/main" id="{2E22BF3B-6EB9-073A-29D9-18D9CA085224}"/>
              </a:ext>
            </a:extLst>
          </p:cNvPr>
          <p:cNvSpPr/>
          <p:nvPr/>
        </p:nvSpPr>
        <p:spPr>
          <a:xfrm>
            <a:off x="8097467" y="868830"/>
            <a:ext cx="403953" cy="403953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41" name="Picture 10">
            <a:extLst>
              <a:ext uri="{FF2B5EF4-FFF2-40B4-BE49-F238E27FC236}">
                <a16:creationId xmlns:a16="http://schemas.microsoft.com/office/drawing/2014/main" id="{26600C87-B2EE-B8A7-8728-C47B837EC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43" y="95734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6">
            <a:extLst>
              <a:ext uri="{FF2B5EF4-FFF2-40B4-BE49-F238E27FC236}">
                <a16:creationId xmlns:a16="http://schemas.microsoft.com/office/drawing/2014/main" id="{01A48B21-40DB-DE08-3A72-C852EE3A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1632092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8">
            <a:extLst>
              <a:ext uri="{FF2B5EF4-FFF2-40B4-BE49-F238E27FC236}">
                <a16:creationId xmlns:a16="http://schemas.microsoft.com/office/drawing/2014/main" id="{DF523966-EBEB-F8F9-E0D9-744DF9801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2455054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16">
            <a:extLst>
              <a:ext uri="{FF2B5EF4-FFF2-40B4-BE49-F238E27FC236}">
                <a16:creationId xmlns:a16="http://schemas.microsoft.com/office/drawing/2014/main" id="{4F8C7431-F389-5761-E42A-21B69293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2464496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8">
            <a:extLst>
              <a:ext uri="{FF2B5EF4-FFF2-40B4-BE49-F238E27FC236}">
                <a16:creationId xmlns:a16="http://schemas.microsoft.com/office/drawing/2014/main" id="{B3C252FC-7535-8B7C-B132-38B86478E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3228353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6">
            <a:extLst>
              <a:ext uri="{FF2B5EF4-FFF2-40B4-BE49-F238E27FC236}">
                <a16:creationId xmlns:a16="http://schemas.microsoft.com/office/drawing/2014/main" id="{D852595B-E39A-479A-C8B6-28D21454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3237795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8">
            <a:extLst>
              <a:ext uri="{FF2B5EF4-FFF2-40B4-BE49-F238E27FC236}">
                <a16:creationId xmlns:a16="http://schemas.microsoft.com/office/drawing/2014/main" id="{BB800185-0E9E-9635-55BC-4FA2E4504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3982751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16">
            <a:extLst>
              <a:ext uri="{FF2B5EF4-FFF2-40B4-BE49-F238E27FC236}">
                <a16:creationId xmlns:a16="http://schemas.microsoft.com/office/drawing/2014/main" id="{A7B392EE-B731-D147-AE6F-917BF4426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3992193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8">
            <a:extLst>
              <a:ext uri="{FF2B5EF4-FFF2-40B4-BE49-F238E27FC236}">
                <a16:creationId xmlns:a16="http://schemas.microsoft.com/office/drawing/2014/main" id="{462A9FC4-1823-E7F3-441D-12D614ACF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4759021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16">
            <a:extLst>
              <a:ext uri="{FF2B5EF4-FFF2-40B4-BE49-F238E27FC236}">
                <a16:creationId xmlns:a16="http://schemas.microsoft.com/office/drawing/2014/main" id="{59334680-1048-059E-9C21-88A589F87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4768463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8">
            <a:extLst>
              <a:ext uri="{FF2B5EF4-FFF2-40B4-BE49-F238E27FC236}">
                <a16:creationId xmlns:a16="http://schemas.microsoft.com/office/drawing/2014/main" id="{F4CF2756-B161-0A09-3E45-C3C841DF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2479" y="5523872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16">
            <a:extLst>
              <a:ext uri="{FF2B5EF4-FFF2-40B4-BE49-F238E27FC236}">
                <a16:creationId xmlns:a16="http://schemas.microsoft.com/office/drawing/2014/main" id="{789BB2FC-E14C-8676-B38F-8EC98BE5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939" y="5533314"/>
            <a:ext cx="268839" cy="26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: Rounded Corners 1062">
            <a:extLst>
              <a:ext uri="{FF2B5EF4-FFF2-40B4-BE49-F238E27FC236}">
                <a16:creationId xmlns:a16="http://schemas.microsoft.com/office/drawing/2014/main" id="{11E19CBE-D91E-2EC6-D672-92310D1DD72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64" name="Picture 2">
            <a:extLst>
              <a:ext uri="{FF2B5EF4-FFF2-40B4-BE49-F238E27FC236}">
                <a16:creationId xmlns:a16="http://schemas.microsoft.com/office/drawing/2014/main" id="{16A7AB70-11DB-B46D-D737-CE3676BD4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88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84029-D737-7F27-D273-313BF31ED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DAECB5-41B0-726F-5621-1843651502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BBD2DA-D880-FF17-FA5F-0AF09CD95C50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8ED1A000-450C-211B-DB54-179D5AA47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BD254B-10E4-6E98-F203-CF923236E577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6F2A7-5FA4-5C0F-3A5B-7B13D2CECBDC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54F73D-BE12-5796-CAA1-CAAFBDB7F3BF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2707B5-B780-DD93-728D-12CF4186E508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A0610F-BE97-97C3-1850-8659B02B0747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214F4E84-5CAB-9713-302C-2569490C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04C5F08-C782-9F49-FB7D-8D5932E5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E8F3194-706C-FBF2-D40B-5D9B89FBAD10}"/>
              </a:ext>
            </a:extLst>
          </p:cNvPr>
          <p:cNvSpPr/>
          <p:nvPr/>
        </p:nvSpPr>
        <p:spPr>
          <a:xfrm>
            <a:off x="-4" y="2260893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08C1CF5D-B887-D932-C1B6-72084542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416DBBC-583D-5E33-7140-6B1738D6C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BC3510C-D6B2-1C6A-044D-2800B29B1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1E84961-3536-F2B4-7F68-D791D3F88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FF707076-3EA8-78B9-46F6-6A86897D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685B4A-516C-4464-666D-5CE5DBAB77B1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Download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FFFF69-938C-73AD-52C5-5F1066A2B686}"/>
              </a:ext>
            </a:extLst>
          </p:cNvPr>
          <p:cNvSpPr/>
          <p:nvPr/>
        </p:nvSpPr>
        <p:spPr>
          <a:xfrm>
            <a:off x="4415790" y="3519506"/>
            <a:ext cx="33604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C8D9C-9EAD-83E4-01D6-1F59CA6FBD2C}"/>
              </a:ext>
            </a:extLst>
          </p:cNvPr>
          <p:cNvSpPr txBox="1"/>
          <p:nvPr/>
        </p:nvSpPr>
        <p:spPr>
          <a:xfrm>
            <a:off x="4415790" y="2945154"/>
            <a:ext cx="366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Enter Song- or Playlist-URL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F0A58-F21C-0887-FEA6-1EF87B4A9705}"/>
              </a:ext>
            </a:extLst>
          </p:cNvPr>
          <p:cNvSpPr txBox="1"/>
          <p:nvPr/>
        </p:nvSpPr>
        <p:spPr>
          <a:xfrm>
            <a:off x="4423974" y="3601324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URL 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52040A-7F9B-488B-2A5E-CBF5DC80877C}"/>
              </a:ext>
            </a:extLst>
          </p:cNvPr>
          <p:cNvCxnSpPr>
            <a:cxnSpLocks/>
          </p:cNvCxnSpPr>
          <p:nvPr/>
        </p:nvCxnSpPr>
        <p:spPr>
          <a:xfrm>
            <a:off x="7347419" y="3501389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6">
            <a:extLst>
              <a:ext uri="{FF2B5EF4-FFF2-40B4-BE49-F238E27FC236}">
                <a16:creationId xmlns:a16="http://schemas.microsoft.com/office/drawing/2014/main" id="{F94409D2-61D0-ABA4-8931-6495F4A7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371" y="3601324"/>
            <a:ext cx="261734" cy="26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4751C90-1EA4-7A6B-C8AC-DAFFDD70E39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821D3C-EB7F-3499-73DD-7B1A9786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89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7FDBB-882C-48B0-74FF-9F1117BF8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DDE07A-501B-1201-AFF2-1E3B2BE437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CE9A43-A596-9E6C-7005-E2F487460EEB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18695290-3359-5D90-813A-94DDF0E91D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DAFA71-BD3F-BCCE-360B-7A8E21F440DD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CBD9-0C2E-E3A9-C684-52A8BCA20BAA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19AA05-27EA-68F8-E4CB-CC88F96B6447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4A89CB-2BD1-78AC-810D-A54F9E53BA2F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</a:t>
            </a:r>
            <a:r>
              <a:rPr lang="en-US" sz="1200" noProof="0" dirty="0" err="1">
                <a:solidFill>
                  <a:schemeClr val="bg1"/>
                </a:solidFill>
                <a:latin typeface="Montserrat" panose="00000500000000000000" pitchFamily="2" charset="0"/>
              </a:rPr>
              <a:t>Bla</a:t>
            </a:r>
            <a:endParaRPr lang="en-US" sz="12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0E7782-87D4-507C-6683-5FAB6B54FC21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35BB312-3D79-1AF6-30E0-A19C100D3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BE583E7-80FA-51AF-3DB9-A00A9A645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5DBCACC-5013-A592-2CF6-51A8A47FB2EB}"/>
              </a:ext>
            </a:extLst>
          </p:cNvPr>
          <p:cNvSpPr/>
          <p:nvPr/>
        </p:nvSpPr>
        <p:spPr>
          <a:xfrm>
            <a:off x="-4" y="2260893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54D017C-40D4-D33F-FEBA-A995CF4C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507F10D-DC70-D34D-8333-DC9142A96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4B3CF69-E568-68D8-E36F-3A8051F6C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9730D779-CBBA-9D07-9CCC-075EEE70B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1CD77D2B-83F5-ED10-2584-45358E641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55CD18-0F4D-C3BB-4618-B2DAE49162DF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Download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4DB4E8-9A5A-4566-88D1-84FDD412FD7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7FEFC6-DE28-491F-B82F-9420959DE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A48D30E0-2BD8-DA8C-3C24-01B513139F00}"/>
              </a:ext>
            </a:extLst>
          </p:cNvPr>
          <p:cNvSpPr/>
          <p:nvPr/>
        </p:nvSpPr>
        <p:spPr>
          <a:xfrm>
            <a:off x="3820278" y="598500"/>
            <a:ext cx="4208543" cy="4675319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C7538A3F-A8AA-156D-BC5C-4A9D7D98C294}"/>
              </a:ext>
            </a:extLst>
          </p:cNvPr>
          <p:cNvSpPr/>
          <p:nvPr/>
        </p:nvSpPr>
        <p:spPr>
          <a:xfrm rot="10800000" flipV="1">
            <a:off x="3820277" y="591118"/>
            <a:ext cx="4208543" cy="249363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172B"/>
                </a:solidFill>
                <a:latin typeface="Montserrat" pitchFamily="2" charset="0"/>
              </a:rPr>
              <a:t>Songs</a:t>
            </a:r>
            <a:endParaRPr lang="en-US" sz="1400" b="1" noProof="0" dirty="0">
              <a:solidFill>
                <a:srgbClr val="00172B"/>
              </a:solidFill>
              <a:latin typeface="Montserrat" pitchFamily="2" charset="0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84B8AAFF-91A9-6C1F-FAAD-13ECC774A91C}"/>
              </a:ext>
            </a:extLst>
          </p:cNvPr>
          <p:cNvSpPr/>
          <p:nvPr/>
        </p:nvSpPr>
        <p:spPr>
          <a:xfrm rot="10800000" flipV="1">
            <a:off x="3820277" y="2187364"/>
            <a:ext cx="4208543" cy="249363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172B"/>
                </a:solidFill>
                <a:latin typeface="Montserrat" pitchFamily="2" charset="0"/>
              </a:rPr>
              <a:t>Playlists</a:t>
            </a:r>
            <a:endParaRPr lang="en-US" sz="1400" b="1" noProof="0" dirty="0">
              <a:solidFill>
                <a:srgbClr val="00172B"/>
              </a:solidFill>
              <a:latin typeface="Montserrat" pitchFamily="2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FA565EA3-F4AA-C8A7-5A89-5B24B6E996F7}"/>
              </a:ext>
            </a:extLst>
          </p:cNvPr>
          <p:cNvSpPr/>
          <p:nvPr/>
        </p:nvSpPr>
        <p:spPr>
          <a:xfrm rot="10800000" flipV="1">
            <a:off x="3820277" y="3724559"/>
            <a:ext cx="4208543" cy="249363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00172B"/>
                </a:solidFill>
                <a:latin typeface="Montserrat" pitchFamily="2" charset="0"/>
              </a:rPr>
              <a:t>Artists</a:t>
            </a:r>
            <a:endParaRPr lang="en-US" sz="1400" b="1" noProof="0" dirty="0">
              <a:solidFill>
                <a:srgbClr val="00172B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42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A6A0A-E071-73E6-74F1-FFA46C0A9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C7988A-A4E9-240B-D59B-969490280F45}"/>
              </a:ext>
            </a:extLst>
          </p:cNvPr>
          <p:cNvSpPr/>
          <p:nvPr/>
        </p:nvSpPr>
        <p:spPr>
          <a:xfrm>
            <a:off x="552032" y="569518"/>
            <a:ext cx="11639967" cy="6288482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3B1713-089C-1970-7555-1B1AF7FB763A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E923A846-BD14-FDA7-6D99-3325C5699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2E27C90-5C27-4245-D6D0-8EEBA89753C0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FA4E6B-A898-8C93-2F4B-E70552A3689C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39F474-4A77-7733-ED12-1157D7288F07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E8AA93-6E9A-8BA8-5D34-D51CCEED0D1B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BA0E59-489E-450B-273A-F249BC94B99D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F657115-25B2-F170-9F2D-3B6E4A39D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AEEC549-961C-9C68-DA1F-A636F5EC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415D618-0133-180F-236F-605B1E0ECCE0}"/>
              </a:ext>
            </a:extLst>
          </p:cNvPr>
          <p:cNvSpPr/>
          <p:nvPr/>
        </p:nvSpPr>
        <p:spPr>
          <a:xfrm>
            <a:off x="0" y="282384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F7A49A22-B0DB-FA2E-D8C4-997E3B1CF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D2CA590-E354-D329-AC3C-B4A161AA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E19A87E-CEC5-FE1A-CD1C-ABDFB7553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EC287C3-EF64-EE21-BB9D-7658C231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8F3888DE-126E-147F-B698-41F13DC95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646EA4-2E40-FEF5-2E90-27279A5894EE}"/>
              </a:ext>
            </a:extLst>
          </p:cNvPr>
          <p:cNvSpPr txBox="1"/>
          <p:nvPr/>
        </p:nvSpPr>
        <p:spPr>
          <a:xfrm>
            <a:off x="782790" y="805368"/>
            <a:ext cx="262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Register requests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185D65-FA00-F96B-8883-0EA44243BFA7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F12C33-D0C1-E36F-DE58-ADA5C70A8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693CC769-D9FB-9837-7D00-AE54827B7C4D}"/>
              </a:ext>
            </a:extLst>
          </p:cNvPr>
          <p:cNvSpPr/>
          <p:nvPr/>
        </p:nvSpPr>
        <p:spPr>
          <a:xfrm>
            <a:off x="782790" y="1220952"/>
            <a:ext cx="43907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40">
            <a:extLst>
              <a:ext uri="{FF2B5EF4-FFF2-40B4-BE49-F238E27FC236}">
                <a16:creationId xmlns:a16="http://schemas.microsoft.com/office/drawing/2014/main" id="{3174574D-5B7C-4B09-76F3-057A752BDAFD}"/>
              </a:ext>
            </a:extLst>
          </p:cNvPr>
          <p:cNvSpPr txBox="1"/>
          <p:nvPr/>
        </p:nvSpPr>
        <p:spPr>
          <a:xfrm>
            <a:off x="782790" y="1304849"/>
            <a:ext cx="27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wants to register</a:t>
            </a:r>
          </a:p>
        </p:txBody>
      </p:sp>
      <p:sp>
        <p:nvSpPr>
          <p:cNvPr id="14" name="Rectangle: Rounded Corners 1083">
            <a:extLst>
              <a:ext uri="{FF2B5EF4-FFF2-40B4-BE49-F238E27FC236}">
                <a16:creationId xmlns:a16="http://schemas.microsoft.com/office/drawing/2014/main" id="{917340B8-2233-73F3-121D-4FF997FEF8C1}"/>
              </a:ext>
            </a:extLst>
          </p:cNvPr>
          <p:cNvSpPr/>
          <p:nvPr/>
        </p:nvSpPr>
        <p:spPr>
          <a:xfrm>
            <a:off x="5263732" y="1220952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: Rounded Corners 1083">
            <a:extLst>
              <a:ext uri="{FF2B5EF4-FFF2-40B4-BE49-F238E27FC236}">
                <a16:creationId xmlns:a16="http://schemas.microsoft.com/office/drawing/2014/main" id="{A2F0CA1A-6E3D-194D-B588-F85C4D8D57B6}"/>
              </a:ext>
            </a:extLst>
          </p:cNvPr>
          <p:cNvSpPr/>
          <p:nvPr/>
        </p:nvSpPr>
        <p:spPr>
          <a:xfrm>
            <a:off x="5757907" y="1220951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E32451-9437-A9B4-86B9-F915D172B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89" y="1280664"/>
            <a:ext cx="297234" cy="2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BDF9D92-16F5-3D34-AB93-73E5DB903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70" y="1284218"/>
            <a:ext cx="289026" cy="2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2">
            <a:extLst>
              <a:ext uri="{FF2B5EF4-FFF2-40B4-BE49-F238E27FC236}">
                <a16:creationId xmlns:a16="http://schemas.microsoft.com/office/drawing/2014/main" id="{3DB1DC64-AE28-CDA8-051F-83CDAE1841A0}"/>
              </a:ext>
            </a:extLst>
          </p:cNvPr>
          <p:cNvSpPr/>
          <p:nvPr/>
        </p:nvSpPr>
        <p:spPr>
          <a:xfrm>
            <a:off x="782790" y="1738832"/>
            <a:ext cx="43907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id="{073A88B7-1F8D-5409-CA90-FDE85C664E5A}"/>
              </a:ext>
            </a:extLst>
          </p:cNvPr>
          <p:cNvSpPr txBox="1"/>
          <p:nvPr/>
        </p:nvSpPr>
        <p:spPr>
          <a:xfrm>
            <a:off x="782790" y="1822729"/>
            <a:ext cx="27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wants to register</a:t>
            </a:r>
          </a:p>
        </p:txBody>
      </p:sp>
      <p:sp>
        <p:nvSpPr>
          <p:cNvPr id="21" name="Rectangle: Rounded Corners 1083">
            <a:extLst>
              <a:ext uri="{FF2B5EF4-FFF2-40B4-BE49-F238E27FC236}">
                <a16:creationId xmlns:a16="http://schemas.microsoft.com/office/drawing/2014/main" id="{9F1D9B13-5C23-D721-B828-DCE8A8349888}"/>
              </a:ext>
            </a:extLst>
          </p:cNvPr>
          <p:cNvSpPr/>
          <p:nvPr/>
        </p:nvSpPr>
        <p:spPr>
          <a:xfrm>
            <a:off x="5263732" y="1738832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Rectangle: Rounded Corners 1083">
            <a:extLst>
              <a:ext uri="{FF2B5EF4-FFF2-40B4-BE49-F238E27FC236}">
                <a16:creationId xmlns:a16="http://schemas.microsoft.com/office/drawing/2014/main" id="{1186EE6D-D69D-F4DF-4ABD-73B8AFB33AE9}"/>
              </a:ext>
            </a:extLst>
          </p:cNvPr>
          <p:cNvSpPr/>
          <p:nvPr/>
        </p:nvSpPr>
        <p:spPr>
          <a:xfrm>
            <a:off x="5757907" y="1738831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87336824-1A78-1B16-68BE-42CCD4D9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89" y="1798544"/>
            <a:ext cx="297234" cy="2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07E5B6B7-C2C7-3B29-0F57-AD4931942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70" y="1802098"/>
            <a:ext cx="289026" cy="2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">
            <a:extLst>
              <a:ext uri="{FF2B5EF4-FFF2-40B4-BE49-F238E27FC236}">
                <a16:creationId xmlns:a16="http://schemas.microsoft.com/office/drawing/2014/main" id="{642DE5C6-6658-9749-4A4B-983DEBDA682A}"/>
              </a:ext>
            </a:extLst>
          </p:cNvPr>
          <p:cNvSpPr/>
          <p:nvPr/>
        </p:nvSpPr>
        <p:spPr>
          <a:xfrm>
            <a:off x="782790" y="2261723"/>
            <a:ext cx="43907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TextBox 40">
            <a:extLst>
              <a:ext uri="{FF2B5EF4-FFF2-40B4-BE49-F238E27FC236}">
                <a16:creationId xmlns:a16="http://schemas.microsoft.com/office/drawing/2014/main" id="{00704119-29E0-71DD-9647-7AC0534D604D}"/>
              </a:ext>
            </a:extLst>
          </p:cNvPr>
          <p:cNvSpPr txBox="1"/>
          <p:nvPr/>
        </p:nvSpPr>
        <p:spPr>
          <a:xfrm>
            <a:off x="782790" y="2345620"/>
            <a:ext cx="27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wants to register</a:t>
            </a:r>
          </a:p>
        </p:txBody>
      </p:sp>
      <p:sp>
        <p:nvSpPr>
          <p:cNvPr id="29" name="Rectangle: Rounded Corners 1083">
            <a:extLst>
              <a:ext uri="{FF2B5EF4-FFF2-40B4-BE49-F238E27FC236}">
                <a16:creationId xmlns:a16="http://schemas.microsoft.com/office/drawing/2014/main" id="{9399FC2B-D845-02AA-CA16-4138C1916D2E}"/>
              </a:ext>
            </a:extLst>
          </p:cNvPr>
          <p:cNvSpPr/>
          <p:nvPr/>
        </p:nvSpPr>
        <p:spPr>
          <a:xfrm>
            <a:off x="5263732" y="2261723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: Rounded Corners 1083">
            <a:extLst>
              <a:ext uri="{FF2B5EF4-FFF2-40B4-BE49-F238E27FC236}">
                <a16:creationId xmlns:a16="http://schemas.microsoft.com/office/drawing/2014/main" id="{4852D1AA-E2B7-24F9-84AF-48700A1C7BC3}"/>
              </a:ext>
            </a:extLst>
          </p:cNvPr>
          <p:cNvSpPr/>
          <p:nvPr/>
        </p:nvSpPr>
        <p:spPr>
          <a:xfrm>
            <a:off x="5757907" y="2261722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EA87BBF-DC60-786A-A485-F816E548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89" y="2321435"/>
            <a:ext cx="297234" cy="2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>
            <a:extLst>
              <a:ext uri="{FF2B5EF4-FFF2-40B4-BE49-F238E27FC236}">
                <a16:creationId xmlns:a16="http://schemas.microsoft.com/office/drawing/2014/main" id="{70BF85E5-1E99-9F35-03E5-54F6FCF1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70" y="2324989"/>
            <a:ext cx="289026" cy="2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: Rounded Corners 2">
            <a:extLst>
              <a:ext uri="{FF2B5EF4-FFF2-40B4-BE49-F238E27FC236}">
                <a16:creationId xmlns:a16="http://schemas.microsoft.com/office/drawing/2014/main" id="{FF6DB501-3476-F4BC-874C-F2371E0E3C46}"/>
              </a:ext>
            </a:extLst>
          </p:cNvPr>
          <p:cNvSpPr/>
          <p:nvPr/>
        </p:nvSpPr>
        <p:spPr>
          <a:xfrm>
            <a:off x="782790" y="2779603"/>
            <a:ext cx="43907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Box 40">
            <a:extLst>
              <a:ext uri="{FF2B5EF4-FFF2-40B4-BE49-F238E27FC236}">
                <a16:creationId xmlns:a16="http://schemas.microsoft.com/office/drawing/2014/main" id="{E5556161-1E62-58CC-8A93-09C85E252A5C}"/>
              </a:ext>
            </a:extLst>
          </p:cNvPr>
          <p:cNvSpPr txBox="1"/>
          <p:nvPr/>
        </p:nvSpPr>
        <p:spPr>
          <a:xfrm>
            <a:off x="782790" y="2863500"/>
            <a:ext cx="2741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wants to register</a:t>
            </a:r>
          </a:p>
        </p:txBody>
      </p:sp>
      <p:sp>
        <p:nvSpPr>
          <p:cNvPr id="35" name="Rectangle: Rounded Corners 1083">
            <a:extLst>
              <a:ext uri="{FF2B5EF4-FFF2-40B4-BE49-F238E27FC236}">
                <a16:creationId xmlns:a16="http://schemas.microsoft.com/office/drawing/2014/main" id="{6E232BE9-70FF-4D87-2138-04967D0C9B16}"/>
              </a:ext>
            </a:extLst>
          </p:cNvPr>
          <p:cNvSpPr/>
          <p:nvPr/>
        </p:nvSpPr>
        <p:spPr>
          <a:xfrm>
            <a:off x="5263732" y="2779603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Rectangle: Rounded Corners 1083">
            <a:extLst>
              <a:ext uri="{FF2B5EF4-FFF2-40B4-BE49-F238E27FC236}">
                <a16:creationId xmlns:a16="http://schemas.microsoft.com/office/drawing/2014/main" id="{D80B2F87-0D5B-0E87-99B0-7796DA924D34}"/>
              </a:ext>
            </a:extLst>
          </p:cNvPr>
          <p:cNvSpPr/>
          <p:nvPr/>
        </p:nvSpPr>
        <p:spPr>
          <a:xfrm>
            <a:off x="5757907" y="2779602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AF4AE925-2257-7E95-DD66-326BF4DE6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489" y="2839315"/>
            <a:ext cx="297234" cy="29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>
            <a:extLst>
              <a:ext uri="{FF2B5EF4-FFF2-40B4-BE49-F238E27FC236}">
                <a16:creationId xmlns:a16="http://schemas.microsoft.com/office/drawing/2014/main" id="{12368C43-3C5C-5C23-E4EF-C3D16280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370" y="2842869"/>
            <a:ext cx="289026" cy="28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1">
            <a:extLst>
              <a:ext uri="{FF2B5EF4-FFF2-40B4-BE49-F238E27FC236}">
                <a16:creationId xmlns:a16="http://schemas.microsoft.com/office/drawing/2014/main" id="{36E7B762-4626-B819-BAF4-529B52A26E8F}"/>
              </a:ext>
            </a:extLst>
          </p:cNvPr>
          <p:cNvSpPr txBox="1"/>
          <p:nvPr/>
        </p:nvSpPr>
        <p:spPr>
          <a:xfrm>
            <a:off x="6546281" y="803064"/>
            <a:ext cx="2620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User management</a:t>
            </a:r>
          </a:p>
        </p:txBody>
      </p:sp>
      <p:sp>
        <p:nvSpPr>
          <p:cNvPr id="40" name="Rectangle: Rounded Corners 2">
            <a:extLst>
              <a:ext uri="{FF2B5EF4-FFF2-40B4-BE49-F238E27FC236}">
                <a16:creationId xmlns:a16="http://schemas.microsoft.com/office/drawing/2014/main" id="{97471F12-EE46-1318-2E05-8C440FD787A3}"/>
              </a:ext>
            </a:extLst>
          </p:cNvPr>
          <p:cNvSpPr/>
          <p:nvPr/>
        </p:nvSpPr>
        <p:spPr>
          <a:xfrm>
            <a:off x="6546281" y="1214799"/>
            <a:ext cx="29592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0AE76A-6DFB-91F2-7619-CE791608D4ED}"/>
              </a:ext>
            </a:extLst>
          </p:cNvPr>
          <p:cNvSpPr txBox="1"/>
          <p:nvPr/>
        </p:nvSpPr>
        <p:spPr>
          <a:xfrm>
            <a:off x="6546281" y="1298696"/>
            <a:ext cx="141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endParaRPr lang="en-US" sz="12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42" name="Rectangle: Rounded Corners 1083">
            <a:extLst>
              <a:ext uri="{FF2B5EF4-FFF2-40B4-BE49-F238E27FC236}">
                <a16:creationId xmlns:a16="http://schemas.microsoft.com/office/drawing/2014/main" id="{F6AFECD1-0A9A-DAF6-9B37-46BF6E838A5B}"/>
              </a:ext>
            </a:extLst>
          </p:cNvPr>
          <p:cNvSpPr/>
          <p:nvPr/>
        </p:nvSpPr>
        <p:spPr>
          <a:xfrm>
            <a:off x="11027223" y="1214799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3" name="Rectangle: Rounded Corners 1083">
            <a:extLst>
              <a:ext uri="{FF2B5EF4-FFF2-40B4-BE49-F238E27FC236}">
                <a16:creationId xmlns:a16="http://schemas.microsoft.com/office/drawing/2014/main" id="{BAFD8774-3FA5-FAC3-4646-7330098412E5}"/>
              </a:ext>
            </a:extLst>
          </p:cNvPr>
          <p:cNvSpPr/>
          <p:nvPr/>
        </p:nvSpPr>
        <p:spPr>
          <a:xfrm>
            <a:off x="11521398" y="1214798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C6A4CA7-B916-3A4D-1FED-CBE84B9C9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769" y="1277431"/>
            <a:ext cx="273209" cy="2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6D187EE-169C-F402-05BE-7D704B3B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12" y="1277431"/>
            <a:ext cx="274363" cy="27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: Rounded Corners 2">
            <a:extLst>
              <a:ext uri="{FF2B5EF4-FFF2-40B4-BE49-F238E27FC236}">
                <a16:creationId xmlns:a16="http://schemas.microsoft.com/office/drawing/2014/main" id="{68C9472F-9A85-78FA-5149-57C0E27C3EE8}"/>
              </a:ext>
            </a:extLst>
          </p:cNvPr>
          <p:cNvSpPr/>
          <p:nvPr/>
        </p:nvSpPr>
        <p:spPr>
          <a:xfrm>
            <a:off x="9601435" y="1208646"/>
            <a:ext cx="1329929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 dirty="0">
                <a:latin typeface="Montserrat" pitchFamily="2" charset="0"/>
              </a:rPr>
              <a:t>user</a:t>
            </a:r>
          </a:p>
        </p:txBody>
      </p:sp>
      <p:sp>
        <p:nvSpPr>
          <p:cNvPr id="48" name="Rectangle: Rounded Corners 2">
            <a:extLst>
              <a:ext uri="{FF2B5EF4-FFF2-40B4-BE49-F238E27FC236}">
                <a16:creationId xmlns:a16="http://schemas.microsoft.com/office/drawing/2014/main" id="{061C4686-3DB7-64BA-837B-509CCE3A453E}"/>
              </a:ext>
            </a:extLst>
          </p:cNvPr>
          <p:cNvSpPr/>
          <p:nvPr/>
        </p:nvSpPr>
        <p:spPr>
          <a:xfrm>
            <a:off x="6546281" y="1719732"/>
            <a:ext cx="29592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TextBox 40">
            <a:extLst>
              <a:ext uri="{FF2B5EF4-FFF2-40B4-BE49-F238E27FC236}">
                <a16:creationId xmlns:a16="http://schemas.microsoft.com/office/drawing/2014/main" id="{26DECF63-90F1-1224-4595-66852ECD4853}"/>
              </a:ext>
            </a:extLst>
          </p:cNvPr>
          <p:cNvSpPr txBox="1"/>
          <p:nvPr/>
        </p:nvSpPr>
        <p:spPr>
          <a:xfrm>
            <a:off x="6546281" y="1803629"/>
            <a:ext cx="141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SpecialUser123</a:t>
            </a:r>
            <a:endParaRPr lang="en-US" sz="12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0" name="Rectangle: Rounded Corners 1083">
            <a:extLst>
              <a:ext uri="{FF2B5EF4-FFF2-40B4-BE49-F238E27FC236}">
                <a16:creationId xmlns:a16="http://schemas.microsoft.com/office/drawing/2014/main" id="{214EA8EF-B5E1-E061-FFF7-A1426781C0E0}"/>
              </a:ext>
            </a:extLst>
          </p:cNvPr>
          <p:cNvSpPr/>
          <p:nvPr/>
        </p:nvSpPr>
        <p:spPr>
          <a:xfrm>
            <a:off x="11027223" y="1719732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1" name="Rectangle: Rounded Corners 1083">
            <a:extLst>
              <a:ext uri="{FF2B5EF4-FFF2-40B4-BE49-F238E27FC236}">
                <a16:creationId xmlns:a16="http://schemas.microsoft.com/office/drawing/2014/main" id="{37B13ED9-C4A7-543A-36D8-1849C0D446D4}"/>
              </a:ext>
            </a:extLst>
          </p:cNvPr>
          <p:cNvSpPr/>
          <p:nvPr/>
        </p:nvSpPr>
        <p:spPr>
          <a:xfrm>
            <a:off x="11521398" y="1719731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2" name="Picture 6">
            <a:extLst>
              <a:ext uri="{FF2B5EF4-FFF2-40B4-BE49-F238E27FC236}">
                <a16:creationId xmlns:a16="http://schemas.microsoft.com/office/drawing/2014/main" id="{C194501B-42A3-49E9-4C06-C36E078A4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769" y="1782364"/>
            <a:ext cx="273209" cy="2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: Rounded Corners 2">
            <a:extLst>
              <a:ext uri="{FF2B5EF4-FFF2-40B4-BE49-F238E27FC236}">
                <a16:creationId xmlns:a16="http://schemas.microsoft.com/office/drawing/2014/main" id="{F4437068-0D78-ABAC-6899-54AC2C942383}"/>
              </a:ext>
            </a:extLst>
          </p:cNvPr>
          <p:cNvSpPr/>
          <p:nvPr/>
        </p:nvSpPr>
        <p:spPr>
          <a:xfrm>
            <a:off x="9601435" y="1713579"/>
            <a:ext cx="1329929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 dirty="0">
                <a:latin typeface="Montserrat" pitchFamily="2" charset="0"/>
              </a:rPr>
              <a:t>admin</a:t>
            </a:r>
          </a:p>
        </p:txBody>
      </p:sp>
      <p:pic>
        <p:nvPicPr>
          <p:cNvPr id="56" name="Picture 10">
            <a:extLst>
              <a:ext uri="{FF2B5EF4-FFF2-40B4-BE49-F238E27FC236}">
                <a16:creationId xmlns:a16="http://schemas.microsoft.com/office/drawing/2014/main" id="{DF7A1AC2-7F04-4179-AFEC-36D3B0E2E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12" y="1775012"/>
            <a:ext cx="290087" cy="29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: Rounded Corners 2">
            <a:extLst>
              <a:ext uri="{FF2B5EF4-FFF2-40B4-BE49-F238E27FC236}">
                <a16:creationId xmlns:a16="http://schemas.microsoft.com/office/drawing/2014/main" id="{A42ED4D7-C7F4-EAD4-D15F-113B43CF6EC3}"/>
              </a:ext>
            </a:extLst>
          </p:cNvPr>
          <p:cNvSpPr/>
          <p:nvPr/>
        </p:nvSpPr>
        <p:spPr>
          <a:xfrm>
            <a:off x="6546281" y="2233469"/>
            <a:ext cx="29592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TextBox 40">
            <a:extLst>
              <a:ext uri="{FF2B5EF4-FFF2-40B4-BE49-F238E27FC236}">
                <a16:creationId xmlns:a16="http://schemas.microsoft.com/office/drawing/2014/main" id="{04EBCAEF-E9CB-787A-8AEF-5D7B6D8D1E6A}"/>
              </a:ext>
            </a:extLst>
          </p:cNvPr>
          <p:cNvSpPr txBox="1"/>
          <p:nvPr/>
        </p:nvSpPr>
        <p:spPr>
          <a:xfrm>
            <a:off x="6546281" y="2317366"/>
            <a:ext cx="1411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GenericUser123</a:t>
            </a:r>
            <a:endParaRPr lang="en-US" sz="12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59" name="Rectangle: Rounded Corners 1083">
            <a:extLst>
              <a:ext uri="{FF2B5EF4-FFF2-40B4-BE49-F238E27FC236}">
                <a16:creationId xmlns:a16="http://schemas.microsoft.com/office/drawing/2014/main" id="{A1E1C9D2-E26C-6B77-2273-467AB595D5FC}"/>
              </a:ext>
            </a:extLst>
          </p:cNvPr>
          <p:cNvSpPr/>
          <p:nvPr/>
        </p:nvSpPr>
        <p:spPr>
          <a:xfrm>
            <a:off x="11027223" y="2233469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0" name="Rectangle: Rounded Corners 1083">
            <a:extLst>
              <a:ext uri="{FF2B5EF4-FFF2-40B4-BE49-F238E27FC236}">
                <a16:creationId xmlns:a16="http://schemas.microsoft.com/office/drawing/2014/main" id="{AD8BB3B6-E0FC-7E2A-9600-E8B71E06E9D7}"/>
              </a:ext>
            </a:extLst>
          </p:cNvPr>
          <p:cNvSpPr/>
          <p:nvPr/>
        </p:nvSpPr>
        <p:spPr>
          <a:xfrm>
            <a:off x="11521398" y="2233468"/>
            <a:ext cx="403953" cy="403953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1" name="Picture 6">
            <a:extLst>
              <a:ext uri="{FF2B5EF4-FFF2-40B4-BE49-F238E27FC236}">
                <a16:creationId xmlns:a16="http://schemas.microsoft.com/office/drawing/2014/main" id="{F5226CB2-859C-E98B-525C-76D8CB126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6769" y="2296101"/>
            <a:ext cx="273209" cy="27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>
            <a:extLst>
              <a:ext uri="{FF2B5EF4-FFF2-40B4-BE49-F238E27FC236}">
                <a16:creationId xmlns:a16="http://schemas.microsoft.com/office/drawing/2014/main" id="{6F772EBF-FC5A-A922-BBF3-141A57723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8812" y="2296101"/>
            <a:ext cx="274363" cy="27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: Rounded Corners 2">
            <a:extLst>
              <a:ext uri="{FF2B5EF4-FFF2-40B4-BE49-F238E27FC236}">
                <a16:creationId xmlns:a16="http://schemas.microsoft.com/office/drawing/2014/main" id="{B997701E-81F7-8047-A1C1-FC4BD57EE58D}"/>
              </a:ext>
            </a:extLst>
          </p:cNvPr>
          <p:cNvSpPr/>
          <p:nvPr/>
        </p:nvSpPr>
        <p:spPr>
          <a:xfrm>
            <a:off x="9601435" y="2227316"/>
            <a:ext cx="1329929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 dirty="0">
                <a:latin typeface="Montserrat" pitchFamily="2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293504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0976C-B4E4-2165-83E5-82E9AAD19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D39B-0277-A7C0-7F30-D04D0A77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995" y="2766218"/>
            <a:ext cx="4244009" cy="1325563"/>
          </a:xfrm>
        </p:spPr>
        <p:txBody>
          <a:bodyPr>
            <a:noAutofit/>
          </a:bodyPr>
          <a:lstStyle/>
          <a:p>
            <a:pPr algn="ctr"/>
            <a:r>
              <a:rPr lang="en-US" sz="8800" b="1" noProof="0" dirty="0"/>
              <a:t>Mobile</a:t>
            </a:r>
          </a:p>
        </p:txBody>
      </p:sp>
    </p:spTree>
    <p:extLst>
      <p:ext uri="{BB962C8B-B14F-4D97-AF65-F5344CB8AC3E}">
        <p14:creationId xmlns:p14="http://schemas.microsoft.com/office/powerpoint/2010/main" val="3374554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081EA-245B-150F-1A8B-239D6C375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71C0DC-9D0C-D4D1-3200-E33E1852EA5C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87EB5-6148-F664-849F-A1E656A88671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C5AE5A9D-920E-7AE8-AB69-10E819982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FE87B9-84FC-6381-10EF-D7B5B4E5D150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CEB8C-4909-2457-31BB-1A630E19C5B6}"/>
              </a:ext>
            </a:extLst>
          </p:cNvPr>
          <p:cNvSpPr txBox="1"/>
          <p:nvPr/>
        </p:nvSpPr>
        <p:spPr>
          <a:xfrm>
            <a:off x="223974" y="2063007"/>
            <a:ext cx="2689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Welcome to </a:t>
            </a:r>
            <a:r>
              <a:rPr lang="en-US" sz="2000" b="1" noProof="0" dirty="0" err="1">
                <a:solidFill>
                  <a:schemeClr val="bg1"/>
                </a:solidFill>
                <a:latin typeface="Montserrat" panose="00000500000000000000" pitchFamily="2" charset="0"/>
              </a:rPr>
              <a:t>SonicWave</a:t>
            </a:r>
            <a:r>
              <a:rPr lang="en-US" sz="2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A3249A-C105-E32D-A6E8-704D88F41F2C}"/>
              </a:ext>
            </a:extLst>
          </p:cNvPr>
          <p:cNvSpPr/>
          <p:nvPr/>
        </p:nvSpPr>
        <p:spPr>
          <a:xfrm>
            <a:off x="478490" y="3223947"/>
            <a:ext cx="2188155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Login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6BF7879-05BA-31FA-70DA-CF986EFC8D22}"/>
              </a:ext>
            </a:extLst>
          </p:cNvPr>
          <p:cNvSpPr/>
          <p:nvPr/>
        </p:nvSpPr>
        <p:spPr>
          <a:xfrm>
            <a:off x="2198030" y="55135"/>
            <a:ext cx="811164" cy="360000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Login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A122161A-4280-06C8-E3FF-D72F85063411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A7D7126-86F1-4501-E3B0-707384CF8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1D19396-15D9-2780-9821-423F230C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25A0D9A-48DB-AE22-CD51-ADE0994DB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5D85FCA-8D71-2C22-E8BF-B06094100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83F8F3D-292C-B077-3ED6-36450CDE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: Rounded Corners 2">
            <a:extLst>
              <a:ext uri="{FF2B5EF4-FFF2-40B4-BE49-F238E27FC236}">
                <a16:creationId xmlns:a16="http://schemas.microsoft.com/office/drawing/2014/main" id="{43FC1661-0B07-CCF4-8F2A-9493D3B0C308}"/>
              </a:ext>
            </a:extLst>
          </p:cNvPr>
          <p:cNvSpPr/>
          <p:nvPr/>
        </p:nvSpPr>
        <p:spPr>
          <a:xfrm>
            <a:off x="478490" y="3712719"/>
            <a:ext cx="2188155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2204915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55978-8F0C-879E-0795-6A6AD229B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95E25C-B733-BACF-2375-9953E7E2BDC8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B4A691-E343-8A1F-DD70-C8057DF6E776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B574A4BC-1610-22B6-85C5-3543A3790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461E31-DD6C-13FF-8024-254E24A6926D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25AB16-0C94-6EA6-A052-93CC38F3236F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891433E5-976D-4050-F784-98A0BAB98822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A609A3A5-1627-96CC-4DE3-10631C67B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D091886-5B0C-8210-AB65-15E7536D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16B3652-27D2-E724-355D-665811EE7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1B8CAA2D-BE20-4A3F-789A-EBF4C733B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3595AFD-BBE5-A477-6FEF-E9245E7FD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01EA7607-5617-9FEA-4F3C-F39974D4583E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Recently played</a:t>
            </a:r>
          </a:p>
        </p:txBody>
      </p:sp>
      <p:sp>
        <p:nvSpPr>
          <p:cNvPr id="8" name="Rectangle: Rounded Corners 61">
            <a:extLst>
              <a:ext uri="{FF2B5EF4-FFF2-40B4-BE49-F238E27FC236}">
                <a16:creationId xmlns:a16="http://schemas.microsoft.com/office/drawing/2014/main" id="{B2496FF3-1473-05C9-2B31-13DC56DE6724}"/>
              </a:ext>
            </a:extLst>
          </p:cNvPr>
          <p:cNvSpPr/>
          <p:nvPr/>
        </p:nvSpPr>
        <p:spPr>
          <a:xfrm>
            <a:off x="107637" y="1083969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A405E79-6290-F413-CD62-F5C3672129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10" y="1148867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12" name="TextBox 1024">
            <a:extLst>
              <a:ext uri="{FF2B5EF4-FFF2-40B4-BE49-F238E27FC236}">
                <a16:creationId xmlns:a16="http://schemas.microsoft.com/office/drawing/2014/main" id="{D6CB75B9-FC60-BD81-316B-21A1D846A85F}"/>
              </a:ext>
            </a:extLst>
          </p:cNvPr>
          <p:cNvSpPr txBox="1"/>
          <p:nvPr/>
        </p:nvSpPr>
        <p:spPr>
          <a:xfrm>
            <a:off x="102131" y="2103172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1" name="TextBox 1023">
            <a:extLst>
              <a:ext uri="{FF2B5EF4-FFF2-40B4-BE49-F238E27FC236}">
                <a16:creationId xmlns:a16="http://schemas.microsoft.com/office/drawing/2014/main" id="{B136C975-6879-1030-FA9F-75CC30E42AA0}"/>
              </a:ext>
            </a:extLst>
          </p:cNvPr>
          <p:cNvSpPr txBox="1"/>
          <p:nvPr/>
        </p:nvSpPr>
        <p:spPr>
          <a:xfrm>
            <a:off x="102131" y="2231313"/>
            <a:ext cx="147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14" name="TextBox 1026">
            <a:extLst>
              <a:ext uri="{FF2B5EF4-FFF2-40B4-BE49-F238E27FC236}">
                <a16:creationId xmlns:a16="http://schemas.microsoft.com/office/drawing/2014/main" id="{DA78BB88-9EEC-24FB-9B05-80FB9E62E47A}"/>
              </a:ext>
            </a:extLst>
          </p:cNvPr>
          <p:cNvSpPr txBox="1"/>
          <p:nvPr/>
        </p:nvSpPr>
        <p:spPr>
          <a:xfrm>
            <a:off x="863971" y="2107287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19" name="Rectangle: Rounded Corners 61">
            <a:extLst>
              <a:ext uri="{FF2B5EF4-FFF2-40B4-BE49-F238E27FC236}">
                <a16:creationId xmlns:a16="http://schemas.microsoft.com/office/drawing/2014/main" id="{1955F1C5-6E0A-9DA2-CECC-D85B6CA2EB7E}"/>
              </a:ext>
            </a:extLst>
          </p:cNvPr>
          <p:cNvSpPr/>
          <p:nvPr/>
        </p:nvSpPr>
        <p:spPr>
          <a:xfrm>
            <a:off x="1272044" y="1079597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0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E4F058C-D721-1AF6-7C7D-53AEF8E300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17" y="1144495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21" name="TextBox 1024">
            <a:extLst>
              <a:ext uri="{FF2B5EF4-FFF2-40B4-BE49-F238E27FC236}">
                <a16:creationId xmlns:a16="http://schemas.microsoft.com/office/drawing/2014/main" id="{16033810-7F35-EE07-F5F4-B8A445F0CB5A}"/>
              </a:ext>
            </a:extLst>
          </p:cNvPr>
          <p:cNvSpPr txBox="1"/>
          <p:nvPr/>
        </p:nvSpPr>
        <p:spPr>
          <a:xfrm>
            <a:off x="1266538" y="2098800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22" name="TextBox 1023">
            <a:extLst>
              <a:ext uri="{FF2B5EF4-FFF2-40B4-BE49-F238E27FC236}">
                <a16:creationId xmlns:a16="http://schemas.microsoft.com/office/drawing/2014/main" id="{332BD2F0-E2ED-BB48-9B75-1E9D6E8D1B05}"/>
              </a:ext>
            </a:extLst>
          </p:cNvPr>
          <p:cNvSpPr txBox="1"/>
          <p:nvPr/>
        </p:nvSpPr>
        <p:spPr>
          <a:xfrm>
            <a:off x="1266538" y="2226941"/>
            <a:ext cx="147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23" name="TextBox 1026">
            <a:extLst>
              <a:ext uri="{FF2B5EF4-FFF2-40B4-BE49-F238E27FC236}">
                <a16:creationId xmlns:a16="http://schemas.microsoft.com/office/drawing/2014/main" id="{203753D2-C88D-879E-9FD3-8B86873A2980}"/>
              </a:ext>
            </a:extLst>
          </p:cNvPr>
          <p:cNvSpPr txBox="1"/>
          <p:nvPr/>
        </p:nvSpPr>
        <p:spPr>
          <a:xfrm>
            <a:off x="2028378" y="2102915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24" name="Rectangle: Rounded Corners 61">
            <a:extLst>
              <a:ext uri="{FF2B5EF4-FFF2-40B4-BE49-F238E27FC236}">
                <a16:creationId xmlns:a16="http://schemas.microsoft.com/office/drawing/2014/main" id="{FE6DC2C2-C35A-76FB-1CD5-218C842F57D6}"/>
              </a:ext>
            </a:extLst>
          </p:cNvPr>
          <p:cNvSpPr/>
          <p:nvPr/>
        </p:nvSpPr>
        <p:spPr>
          <a:xfrm>
            <a:off x="2438627" y="1093256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0D46C6D-2250-61C7-0908-734242CB83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500" y="1158154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26" name="TextBox 1024">
            <a:extLst>
              <a:ext uri="{FF2B5EF4-FFF2-40B4-BE49-F238E27FC236}">
                <a16:creationId xmlns:a16="http://schemas.microsoft.com/office/drawing/2014/main" id="{35AE4913-1EA4-13F3-303B-A5513B22BBC2}"/>
              </a:ext>
            </a:extLst>
          </p:cNvPr>
          <p:cNvSpPr txBox="1"/>
          <p:nvPr/>
        </p:nvSpPr>
        <p:spPr>
          <a:xfrm>
            <a:off x="2433121" y="2112459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27" name="TextBox 1023">
            <a:extLst>
              <a:ext uri="{FF2B5EF4-FFF2-40B4-BE49-F238E27FC236}">
                <a16:creationId xmlns:a16="http://schemas.microsoft.com/office/drawing/2014/main" id="{AEACF26B-9AF6-41CE-DED8-1ED639D90A30}"/>
              </a:ext>
            </a:extLst>
          </p:cNvPr>
          <p:cNvSpPr txBox="1"/>
          <p:nvPr/>
        </p:nvSpPr>
        <p:spPr>
          <a:xfrm>
            <a:off x="2433121" y="2240600"/>
            <a:ext cx="147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28" name="TextBox 1026">
            <a:extLst>
              <a:ext uri="{FF2B5EF4-FFF2-40B4-BE49-F238E27FC236}">
                <a16:creationId xmlns:a16="http://schemas.microsoft.com/office/drawing/2014/main" id="{F2331E46-DBBF-53A2-D110-58E31D897131}"/>
              </a:ext>
            </a:extLst>
          </p:cNvPr>
          <p:cNvSpPr txBox="1"/>
          <p:nvPr/>
        </p:nvSpPr>
        <p:spPr>
          <a:xfrm>
            <a:off x="3194961" y="2116574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29" name="TextBox 26">
            <a:extLst>
              <a:ext uri="{FF2B5EF4-FFF2-40B4-BE49-F238E27FC236}">
                <a16:creationId xmlns:a16="http://schemas.microsoft.com/office/drawing/2014/main" id="{9C27B11B-ED19-AD00-3562-35A2F47EB795}"/>
              </a:ext>
            </a:extLst>
          </p:cNvPr>
          <p:cNvSpPr txBox="1"/>
          <p:nvPr/>
        </p:nvSpPr>
        <p:spPr>
          <a:xfrm>
            <a:off x="102131" y="2760529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  <p:sp>
        <p:nvSpPr>
          <p:cNvPr id="30" name="Rectangle: Rounded Corners 61">
            <a:extLst>
              <a:ext uri="{FF2B5EF4-FFF2-40B4-BE49-F238E27FC236}">
                <a16:creationId xmlns:a16="http://schemas.microsoft.com/office/drawing/2014/main" id="{210159E2-BE6F-7F8B-F6B7-86AF5B92FD88}"/>
              </a:ext>
            </a:extLst>
          </p:cNvPr>
          <p:cNvSpPr/>
          <p:nvPr/>
        </p:nvSpPr>
        <p:spPr>
          <a:xfrm>
            <a:off x="102131" y="3202457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1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FA9E9313-3586-9891-3048-5AF4814C6C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04" y="3267355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32" name="TextBox 1024">
            <a:extLst>
              <a:ext uri="{FF2B5EF4-FFF2-40B4-BE49-F238E27FC236}">
                <a16:creationId xmlns:a16="http://schemas.microsoft.com/office/drawing/2014/main" id="{EA5B7297-CCD4-93F3-2DC5-A536DC07238D}"/>
              </a:ext>
            </a:extLst>
          </p:cNvPr>
          <p:cNvSpPr txBox="1"/>
          <p:nvPr/>
        </p:nvSpPr>
        <p:spPr>
          <a:xfrm>
            <a:off x="96625" y="4221660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9" name="TextBox 1023">
            <a:extLst>
              <a:ext uri="{FF2B5EF4-FFF2-40B4-BE49-F238E27FC236}">
                <a16:creationId xmlns:a16="http://schemas.microsoft.com/office/drawing/2014/main" id="{087A170D-C1A6-54B0-64EC-34F94CD72E37}"/>
              </a:ext>
            </a:extLst>
          </p:cNvPr>
          <p:cNvSpPr txBox="1"/>
          <p:nvPr/>
        </p:nvSpPr>
        <p:spPr>
          <a:xfrm>
            <a:off x="96625" y="4349801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0" name="TextBox 1026">
            <a:extLst>
              <a:ext uri="{FF2B5EF4-FFF2-40B4-BE49-F238E27FC236}">
                <a16:creationId xmlns:a16="http://schemas.microsoft.com/office/drawing/2014/main" id="{832D4D5F-915A-E7D8-7C2C-398D37DDAD3A}"/>
              </a:ext>
            </a:extLst>
          </p:cNvPr>
          <p:cNvSpPr txBox="1"/>
          <p:nvPr/>
        </p:nvSpPr>
        <p:spPr>
          <a:xfrm>
            <a:off x="825361" y="4225775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28" name="Rectangle: Rounded Corners 61">
            <a:extLst>
              <a:ext uri="{FF2B5EF4-FFF2-40B4-BE49-F238E27FC236}">
                <a16:creationId xmlns:a16="http://schemas.microsoft.com/office/drawing/2014/main" id="{FF9E5004-327A-DB94-075F-81087E9A457E}"/>
              </a:ext>
            </a:extLst>
          </p:cNvPr>
          <p:cNvSpPr/>
          <p:nvPr/>
        </p:nvSpPr>
        <p:spPr>
          <a:xfrm>
            <a:off x="1269552" y="3202200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29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83486A8-7D25-5D5B-B8F5-F1A9C427FD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25" y="3267098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1030" name="TextBox 1024">
            <a:extLst>
              <a:ext uri="{FF2B5EF4-FFF2-40B4-BE49-F238E27FC236}">
                <a16:creationId xmlns:a16="http://schemas.microsoft.com/office/drawing/2014/main" id="{8D804A17-734F-E18D-C4BD-89CC4FD25D63}"/>
              </a:ext>
            </a:extLst>
          </p:cNvPr>
          <p:cNvSpPr txBox="1"/>
          <p:nvPr/>
        </p:nvSpPr>
        <p:spPr>
          <a:xfrm>
            <a:off x="1264046" y="4221403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31" name="TextBox 1023">
            <a:extLst>
              <a:ext uri="{FF2B5EF4-FFF2-40B4-BE49-F238E27FC236}">
                <a16:creationId xmlns:a16="http://schemas.microsoft.com/office/drawing/2014/main" id="{FFF3CFB2-E791-94FD-E03F-345C2EEC8DC6}"/>
              </a:ext>
            </a:extLst>
          </p:cNvPr>
          <p:cNvSpPr txBox="1"/>
          <p:nvPr/>
        </p:nvSpPr>
        <p:spPr>
          <a:xfrm>
            <a:off x="1264046" y="4349544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32" name="TextBox 1026">
            <a:extLst>
              <a:ext uri="{FF2B5EF4-FFF2-40B4-BE49-F238E27FC236}">
                <a16:creationId xmlns:a16="http://schemas.microsoft.com/office/drawing/2014/main" id="{1217F4C7-A75F-D770-FAAD-4F7EFC2C9D9A}"/>
              </a:ext>
            </a:extLst>
          </p:cNvPr>
          <p:cNvSpPr txBox="1"/>
          <p:nvPr/>
        </p:nvSpPr>
        <p:spPr>
          <a:xfrm>
            <a:off x="1992782" y="4225518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33" name="Rectangle: Rounded Corners 61">
            <a:extLst>
              <a:ext uri="{FF2B5EF4-FFF2-40B4-BE49-F238E27FC236}">
                <a16:creationId xmlns:a16="http://schemas.microsoft.com/office/drawing/2014/main" id="{920F217B-97A6-D549-C125-932EB5BFD602}"/>
              </a:ext>
            </a:extLst>
          </p:cNvPr>
          <p:cNvSpPr/>
          <p:nvPr/>
        </p:nvSpPr>
        <p:spPr>
          <a:xfrm>
            <a:off x="2432813" y="3194762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5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4E36F25-1B83-231C-16F9-8D9D9DB601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86" y="3259660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1037" name="TextBox 1024">
            <a:extLst>
              <a:ext uri="{FF2B5EF4-FFF2-40B4-BE49-F238E27FC236}">
                <a16:creationId xmlns:a16="http://schemas.microsoft.com/office/drawing/2014/main" id="{CF5CF860-B72A-6114-AF7C-8EF9E59FF2FE}"/>
              </a:ext>
            </a:extLst>
          </p:cNvPr>
          <p:cNvSpPr txBox="1"/>
          <p:nvPr/>
        </p:nvSpPr>
        <p:spPr>
          <a:xfrm>
            <a:off x="2427307" y="4213965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39" name="TextBox 1023">
            <a:extLst>
              <a:ext uri="{FF2B5EF4-FFF2-40B4-BE49-F238E27FC236}">
                <a16:creationId xmlns:a16="http://schemas.microsoft.com/office/drawing/2014/main" id="{0F2241EE-D5BA-2D0E-E0B9-C704E216636D}"/>
              </a:ext>
            </a:extLst>
          </p:cNvPr>
          <p:cNvSpPr txBox="1"/>
          <p:nvPr/>
        </p:nvSpPr>
        <p:spPr>
          <a:xfrm>
            <a:off x="2427307" y="4342106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41" name="TextBox 1026">
            <a:extLst>
              <a:ext uri="{FF2B5EF4-FFF2-40B4-BE49-F238E27FC236}">
                <a16:creationId xmlns:a16="http://schemas.microsoft.com/office/drawing/2014/main" id="{F40130AA-2E65-614A-B3F1-FB3354BCD6F4}"/>
              </a:ext>
            </a:extLst>
          </p:cNvPr>
          <p:cNvSpPr txBox="1"/>
          <p:nvPr/>
        </p:nvSpPr>
        <p:spPr>
          <a:xfrm>
            <a:off x="3156043" y="4218080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43" name="TextBox 26">
            <a:extLst>
              <a:ext uri="{FF2B5EF4-FFF2-40B4-BE49-F238E27FC236}">
                <a16:creationId xmlns:a16="http://schemas.microsoft.com/office/drawing/2014/main" id="{036DFC56-7211-B409-5ECF-90878625D620}"/>
              </a:ext>
            </a:extLst>
          </p:cNvPr>
          <p:cNvSpPr txBox="1"/>
          <p:nvPr/>
        </p:nvSpPr>
        <p:spPr>
          <a:xfrm>
            <a:off x="108323" y="4906424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Artists</a:t>
            </a:r>
          </a:p>
        </p:txBody>
      </p:sp>
      <p:pic>
        <p:nvPicPr>
          <p:cNvPr id="1044" name="Grafik 1043" descr="Ein Bild, das Neon, lila, violett, Grafiken enthält.&#10;&#10;KI-generierte Inhalte können fehlerhaft sein.">
            <a:extLst>
              <a:ext uri="{FF2B5EF4-FFF2-40B4-BE49-F238E27FC236}">
                <a16:creationId xmlns:a16="http://schemas.microsoft.com/office/drawing/2014/main" id="{8204621E-E20C-F5F8-D8C2-9FCBAEEE6B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" y="5311022"/>
            <a:ext cx="1069269" cy="106926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3441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CFE2-CB5C-5652-AB74-968B7DF6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995" y="2766218"/>
            <a:ext cx="4244009" cy="1325563"/>
          </a:xfrm>
        </p:spPr>
        <p:txBody>
          <a:bodyPr>
            <a:noAutofit/>
          </a:bodyPr>
          <a:lstStyle/>
          <a:p>
            <a:r>
              <a:rPr lang="en-US" sz="8800" b="1" noProof="0" dirty="0"/>
              <a:t>Desktop</a:t>
            </a:r>
          </a:p>
        </p:txBody>
      </p:sp>
    </p:spTree>
    <p:extLst>
      <p:ext uri="{BB962C8B-B14F-4D97-AF65-F5344CB8AC3E}">
        <p14:creationId xmlns:p14="http://schemas.microsoft.com/office/powerpoint/2010/main" val="2691664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BD5B4-307D-C75E-BCE6-DC162B884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AA31F6-27E8-C219-F8F1-1EE7F3E95055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C241B8-27AF-3F4D-8749-24107ECFA982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379F92A2-4B34-FCB4-50E8-05256524D8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F887B36-9751-3B82-3BDF-6FA89352C6A5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36487CBE-C52B-0C48-46B2-A3A0D7FD9758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A9A38F63-24A8-9BA2-94CC-7DDE59A03788}"/>
              </a:ext>
            </a:extLst>
          </p:cNvPr>
          <p:cNvSpPr/>
          <p:nvPr/>
        </p:nvSpPr>
        <p:spPr>
          <a:xfrm>
            <a:off x="0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C791415-0422-2610-9F8C-234880510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2967700-4BCF-08BE-7087-B7DFA722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E655D2A-710D-18A2-3018-45D04FDFB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81A1A6F-30A2-6E97-264C-68B40D587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A31AEC2-A439-FFB3-DF57-59366F9F4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2">
            <a:extLst>
              <a:ext uri="{FF2B5EF4-FFF2-40B4-BE49-F238E27FC236}">
                <a16:creationId xmlns:a16="http://schemas.microsoft.com/office/drawing/2014/main" id="{7C169F0A-60AB-8DB6-3F75-6F0421B4C1E0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sp>
        <p:nvSpPr>
          <p:cNvPr id="34" name="Rectangle: Rounded Corners 1050">
            <a:extLst>
              <a:ext uri="{FF2B5EF4-FFF2-40B4-BE49-F238E27FC236}">
                <a16:creationId xmlns:a16="http://schemas.microsoft.com/office/drawing/2014/main" id="{BBC51F59-5E1E-9257-8145-6866790580B3}"/>
              </a:ext>
            </a:extLst>
          </p:cNvPr>
          <p:cNvSpPr/>
          <p:nvPr/>
        </p:nvSpPr>
        <p:spPr>
          <a:xfrm>
            <a:off x="107637" y="1068556"/>
            <a:ext cx="2477501" cy="342362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5" name="Picture 10">
            <a:extLst>
              <a:ext uri="{FF2B5EF4-FFF2-40B4-BE49-F238E27FC236}">
                <a16:creationId xmlns:a16="http://schemas.microsoft.com/office/drawing/2014/main" id="{5FB76233-9E4F-88A2-24DC-E735607B3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6" y="113795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1053">
            <a:extLst>
              <a:ext uri="{FF2B5EF4-FFF2-40B4-BE49-F238E27FC236}">
                <a16:creationId xmlns:a16="http://schemas.microsoft.com/office/drawing/2014/main" id="{E1D7F4C2-99CB-01D0-C617-D1B3B8B4DBAA}"/>
              </a:ext>
            </a:extLst>
          </p:cNvPr>
          <p:cNvSpPr txBox="1"/>
          <p:nvPr/>
        </p:nvSpPr>
        <p:spPr>
          <a:xfrm>
            <a:off x="483289" y="1116626"/>
            <a:ext cx="1987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37" name="TextBox 26">
            <a:extLst>
              <a:ext uri="{FF2B5EF4-FFF2-40B4-BE49-F238E27FC236}">
                <a16:creationId xmlns:a16="http://schemas.microsoft.com/office/drawing/2014/main" id="{59EC374B-B184-05A7-2E0D-461B1C59D3B8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Library</a:t>
            </a:r>
          </a:p>
        </p:txBody>
      </p:sp>
      <p:sp>
        <p:nvSpPr>
          <p:cNvPr id="38" name="Rectangle: Rounded Corners 1054">
            <a:extLst>
              <a:ext uri="{FF2B5EF4-FFF2-40B4-BE49-F238E27FC236}">
                <a16:creationId xmlns:a16="http://schemas.microsoft.com/office/drawing/2014/main" id="{DED98BAB-CDF4-B6D1-3BBA-5DF7AC8745E2}"/>
              </a:ext>
            </a:extLst>
          </p:cNvPr>
          <p:cNvSpPr/>
          <p:nvPr/>
        </p:nvSpPr>
        <p:spPr>
          <a:xfrm>
            <a:off x="2647470" y="1069656"/>
            <a:ext cx="342000" cy="34200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1" name="Picture 10">
            <a:extLst>
              <a:ext uri="{FF2B5EF4-FFF2-40B4-BE49-F238E27FC236}">
                <a16:creationId xmlns:a16="http://schemas.microsoft.com/office/drawing/2014/main" id="{A10F7495-7AD0-E800-8DF9-382B0BF2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38" y="11317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1055">
            <a:extLst>
              <a:ext uri="{FF2B5EF4-FFF2-40B4-BE49-F238E27FC236}">
                <a16:creationId xmlns:a16="http://schemas.microsoft.com/office/drawing/2014/main" id="{06E0B733-6E5B-231D-B223-0AE4B4D4D473}"/>
              </a:ext>
            </a:extLst>
          </p:cNvPr>
          <p:cNvSpPr txBox="1"/>
          <p:nvPr/>
        </p:nvSpPr>
        <p:spPr>
          <a:xfrm>
            <a:off x="483289" y="152757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27035E9-D51A-4DC8-A978-7FEA28DAF1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153212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44" name="TextBox 1057">
            <a:extLst>
              <a:ext uri="{FF2B5EF4-FFF2-40B4-BE49-F238E27FC236}">
                <a16:creationId xmlns:a16="http://schemas.microsoft.com/office/drawing/2014/main" id="{F15A4C36-3DCF-ADD9-4003-0D0618EF5509}"/>
              </a:ext>
            </a:extLst>
          </p:cNvPr>
          <p:cNvSpPr txBox="1"/>
          <p:nvPr/>
        </p:nvSpPr>
        <p:spPr>
          <a:xfrm>
            <a:off x="483289" y="169723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5" name="TextBox 1058">
            <a:extLst>
              <a:ext uri="{FF2B5EF4-FFF2-40B4-BE49-F238E27FC236}">
                <a16:creationId xmlns:a16="http://schemas.microsoft.com/office/drawing/2014/main" id="{794C2775-043C-EEA3-91F9-58B12D9D31E3}"/>
              </a:ext>
            </a:extLst>
          </p:cNvPr>
          <p:cNvSpPr txBox="1"/>
          <p:nvPr/>
        </p:nvSpPr>
        <p:spPr>
          <a:xfrm>
            <a:off x="2126227" y="157545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78" name="Picture 2">
            <a:extLst>
              <a:ext uri="{FF2B5EF4-FFF2-40B4-BE49-F238E27FC236}">
                <a16:creationId xmlns:a16="http://schemas.microsoft.com/office/drawing/2014/main" id="{86BB92B7-B888-4DE0-4182-DDFD03CA0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107" y="157123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9" name="TextBox 1055">
            <a:extLst>
              <a:ext uri="{FF2B5EF4-FFF2-40B4-BE49-F238E27FC236}">
                <a16:creationId xmlns:a16="http://schemas.microsoft.com/office/drawing/2014/main" id="{78CA79AE-5E18-F387-CAD3-B83C87ED959E}"/>
              </a:ext>
            </a:extLst>
          </p:cNvPr>
          <p:cNvSpPr txBox="1"/>
          <p:nvPr/>
        </p:nvSpPr>
        <p:spPr>
          <a:xfrm>
            <a:off x="494112" y="200826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8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00A0B9E-4F2D-1728-27FC-C943CAF352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73" y="201281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81" name="TextBox 1057">
            <a:extLst>
              <a:ext uri="{FF2B5EF4-FFF2-40B4-BE49-F238E27FC236}">
                <a16:creationId xmlns:a16="http://schemas.microsoft.com/office/drawing/2014/main" id="{782DA40A-824B-AC20-D229-4A32F165F656}"/>
              </a:ext>
            </a:extLst>
          </p:cNvPr>
          <p:cNvSpPr txBox="1"/>
          <p:nvPr/>
        </p:nvSpPr>
        <p:spPr>
          <a:xfrm>
            <a:off x="494112" y="217792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82" name="TextBox 1058">
            <a:extLst>
              <a:ext uri="{FF2B5EF4-FFF2-40B4-BE49-F238E27FC236}">
                <a16:creationId xmlns:a16="http://schemas.microsoft.com/office/drawing/2014/main" id="{80BC3521-841C-63BB-E360-CA95C477F755}"/>
              </a:ext>
            </a:extLst>
          </p:cNvPr>
          <p:cNvSpPr txBox="1"/>
          <p:nvPr/>
        </p:nvSpPr>
        <p:spPr>
          <a:xfrm>
            <a:off x="2137050" y="205614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83" name="Picture 2">
            <a:extLst>
              <a:ext uri="{FF2B5EF4-FFF2-40B4-BE49-F238E27FC236}">
                <a16:creationId xmlns:a16="http://schemas.microsoft.com/office/drawing/2014/main" id="{14349CFA-9111-5005-75F1-A50B4B836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30" y="205192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4" name="TextBox 1055">
            <a:extLst>
              <a:ext uri="{FF2B5EF4-FFF2-40B4-BE49-F238E27FC236}">
                <a16:creationId xmlns:a16="http://schemas.microsoft.com/office/drawing/2014/main" id="{A6A3449F-D3AA-D867-5B89-48A40E6545B0}"/>
              </a:ext>
            </a:extLst>
          </p:cNvPr>
          <p:cNvSpPr txBox="1"/>
          <p:nvPr/>
        </p:nvSpPr>
        <p:spPr>
          <a:xfrm>
            <a:off x="496344" y="248802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85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02DA98C-2E7D-9517-AA78-9B501EE6CE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" y="249257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86" name="TextBox 1057">
            <a:extLst>
              <a:ext uri="{FF2B5EF4-FFF2-40B4-BE49-F238E27FC236}">
                <a16:creationId xmlns:a16="http://schemas.microsoft.com/office/drawing/2014/main" id="{FABC66E7-BDFB-4DE8-FC12-31750915E4AE}"/>
              </a:ext>
            </a:extLst>
          </p:cNvPr>
          <p:cNvSpPr txBox="1"/>
          <p:nvPr/>
        </p:nvSpPr>
        <p:spPr>
          <a:xfrm>
            <a:off x="496344" y="265768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87" name="TextBox 1058">
            <a:extLst>
              <a:ext uri="{FF2B5EF4-FFF2-40B4-BE49-F238E27FC236}">
                <a16:creationId xmlns:a16="http://schemas.microsoft.com/office/drawing/2014/main" id="{4E0A5AEE-0964-D513-41B3-FACECAC98581}"/>
              </a:ext>
            </a:extLst>
          </p:cNvPr>
          <p:cNvSpPr txBox="1"/>
          <p:nvPr/>
        </p:nvSpPr>
        <p:spPr>
          <a:xfrm>
            <a:off x="2139282" y="253590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88" name="Picture 2">
            <a:extLst>
              <a:ext uri="{FF2B5EF4-FFF2-40B4-BE49-F238E27FC236}">
                <a16:creationId xmlns:a16="http://schemas.microsoft.com/office/drawing/2014/main" id="{35B38479-F132-3DDC-A82C-413517B9E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62" y="253168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TextBox 1055">
            <a:extLst>
              <a:ext uri="{FF2B5EF4-FFF2-40B4-BE49-F238E27FC236}">
                <a16:creationId xmlns:a16="http://schemas.microsoft.com/office/drawing/2014/main" id="{4868779B-3016-D5A7-554F-7FE6AC5A653F}"/>
              </a:ext>
            </a:extLst>
          </p:cNvPr>
          <p:cNvSpPr txBox="1"/>
          <p:nvPr/>
        </p:nvSpPr>
        <p:spPr>
          <a:xfrm>
            <a:off x="507167" y="296871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9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1F80585-B12D-F81F-BB5F-4DA58C4DCF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8" y="297326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91" name="TextBox 1057">
            <a:extLst>
              <a:ext uri="{FF2B5EF4-FFF2-40B4-BE49-F238E27FC236}">
                <a16:creationId xmlns:a16="http://schemas.microsoft.com/office/drawing/2014/main" id="{0E280910-6B0C-1D0F-E274-3A4ACA5BA249}"/>
              </a:ext>
            </a:extLst>
          </p:cNvPr>
          <p:cNvSpPr txBox="1"/>
          <p:nvPr/>
        </p:nvSpPr>
        <p:spPr>
          <a:xfrm>
            <a:off x="507167" y="313837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92" name="TextBox 1058">
            <a:extLst>
              <a:ext uri="{FF2B5EF4-FFF2-40B4-BE49-F238E27FC236}">
                <a16:creationId xmlns:a16="http://schemas.microsoft.com/office/drawing/2014/main" id="{5BE29471-FF7C-E146-444A-69D974A342D6}"/>
              </a:ext>
            </a:extLst>
          </p:cNvPr>
          <p:cNvSpPr txBox="1"/>
          <p:nvPr/>
        </p:nvSpPr>
        <p:spPr>
          <a:xfrm>
            <a:off x="2150105" y="301659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93" name="Picture 2">
            <a:extLst>
              <a:ext uri="{FF2B5EF4-FFF2-40B4-BE49-F238E27FC236}">
                <a16:creationId xmlns:a16="http://schemas.microsoft.com/office/drawing/2014/main" id="{BAD8733E-2F0A-EC1B-4A72-F6F10B77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85" y="30123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55">
            <a:extLst>
              <a:ext uri="{FF2B5EF4-FFF2-40B4-BE49-F238E27FC236}">
                <a16:creationId xmlns:a16="http://schemas.microsoft.com/office/drawing/2014/main" id="{22C529D9-74E8-A8AF-5023-84BBEB3A1331}"/>
              </a:ext>
            </a:extLst>
          </p:cNvPr>
          <p:cNvSpPr txBox="1"/>
          <p:nvPr/>
        </p:nvSpPr>
        <p:spPr>
          <a:xfrm>
            <a:off x="504702" y="345116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95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168EC07-4B7B-8A6A-15F9-8AA123C14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" y="345571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96" name="TextBox 1057">
            <a:extLst>
              <a:ext uri="{FF2B5EF4-FFF2-40B4-BE49-F238E27FC236}">
                <a16:creationId xmlns:a16="http://schemas.microsoft.com/office/drawing/2014/main" id="{4EC14993-C33D-97DD-B617-646BB0716E82}"/>
              </a:ext>
            </a:extLst>
          </p:cNvPr>
          <p:cNvSpPr txBox="1"/>
          <p:nvPr/>
        </p:nvSpPr>
        <p:spPr>
          <a:xfrm>
            <a:off x="504702" y="362082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97" name="TextBox 1058">
            <a:extLst>
              <a:ext uri="{FF2B5EF4-FFF2-40B4-BE49-F238E27FC236}">
                <a16:creationId xmlns:a16="http://schemas.microsoft.com/office/drawing/2014/main" id="{9C889037-9DA3-8B40-4C77-C04F79BCC096}"/>
              </a:ext>
            </a:extLst>
          </p:cNvPr>
          <p:cNvSpPr txBox="1"/>
          <p:nvPr/>
        </p:nvSpPr>
        <p:spPr>
          <a:xfrm>
            <a:off x="2147640" y="349904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98" name="Picture 2">
            <a:extLst>
              <a:ext uri="{FF2B5EF4-FFF2-40B4-BE49-F238E27FC236}">
                <a16:creationId xmlns:a16="http://schemas.microsoft.com/office/drawing/2014/main" id="{F4673D4F-D689-09D9-55A2-CA37D36B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20" y="349482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TextBox 1055">
            <a:extLst>
              <a:ext uri="{FF2B5EF4-FFF2-40B4-BE49-F238E27FC236}">
                <a16:creationId xmlns:a16="http://schemas.microsoft.com/office/drawing/2014/main" id="{79EC258D-5EB6-C84D-4DD8-1C19BDD0B3A0}"/>
              </a:ext>
            </a:extLst>
          </p:cNvPr>
          <p:cNvSpPr txBox="1"/>
          <p:nvPr/>
        </p:nvSpPr>
        <p:spPr>
          <a:xfrm>
            <a:off x="515525" y="393185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10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6BA104A-64B8-FFF9-5D69-4D1439F9B5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" y="393640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101" name="TextBox 1057">
            <a:extLst>
              <a:ext uri="{FF2B5EF4-FFF2-40B4-BE49-F238E27FC236}">
                <a16:creationId xmlns:a16="http://schemas.microsoft.com/office/drawing/2014/main" id="{812B9336-B045-0251-00EF-3781AD5B8633}"/>
              </a:ext>
            </a:extLst>
          </p:cNvPr>
          <p:cNvSpPr txBox="1"/>
          <p:nvPr/>
        </p:nvSpPr>
        <p:spPr>
          <a:xfrm>
            <a:off x="515525" y="410151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102" name="TextBox 1058">
            <a:extLst>
              <a:ext uri="{FF2B5EF4-FFF2-40B4-BE49-F238E27FC236}">
                <a16:creationId xmlns:a16="http://schemas.microsoft.com/office/drawing/2014/main" id="{79CDE84A-FAD1-4016-C649-D279576A0994}"/>
              </a:ext>
            </a:extLst>
          </p:cNvPr>
          <p:cNvSpPr txBox="1"/>
          <p:nvPr/>
        </p:nvSpPr>
        <p:spPr>
          <a:xfrm>
            <a:off x="2158463" y="397973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103" name="Picture 2">
            <a:extLst>
              <a:ext uri="{FF2B5EF4-FFF2-40B4-BE49-F238E27FC236}">
                <a16:creationId xmlns:a16="http://schemas.microsoft.com/office/drawing/2014/main" id="{C368206C-6549-25AC-EC22-5F5CC47B2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43" y="397551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4" name="TextBox 1055">
            <a:extLst>
              <a:ext uri="{FF2B5EF4-FFF2-40B4-BE49-F238E27FC236}">
                <a16:creationId xmlns:a16="http://schemas.microsoft.com/office/drawing/2014/main" id="{38E0652A-4755-AC7C-0309-93980F6A0D48}"/>
              </a:ext>
            </a:extLst>
          </p:cNvPr>
          <p:cNvSpPr txBox="1"/>
          <p:nvPr/>
        </p:nvSpPr>
        <p:spPr>
          <a:xfrm>
            <a:off x="517757" y="441161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105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C2E8EA9-CCD6-05FE-0B2B-9BD8BCFD09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8" y="441616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106" name="TextBox 1057">
            <a:extLst>
              <a:ext uri="{FF2B5EF4-FFF2-40B4-BE49-F238E27FC236}">
                <a16:creationId xmlns:a16="http://schemas.microsoft.com/office/drawing/2014/main" id="{7379A02E-2058-2310-9D71-D8361C98BC52}"/>
              </a:ext>
            </a:extLst>
          </p:cNvPr>
          <p:cNvSpPr txBox="1"/>
          <p:nvPr/>
        </p:nvSpPr>
        <p:spPr>
          <a:xfrm>
            <a:off x="517757" y="458127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107" name="TextBox 1058">
            <a:extLst>
              <a:ext uri="{FF2B5EF4-FFF2-40B4-BE49-F238E27FC236}">
                <a16:creationId xmlns:a16="http://schemas.microsoft.com/office/drawing/2014/main" id="{DAD1F69C-92CA-357D-2EC6-601AACCA2C43}"/>
              </a:ext>
            </a:extLst>
          </p:cNvPr>
          <p:cNvSpPr txBox="1"/>
          <p:nvPr/>
        </p:nvSpPr>
        <p:spPr>
          <a:xfrm>
            <a:off x="2160695" y="445949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108" name="Picture 2">
            <a:extLst>
              <a:ext uri="{FF2B5EF4-FFF2-40B4-BE49-F238E27FC236}">
                <a16:creationId xmlns:a16="http://schemas.microsoft.com/office/drawing/2014/main" id="{01D00A70-854B-5436-C821-5C0BB8D2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75" y="445527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9" name="TextBox 1055">
            <a:extLst>
              <a:ext uri="{FF2B5EF4-FFF2-40B4-BE49-F238E27FC236}">
                <a16:creationId xmlns:a16="http://schemas.microsoft.com/office/drawing/2014/main" id="{822D6499-F72C-7C55-8CD2-F9F2003FD4F4}"/>
              </a:ext>
            </a:extLst>
          </p:cNvPr>
          <p:cNvSpPr txBox="1"/>
          <p:nvPr/>
        </p:nvSpPr>
        <p:spPr>
          <a:xfrm>
            <a:off x="528580" y="489230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110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D0BB128-DD32-EC81-9ED4-30CDD96201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" y="489685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111" name="TextBox 1057">
            <a:extLst>
              <a:ext uri="{FF2B5EF4-FFF2-40B4-BE49-F238E27FC236}">
                <a16:creationId xmlns:a16="http://schemas.microsoft.com/office/drawing/2014/main" id="{F799020E-58FF-66FD-48A0-0EDA8FF81D9A}"/>
              </a:ext>
            </a:extLst>
          </p:cNvPr>
          <p:cNvSpPr txBox="1"/>
          <p:nvPr/>
        </p:nvSpPr>
        <p:spPr>
          <a:xfrm>
            <a:off x="528580" y="506196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112" name="TextBox 1058">
            <a:extLst>
              <a:ext uri="{FF2B5EF4-FFF2-40B4-BE49-F238E27FC236}">
                <a16:creationId xmlns:a16="http://schemas.microsoft.com/office/drawing/2014/main" id="{C7F2F404-E3D1-E824-87F6-268CEE26614B}"/>
              </a:ext>
            </a:extLst>
          </p:cNvPr>
          <p:cNvSpPr txBox="1"/>
          <p:nvPr/>
        </p:nvSpPr>
        <p:spPr>
          <a:xfrm>
            <a:off x="2171518" y="494018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113" name="Picture 2">
            <a:extLst>
              <a:ext uri="{FF2B5EF4-FFF2-40B4-BE49-F238E27FC236}">
                <a16:creationId xmlns:a16="http://schemas.microsoft.com/office/drawing/2014/main" id="{73A77532-ED6F-FF50-6987-AAA129242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98" y="493596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5" name="Gerader Verbinder 1114">
            <a:extLst>
              <a:ext uri="{FF2B5EF4-FFF2-40B4-BE49-F238E27FC236}">
                <a16:creationId xmlns:a16="http://schemas.microsoft.com/office/drawing/2014/main" id="{187EFB1C-52EA-5C15-528C-70D046A5BA9F}"/>
              </a:ext>
            </a:extLst>
          </p:cNvPr>
          <p:cNvCxnSpPr/>
          <p:nvPr/>
        </p:nvCxnSpPr>
        <p:spPr>
          <a:xfrm>
            <a:off x="453824" y="980595"/>
            <a:ext cx="0" cy="54698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70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8F4B1-8B4E-6BDF-8DB1-14D2D8185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38ADB5-6E86-EAA4-C013-B9CD64297E9D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8A15B-26E7-F58A-D4B6-07C9A9711CC4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0EEDD845-A2FA-8873-684F-B7898A4C9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FAD114-8E39-6D70-1C67-C2D1A52B6EC9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2C8D79F7-3955-8B0F-932C-00713724177D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C50FABB2-2393-69D0-E67A-257689156656}"/>
              </a:ext>
            </a:extLst>
          </p:cNvPr>
          <p:cNvSpPr/>
          <p:nvPr/>
        </p:nvSpPr>
        <p:spPr>
          <a:xfrm>
            <a:off x="617218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7F2A934-D509-2FCE-36E7-8B072842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9F25F13-FBA7-FA4E-ADDC-C68E9BEDD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AC7FEFB-969E-4382-8ACA-5B5DFF94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05A5A45-317A-1771-5521-F89878A26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5A80A05-F53A-DF55-410E-6F0C878DF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6">
            <a:extLst>
              <a:ext uri="{FF2B5EF4-FFF2-40B4-BE49-F238E27FC236}">
                <a16:creationId xmlns:a16="http://schemas.microsoft.com/office/drawing/2014/main" id="{3016E7C4-5981-58C6-F79A-D45C461FB848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  <p:sp>
        <p:nvSpPr>
          <p:cNvPr id="8" name="Rectangle: Rounded Corners 1083">
            <a:extLst>
              <a:ext uri="{FF2B5EF4-FFF2-40B4-BE49-F238E27FC236}">
                <a16:creationId xmlns:a16="http://schemas.microsoft.com/office/drawing/2014/main" id="{B7D4B6DF-E654-7A10-FD92-3DCD27224BEF}"/>
              </a:ext>
            </a:extLst>
          </p:cNvPr>
          <p:cNvSpPr/>
          <p:nvPr/>
        </p:nvSpPr>
        <p:spPr>
          <a:xfrm>
            <a:off x="2692115" y="669871"/>
            <a:ext cx="289764" cy="289764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4B82746-49B5-050E-4D3A-20DABBCF9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312" y="694068"/>
            <a:ext cx="241370" cy="24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078">
            <a:extLst>
              <a:ext uri="{FF2B5EF4-FFF2-40B4-BE49-F238E27FC236}">
                <a16:creationId xmlns:a16="http://schemas.microsoft.com/office/drawing/2014/main" id="{C2440A8C-C739-D158-37A0-CBB481BCA92C}"/>
              </a:ext>
            </a:extLst>
          </p:cNvPr>
          <p:cNvSpPr/>
          <p:nvPr/>
        </p:nvSpPr>
        <p:spPr>
          <a:xfrm>
            <a:off x="103794" y="1003933"/>
            <a:ext cx="1375109" cy="1946734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9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8DAE98F-C1C8-8B7F-7307-10A4FF40CE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8" y="1076872"/>
            <a:ext cx="1203383" cy="1203383"/>
          </a:xfrm>
          <a:prstGeom prst="roundRect">
            <a:avLst>
              <a:gd name="adj" fmla="val 4006"/>
            </a:avLst>
          </a:prstGeom>
        </p:spPr>
      </p:pic>
      <p:sp>
        <p:nvSpPr>
          <p:cNvPr id="20" name="TextBox 1080">
            <a:extLst>
              <a:ext uri="{FF2B5EF4-FFF2-40B4-BE49-F238E27FC236}">
                <a16:creationId xmlns:a16="http://schemas.microsoft.com/office/drawing/2014/main" id="{579655E9-8492-54C5-A9A3-F14B4BBE07B9}"/>
              </a:ext>
            </a:extLst>
          </p:cNvPr>
          <p:cNvSpPr txBox="1"/>
          <p:nvPr/>
        </p:nvSpPr>
        <p:spPr>
          <a:xfrm>
            <a:off x="121129" y="2402244"/>
            <a:ext cx="147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1" name="TextBox 1081">
            <a:extLst>
              <a:ext uri="{FF2B5EF4-FFF2-40B4-BE49-F238E27FC236}">
                <a16:creationId xmlns:a16="http://schemas.microsoft.com/office/drawing/2014/main" id="{DE60F1A9-7554-8D59-0408-764EC8CB4D02}"/>
              </a:ext>
            </a:extLst>
          </p:cNvPr>
          <p:cNvSpPr txBox="1"/>
          <p:nvPr/>
        </p:nvSpPr>
        <p:spPr>
          <a:xfrm>
            <a:off x="130606" y="2260494"/>
            <a:ext cx="666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22" name="TextBox 1082">
            <a:extLst>
              <a:ext uri="{FF2B5EF4-FFF2-40B4-BE49-F238E27FC236}">
                <a16:creationId xmlns:a16="http://schemas.microsoft.com/office/drawing/2014/main" id="{DC28AC9D-1313-B180-A0BC-3F7346D13A34}"/>
              </a:ext>
            </a:extLst>
          </p:cNvPr>
          <p:cNvSpPr txBox="1"/>
          <p:nvPr/>
        </p:nvSpPr>
        <p:spPr>
          <a:xfrm>
            <a:off x="1045304" y="2280255"/>
            <a:ext cx="467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28" name="Rectangle: Rounded Corners 1078">
            <a:extLst>
              <a:ext uri="{FF2B5EF4-FFF2-40B4-BE49-F238E27FC236}">
                <a16:creationId xmlns:a16="http://schemas.microsoft.com/office/drawing/2014/main" id="{EEA4B64B-D5C1-F844-DBFB-A0376A26EC6D}"/>
              </a:ext>
            </a:extLst>
          </p:cNvPr>
          <p:cNvSpPr/>
          <p:nvPr/>
        </p:nvSpPr>
        <p:spPr>
          <a:xfrm>
            <a:off x="1576935" y="1003933"/>
            <a:ext cx="1375109" cy="1946734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9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9E056B4-A852-56BB-2830-B05AAB3C5B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89" y="1076872"/>
            <a:ext cx="1203383" cy="1203383"/>
          </a:xfrm>
          <a:prstGeom prst="roundRect">
            <a:avLst>
              <a:gd name="adj" fmla="val 4006"/>
            </a:avLst>
          </a:prstGeom>
        </p:spPr>
      </p:pic>
      <p:sp>
        <p:nvSpPr>
          <p:cNvPr id="30" name="TextBox 1080">
            <a:extLst>
              <a:ext uri="{FF2B5EF4-FFF2-40B4-BE49-F238E27FC236}">
                <a16:creationId xmlns:a16="http://schemas.microsoft.com/office/drawing/2014/main" id="{6C6CAC5C-EF65-168A-7D71-9A6DA3BED26F}"/>
              </a:ext>
            </a:extLst>
          </p:cNvPr>
          <p:cNvSpPr txBox="1"/>
          <p:nvPr/>
        </p:nvSpPr>
        <p:spPr>
          <a:xfrm>
            <a:off x="1594270" y="2402244"/>
            <a:ext cx="147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31" name="TextBox 1081">
            <a:extLst>
              <a:ext uri="{FF2B5EF4-FFF2-40B4-BE49-F238E27FC236}">
                <a16:creationId xmlns:a16="http://schemas.microsoft.com/office/drawing/2014/main" id="{C34F4B07-37BB-7F0F-713B-C6C988CE1B67}"/>
              </a:ext>
            </a:extLst>
          </p:cNvPr>
          <p:cNvSpPr txBox="1"/>
          <p:nvPr/>
        </p:nvSpPr>
        <p:spPr>
          <a:xfrm>
            <a:off x="1603747" y="2260494"/>
            <a:ext cx="666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2" name="TextBox 1082">
            <a:extLst>
              <a:ext uri="{FF2B5EF4-FFF2-40B4-BE49-F238E27FC236}">
                <a16:creationId xmlns:a16="http://schemas.microsoft.com/office/drawing/2014/main" id="{6A044F30-F8B2-9168-A75E-0D9708F3D3B0}"/>
              </a:ext>
            </a:extLst>
          </p:cNvPr>
          <p:cNvSpPr txBox="1"/>
          <p:nvPr/>
        </p:nvSpPr>
        <p:spPr>
          <a:xfrm>
            <a:off x="2518445" y="2280255"/>
            <a:ext cx="467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39" name="Rectangle: Rounded Corners 1078">
            <a:extLst>
              <a:ext uri="{FF2B5EF4-FFF2-40B4-BE49-F238E27FC236}">
                <a16:creationId xmlns:a16="http://schemas.microsoft.com/office/drawing/2014/main" id="{FA33A715-4D4D-0480-95E7-93DD7CA7E5B3}"/>
              </a:ext>
            </a:extLst>
          </p:cNvPr>
          <p:cNvSpPr/>
          <p:nvPr/>
        </p:nvSpPr>
        <p:spPr>
          <a:xfrm>
            <a:off x="110296" y="3042479"/>
            <a:ext cx="1375109" cy="1946734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0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170E5D2-63F9-4B7D-1414-A1A98743BC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50" y="3115418"/>
            <a:ext cx="1203383" cy="1203383"/>
          </a:xfrm>
          <a:prstGeom prst="roundRect">
            <a:avLst>
              <a:gd name="adj" fmla="val 4006"/>
            </a:avLst>
          </a:prstGeom>
        </p:spPr>
      </p:pic>
      <p:sp>
        <p:nvSpPr>
          <p:cNvPr id="41" name="TextBox 1080">
            <a:extLst>
              <a:ext uri="{FF2B5EF4-FFF2-40B4-BE49-F238E27FC236}">
                <a16:creationId xmlns:a16="http://schemas.microsoft.com/office/drawing/2014/main" id="{88DC7C8A-1A7D-4F53-E96F-0C8843A18D41}"/>
              </a:ext>
            </a:extLst>
          </p:cNvPr>
          <p:cNvSpPr txBox="1"/>
          <p:nvPr/>
        </p:nvSpPr>
        <p:spPr>
          <a:xfrm>
            <a:off x="127631" y="4440790"/>
            <a:ext cx="147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2" name="TextBox 1081">
            <a:extLst>
              <a:ext uri="{FF2B5EF4-FFF2-40B4-BE49-F238E27FC236}">
                <a16:creationId xmlns:a16="http://schemas.microsoft.com/office/drawing/2014/main" id="{A0715B67-4D1A-0CAF-6239-6810F4ADB8A5}"/>
              </a:ext>
            </a:extLst>
          </p:cNvPr>
          <p:cNvSpPr txBox="1"/>
          <p:nvPr/>
        </p:nvSpPr>
        <p:spPr>
          <a:xfrm>
            <a:off x="137108" y="4299040"/>
            <a:ext cx="666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3" name="TextBox 1082">
            <a:extLst>
              <a:ext uri="{FF2B5EF4-FFF2-40B4-BE49-F238E27FC236}">
                <a16:creationId xmlns:a16="http://schemas.microsoft.com/office/drawing/2014/main" id="{576ED9CF-E06D-6E11-6645-29A8DFFB6D81}"/>
              </a:ext>
            </a:extLst>
          </p:cNvPr>
          <p:cNvSpPr txBox="1"/>
          <p:nvPr/>
        </p:nvSpPr>
        <p:spPr>
          <a:xfrm>
            <a:off x="1051806" y="4318801"/>
            <a:ext cx="467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4" name="Rectangle: Rounded Corners 1078">
            <a:extLst>
              <a:ext uri="{FF2B5EF4-FFF2-40B4-BE49-F238E27FC236}">
                <a16:creationId xmlns:a16="http://schemas.microsoft.com/office/drawing/2014/main" id="{C023587A-937D-00A0-BA0E-9BCCFEFBF5BA}"/>
              </a:ext>
            </a:extLst>
          </p:cNvPr>
          <p:cNvSpPr/>
          <p:nvPr/>
        </p:nvSpPr>
        <p:spPr>
          <a:xfrm>
            <a:off x="1583437" y="3042479"/>
            <a:ext cx="1375109" cy="1946734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5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91D6BE9-899F-7C52-5536-8EB871C923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291" y="3115418"/>
            <a:ext cx="1203383" cy="1203383"/>
          </a:xfrm>
          <a:prstGeom prst="roundRect">
            <a:avLst>
              <a:gd name="adj" fmla="val 4006"/>
            </a:avLst>
          </a:prstGeom>
        </p:spPr>
      </p:pic>
      <p:sp>
        <p:nvSpPr>
          <p:cNvPr id="46" name="TextBox 1080">
            <a:extLst>
              <a:ext uri="{FF2B5EF4-FFF2-40B4-BE49-F238E27FC236}">
                <a16:creationId xmlns:a16="http://schemas.microsoft.com/office/drawing/2014/main" id="{EAFEA2BB-26E5-19D8-B6D9-234BE4098A3C}"/>
              </a:ext>
            </a:extLst>
          </p:cNvPr>
          <p:cNvSpPr txBox="1"/>
          <p:nvPr/>
        </p:nvSpPr>
        <p:spPr>
          <a:xfrm>
            <a:off x="1600772" y="4440790"/>
            <a:ext cx="1477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7" name="TextBox 1081">
            <a:extLst>
              <a:ext uri="{FF2B5EF4-FFF2-40B4-BE49-F238E27FC236}">
                <a16:creationId xmlns:a16="http://schemas.microsoft.com/office/drawing/2014/main" id="{C7B271E8-BE8C-64EB-0D4E-26595F1F83ED}"/>
              </a:ext>
            </a:extLst>
          </p:cNvPr>
          <p:cNvSpPr txBox="1"/>
          <p:nvPr/>
        </p:nvSpPr>
        <p:spPr>
          <a:xfrm>
            <a:off x="1610249" y="4299040"/>
            <a:ext cx="666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8" name="TextBox 1082">
            <a:extLst>
              <a:ext uri="{FF2B5EF4-FFF2-40B4-BE49-F238E27FC236}">
                <a16:creationId xmlns:a16="http://schemas.microsoft.com/office/drawing/2014/main" id="{D0BE8EF2-D91D-6109-5CB6-8915C325857E}"/>
              </a:ext>
            </a:extLst>
          </p:cNvPr>
          <p:cNvSpPr txBox="1"/>
          <p:nvPr/>
        </p:nvSpPr>
        <p:spPr>
          <a:xfrm>
            <a:off x="2524947" y="4318801"/>
            <a:ext cx="46718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9" name="Rectangle: Rounded Corners 12">
            <a:extLst>
              <a:ext uri="{FF2B5EF4-FFF2-40B4-BE49-F238E27FC236}">
                <a16:creationId xmlns:a16="http://schemas.microsoft.com/office/drawing/2014/main" id="{5AE26F75-1961-A926-E72D-5033A9EAD2DD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598515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F76D9-94E1-366A-0EDC-600A610D2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B5603F-EA69-8364-D383-5DD36F4E9864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31A4D-8F07-C2D1-C79F-38FAB753AE55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360A4780-24EC-DB1E-E11B-252B4C067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A9B3C3-3E7C-7E1F-DC6C-9A1335C281CA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60E4A7D7-028E-9AE7-9037-81AB355082AB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4AF1626F-6A3D-A176-D0FB-4D39CC12A36F}"/>
              </a:ext>
            </a:extLst>
          </p:cNvPr>
          <p:cNvSpPr/>
          <p:nvPr/>
        </p:nvSpPr>
        <p:spPr>
          <a:xfrm>
            <a:off x="617218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18D796FC-F70B-8109-93FB-13B39D943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EDCF1F3-5465-3652-6CE3-298AF76A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D4AF60-8AA5-717F-F170-0EA22079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FE60ED78-41D7-68B0-B69A-408BBD2EB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1EF0CBF-612F-65ED-352B-616DB79A2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: Rounded Corners 12">
            <a:extLst>
              <a:ext uri="{FF2B5EF4-FFF2-40B4-BE49-F238E27FC236}">
                <a16:creationId xmlns:a16="http://schemas.microsoft.com/office/drawing/2014/main" id="{FF6644D8-77D9-D2A6-71DE-648531E32EF4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2096840-0A8B-BDDE-A36B-F8B695B98C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" y="590555"/>
            <a:ext cx="1135583" cy="1135583"/>
          </a:xfrm>
          <a:prstGeom prst="roundRect">
            <a:avLst>
              <a:gd name="adj" fmla="val 11087"/>
            </a:avLst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B089E979-5884-7B50-DE76-0E6CECAC5BE9}"/>
              </a:ext>
            </a:extLst>
          </p:cNvPr>
          <p:cNvSpPr/>
          <p:nvPr/>
        </p:nvSpPr>
        <p:spPr>
          <a:xfrm>
            <a:off x="2384768" y="1184423"/>
            <a:ext cx="528455" cy="528455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76C9FF-6D3F-3B74-CF49-2D6541645898}"/>
              </a:ext>
            </a:extLst>
          </p:cNvPr>
          <p:cNvSpPr/>
          <p:nvPr/>
        </p:nvSpPr>
        <p:spPr>
          <a:xfrm>
            <a:off x="1746367" y="1184834"/>
            <a:ext cx="528455" cy="528455"/>
          </a:xfrm>
          <a:prstGeom prst="ellipse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126A7CC8-5570-3F3E-6F60-3BA039424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34" y="1275501"/>
            <a:ext cx="347120" cy="3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081">
            <a:extLst>
              <a:ext uri="{FF2B5EF4-FFF2-40B4-BE49-F238E27FC236}">
                <a16:creationId xmlns:a16="http://schemas.microsoft.com/office/drawing/2014/main" id="{CCE8D172-8672-CD55-2326-F537CF6A361A}"/>
              </a:ext>
            </a:extLst>
          </p:cNvPr>
          <p:cNvSpPr txBox="1"/>
          <p:nvPr/>
        </p:nvSpPr>
        <p:spPr>
          <a:xfrm>
            <a:off x="1232817" y="590555"/>
            <a:ext cx="951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5" name="TextBox 1026">
            <a:extLst>
              <a:ext uri="{FF2B5EF4-FFF2-40B4-BE49-F238E27FC236}">
                <a16:creationId xmlns:a16="http://schemas.microsoft.com/office/drawing/2014/main" id="{B1AD5304-80F5-0147-DBC5-F217062E73D9}"/>
              </a:ext>
            </a:extLst>
          </p:cNvPr>
          <p:cNvSpPr txBox="1"/>
          <p:nvPr/>
        </p:nvSpPr>
        <p:spPr>
          <a:xfrm>
            <a:off x="2459503" y="605944"/>
            <a:ext cx="57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9AF6FAE3-25B0-41F6-8B46-5B30C5B6FF37}"/>
              </a:ext>
            </a:extLst>
          </p:cNvPr>
          <p:cNvSpPr/>
          <p:nvPr/>
        </p:nvSpPr>
        <p:spPr>
          <a:xfrm>
            <a:off x="112853" y="2162157"/>
            <a:ext cx="2850355" cy="524874"/>
          </a:xfrm>
          <a:prstGeom prst="roundRect">
            <a:avLst>
              <a:gd name="adj" fmla="val 13487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CBB3B2-0A86-4EE8-7E84-459C552AC87E}"/>
              </a:ext>
            </a:extLst>
          </p:cNvPr>
          <p:cNvSpPr txBox="1"/>
          <p:nvPr/>
        </p:nvSpPr>
        <p:spPr>
          <a:xfrm>
            <a:off x="147930" y="2188679"/>
            <a:ext cx="1148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bg1"/>
                </a:solidFill>
                <a:latin typeface="Montserrat" pitchFamily="2" charset="0"/>
              </a:rPr>
              <a:t>By F-777</a:t>
            </a:r>
          </a:p>
        </p:txBody>
      </p:sp>
      <p:sp>
        <p:nvSpPr>
          <p:cNvPr id="25" name="TextBox 1055">
            <a:extLst>
              <a:ext uri="{FF2B5EF4-FFF2-40B4-BE49-F238E27FC236}">
                <a16:creationId xmlns:a16="http://schemas.microsoft.com/office/drawing/2014/main" id="{D422AF7B-5145-D442-89CF-408CB174F3B6}"/>
              </a:ext>
            </a:extLst>
          </p:cNvPr>
          <p:cNvSpPr txBox="1"/>
          <p:nvPr/>
        </p:nvSpPr>
        <p:spPr>
          <a:xfrm>
            <a:off x="507167" y="296871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2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E584526-277F-0C5D-58A5-C27067506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8" y="297326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27" name="TextBox 1057">
            <a:extLst>
              <a:ext uri="{FF2B5EF4-FFF2-40B4-BE49-F238E27FC236}">
                <a16:creationId xmlns:a16="http://schemas.microsoft.com/office/drawing/2014/main" id="{A17196AA-B8EB-28A9-C473-C7BF08A956AA}"/>
              </a:ext>
            </a:extLst>
          </p:cNvPr>
          <p:cNvSpPr txBox="1"/>
          <p:nvPr/>
        </p:nvSpPr>
        <p:spPr>
          <a:xfrm>
            <a:off x="507167" y="313837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33" name="TextBox 1058">
            <a:extLst>
              <a:ext uri="{FF2B5EF4-FFF2-40B4-BE49-F238E27FC236}">
                <a16:creationId xmlns:a16="http://schemas.microsoft.com/office/drawing/2014/main" id="{868998CA-7064-BD44-20CE-15CD3C555163}"/>
              </a:ext>
            </a:extLst>
          </p:cNvPr>
          <p:cNvSpPr txBox="1"/>
          <p:nvPr/>
        </p:nvSpPr>
        <p:spPr>
          <a:xfrm>
            <a:off x="2150105" y="301659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39C4C450-969F-48F3-C184-4D4E9666B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85" y="30123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1055">
            <a:extLst>
              <a:ext uri="{FF2B5EF4-FFF2-40B4-BE49-F238E27FC236}">
                <a16:creationId xmlns:a16="http://schemas.microsoft.com/office/drawing/2014/main" id="{C2928830-EF3A-2D5C-CD96-D2B0F6A9228A}"/>
              </a:ext>
            </a:extLst>
          </p:cNvPr>
          <p:cNvSpPr txBox="1"/>
          <p:nvPr/>
        </p:nvSpPr>
        <p:spPr>
          <a:xfrm>
            <a:off x="504702" y="345116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37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C309470-25A4-340B-7CD4-092585FF79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" y="345571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38" name="TextBox 1057">
            <a:extLst>
              <a:ext uri="{FF2B5EF4-FFF2-40B4-BE49-F238E27FC236}">
                <a16:creationId xmlns:a16="http://schemas.microsoft.com/office/drawing/2014/main" id="{22703CDD-95F5-3F43-9E3F-C5C997F191EF}"/>
              </a:ext>
            </a:extLst>
          </p:cNvPr>
          <p:cNvSpPr txBox="1"/>
          <p:nvPr/>
        </p:nvSpPr>
        <p:spPr>
          <a:xfrm>
            <a:off x="504702" y="362082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0" name="TextBox 1058">
            <a:extLst>
              <a:ext uri="{FF2B5EF4-FFF2-40B4-BE49-F238E27FC236}">
                <a16:creationId xmlns:a16="http://schemas.microsoft.com/office/drawing/2014/main" id="{7199B8D8-2177-73E8-2B9A-9599D80A86E3}"/>
              </a:ext>
            </a:extLst>
          </p:cNvPr>
          <p:cNvSpPr txBox="1"/>
          <p:nvPr/>
        </p:nvSpPr>
        <p:spPr>
          <a:xfrm>
            <a:off x="2147640" y="349904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BACD549-BBCA-6704-7A77-956412774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20" y="349482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1055">
            <a:extLst>
              <a:ext uri="{FF2B5EF4-FFF2-40B4-BE49-F238E27FC236}">
                <a16:creationId xmlns:a16="http://schemas.microsoft.com/office/drawing/2014/main" id="{73D7D306-3FF9-C102-704A-DA65393FD6DA}"/>
              </a:ext>
            </a:extLst>
          </p:cNvPr>
          <p:cNvSpPr txBox="1"/>
          <p:nvPr/>
        </p:nvSpPr>
        <p:spPr>
          <a:xfrm>
            <a:off x="515525" y="393185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3371196-0EF1-4812-7B3B-809734CB6B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" y="393640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54" name="TextBox 1057">
            <a:extLst>
              <a:ext uri="{FF2B5EF4-FFF2-40B4-BE49-F238E27FC236}">
                <a16:creationId xmlns:a16="http://schemas.microsoft.com/office/drawing/2014/main" id="{19B8C989-1B1B-C58C-90EB-E1AB32EFAA31}"/>
              </a:ext>
            </a:extLst>
          </p:cNvPr>
          <p:cNvSpPr txBox="1"/>
          <p:nvPr/>
        </p:nvSpPr>
        <p:spPr>
          <a:xfrm>
            <a:off x="515525" y="410151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5" name="TextBox 1058">
            <a:extLst>
              <a:ext uri="{FF2B5EF4-FFF2-40B4-BE49-F238E27FC236}">
                <a16:creationId xmlns:a16="http://schemas.microsoft.com/office/drawing/2014/main" id="{E2C01C8D-1F7D-85B4-2E0B-E9CE97026FB0}"/>
              </a:ext>
            </a:extLst>
          </p:cNvPr>
          <p:cNvSpPr txBox="1"/>
          <p:nvPr/>
        </p:nvSpPr>
        <p:spPr>
          <a:xfrm>
            <a:off x="2158463" y="397973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A1CE7A7D-E7ED-A36D-06C3-5ED41DEF7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43" y="397551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1055">
            <a:extLst>
              <a:ext uri="{FF2B5EF4-FFF2-40B4-BE49-F238E27FC236}">
                <a16:creationId xmlns:a16="http://schemas.microsoft.com/office/drawing/2014/main" id="{B280B530-A6C6-55DC-C49D-7759BCF539B9}"/>
              </a:ext>
            </a:extLst>
          </p:cNvPr>
          <p:cNvSpPr txBox="1"/>
          <p:nvPr/>
        </p:nvSpPr>
        <p:spPr>
          <a:xfrm>
            <a:off x="517757" y="441161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8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12F3320-D48E-4618-C887-D73D3B62CC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8" y="441616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59" name="TextBox 1057">
            <a:extLst>
              <a:ext uri="{FF2B5EF4-FFF2-40B4-BE49-F238E27FC236}">
                <a16:creationId xmlns:a16="http://schemas.microsoft.com/office/drawing/2014/main" id="{0F2C6EA5-E9D4-0551-F06E-EEAE87C28F3D}"/>
              </a:ext>
            </a:extLst>
          </p:cNvPr>
          <p:cNvSpPr txBox="1"/>
          <p:nvPr/>
        </p:nvSpPr>
        <p:spPr>
          <a:xfrm>
            <a:off x="517757" y="458127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60" name="TextBox 1058">
            <a:extLst>
              <a:ext uri="{FF2B5EF4-FFF2-40B4-BE49-F238E27FC236}">
                <a16:creationId xmlns:a16="http://schemas.microsoft.com/office/drawing/2014/main" id="{72A68B7C-67A0-CC91-B80C-A32E6AEFC97A}"/>
              </a:ext>
            </a:extLst>
          </p:cNvPr>
          <p:cNvSpPr txBox="1"/>
          <p:nvPr/>
        </p:nvSpPr>
        <p:spPr>
          <a:xfrm>
            <a:off x="2160695" y="445949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40753810-AEF9-AE1E-3376-4D5C87BD1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75" y="445527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055">
            <a:extLst>
              <a:ext uri="{FF2B5EF4-FFF2-40B4-BE49-F238E27FC236}">
                <a16:creationId xmlns:a16="http://schemas.microsoft.com/office/drawing/2014/main" id="{75546DD3-4342-F7D6-B4B1-D6E707FAD82E}"/>
              </a:ext>
            </a:extLst>
          </p:cNvPr>
          <p:cNvSpPr txBox="1"/>
          <p:nvPr/>
        </p:nvSpPr>
        <p:spPr>
          <a:xfrm>
            <a:off x="528580" y="489230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CBF3345-3086-80C2-E964-F76AA3AF69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" y="489685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24" name="TextBox 1057">
            <a:extLst>
              <a:ext uri="{FF2B5EF4-FFF2-40B4-BE49-F238E27FC236}">
                <a16:creationId xmlns:a16="http://schemas.microsoft.com/office/drawing/2014/main" id="{24C84CF4-A6C9-B409-6DAD-2C3EA21D6A0B}"/>
              </a:ext>
            </a:extLst>
          </p:cNvPr>
          <p:cNvSpPr txBox="1"/>
          <p:nvPr/>
        </p:nvSpPr>
        <p:spPr>
          <a:xfrm>
            <a:off x="528580" y="506196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25" name="TextBox 1058">
            <a:extLst>
              <a:ext uri="{FF2B5EF4-FFF2-40B4-BE49-F238E27FC236}">
                <a16:creationId xmlns:a16="http://schemas.microsoft.com/office/drawing/2014/main" id="{3E00B114-4034-CB34-23E3-859A69706412}"/>
              </a:ext>
            </a:extLst>
          </p:cNvPr>
          <p:cNvSpPr txBox="1"/>
          <p:nvPr/>
        </p:nvSpPr>
        <p:spPr>
          <a:xfrm>
            <a:off x="2171518" y="494018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06C93C-5387-BBAD-8274-44640CE55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98" y="493596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2">
            <a:extLst>
              <a:ext uri="{FF2B5EF4-FFF2-40B4-BE49-F238E27FC236}">
                <a16:creationId xmlns:a16="http://schemas.microsoft.com/office/drawing/2014/main" id="{8523A5EB-2B2B-2926-E675-356676F0F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03" y="1258707"/>
            <a:ext cx="380273" cy="38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Box 26">
            <a:extLst>
              <a:ext uri="{FF2B5EF4-FFF2-40B4-BE49-F238E27FC236}">
                <a16:creationId xmlns:a16="http://schemas.microsoft.com/office/drawing/2014/main" id="{1832B660-99CB-6D24-1F33-18DB19321BDD}"/>
              </a:ext>
            </a:extLst>
          </p:cNvPr>
          <p:cNvSpPr txBox="1"/>
          <p:nvPr/>
        </p:nvSpPr>
        <p:spPr>
          <a:xfrm>
            <a:off x="43239" y="1761082"/>
            <a:ext cx="298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</p:spTree>
    <p:extLst>
      <p:ext uri="{BB962C8B-B14F-4D97-AF65-F5344CB8AC3E}">
        <p14:creationId xmlns:p14="http://schemas.microsoft.com/office/powerpoint/2010/main" val="1269884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C9220-E926-1AED-8241-7E0356413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26EF5-EAD7-24CD-B703-CB2629E25668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94E41-F3FB-464A-C394-4802938E2618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1D79B804-BCE6-3D73-8682-4D4F9E3E3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1DB83F-16F2-385E-C829-8D429F9184A1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1EE592FF-2127-BCB2-AA5D-C88DE1EC65AE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883FAEB5-48C0-2B99-1E78-F1E83D6AB946}"/>
              </a:ext>
            </a:extLst>
          </p:cNvPr>
          <p:cNvSpPr/>
          <p:nvPr/>
        </p:nvSpPr>
        <p:spPr>
          <a:xfrm>
            <a:off x="617218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C12B26D3-B20E-33E3-FEA9-C6F19E714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C70F59E-8EAE-DC06-7F19-533C21B3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B8439769-713C-3B59-286E-9C62CE4D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8AE0C8B-E864-C3F9-F7F4-3AAEA9533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4DCE226-50DC-439B-0C1B-FC46592A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le: Rounded Corners 12">
            <a:extLst>
              <a:ext uri="{FF2B5EF4-FFF2-40B4-BE49-F238E27FC236}">
                <a16:creationId xmlns:a16="http://schemas.microsoft.com/office/drawing/2014/main" id="{6D033E53-C6AC-6C95-7840-2DBDDB2FBF19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2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D722851-6967-B5A6-DDF5-503BBC5E95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4" y="590555"/>
            <a:ext cx="1135583" cy="1135583"/>
          </a:xfrm>
          <a:prstGeom prst="roundRect">
            <a:avLst>
              <a:gd name="adj" fmla="val 11087"/>
            </a:avLst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E74C767F-88C7-E0BF-DD56-3FFEAD8C5AD2}"/>
              </a:ext>
            </a:extLst>
          </p:cNvPr>
          <p:cNvSpPr/>
          <p:nvPr/>
        </p:nvSpPr>
        <p:spPr>
          <a:xfrm>
            <a:off x="2384768" y="1184423"/>
            <a:ext cx="528455" cy="528455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4529597-1502-588C-EE21-1DDECD9ED5B1}"/>
              </a:ext>
            </a:extLst>
          </p:cNvPr>
          <p:cNvSpPr/>
          <p:nvPr/>
        </p:nvSpPr>
        <p:spPr>
          <a:xfrm>
            <a:off x="1746367" y="1184834"/>
            <a:ext cx="528455" cy="528455"/>
          </a:xfrm>
          <a:prstGeom prst="ellipse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6B1DA685-9091-9607-D124-E94495077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034" y="1275501"/>
            <a:ext cx="347120" cy="34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7E73D3EF-2524-2919-AC8E-29A7F660A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503" y="1262436"/>
            <a:ext cx="372816" cy="37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081">
            <a:extLst>
              <a:ext uri="{FF2B5EF4-FFF2-40B4-BE49-F238E27FC236}">
                <a16:creationId xmlns:a16="http://schemas.microsoft.com/office/drawing/2014/main" id="{4717191F-4DB0-F1B7-7CB9-B8B0AB489496}"/>
              </a:ext>
            </a:extLst>
          </p:cNvPr>
          <p:cNvSpPr txBox="1"/>
          <p:nvPr/>
        </p:nvSpPr>
        <p:spPr>
          <a:xfrm>
            <a:off x="1232817" y="590555"/>
            <a:ext cx="951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5" name="TextBox 1026">
            <a:extLst>
              <a:ext uri="{FF2B5EF4-FFF2-40B4-BE49-F238E27FC236}">
                <a16:creationId xmlns:a16="http://schemas.microsoft.com/office/drawing/2014/main" id="{79C654FA-6D6E-4773-D386-49325431B822}"/>
              </a:ext>
            </a:extLst>
          </p:cNvPr>
          <p:cNvSpPr txBox="1"/>
          <p:nvPr/>
        </p:nvSpPr>
        <p:spPr>
          <a:xfrm>
            <a:off x="2459503" y="605944"/>
            <a:ext cx="575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6" name="TextBox 26">
            <a:extLst>
              <a:ext uri="{FF2B5EF4-FFF2-40B4-BE49-F238E27FC236}">
                <a16:creationId xmlns:a16="http://schemas.microsoft.com/office/drawing/2014/main" id="{FAB9A0F0-4D61-2FC9-F4FE-02BC50F5B55C}"/>
              </a:ext>
            </a:extLst>
          </p:cNvPr>
          <p:cNvSpPr txBox="1"/>
          <p:nvPr/>
        </p:nvSpPr>
        <p:spPr>
          <a:xfrm>
            <a:off x="43239" y="1761082"/>
            <a:ext cx="2981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0907A34A-1476-525D-3C41-FFBBDA2BC1E1}"/>
              </a:ext>
            </a:extLst>
          </p:cNvPr>
          <p:cNvSpPr/>
          <p:nvPr/>
        </p:nvSpPr>
        <p:spPr>
          <a:xfrm>
            <a:off x="112853" y="2162157"/>
            <a:ext cx="2850355" cy="524874"/>
          </a:xfrm>
          <a:prstGeom prst="roundRect">
            <a:avLst>
              <a:gd name="adj" fmla="val 13487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AE4EA0F-0775-50FA-B158-E046E02677CE}"/>
              </a:ext>
            </a:extLst>
          </p:cNvPr>
          <p:cNvSpPr txBox="1"/>
          <p:nvPr/>
        </p:nvSpPr>
        <p:spPr>
          <a:xfrm>
            <a:off x="147930" y="2188679"/>
            <a:ext cx="11481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bg1"/>
                </a:solidFill>
                <a:latin typeface="Montserrat" pitchFamily="2" charset="0"/>
              </a:rPr>
              <a:t>By F-777</a:t>
            </a:r>
          </a:p>
        </p:txBody>
      </p:sp>
      <p:sp>
        <p:nvSpPr>
          <p:cNvPr id="25" name="TextBox 1055">
            <a:extLst>
              <a:ext uri="{FF2B5EF4-FFF2-40B4-BE49-F238E27FC236}">
                <a16:creationId xmlns:a16="http://schemas.microsoft.com/office/drawing/2014/main" id="{157F9BD0-6906-E277-1772-AAABFF6E1CEE}"/>
              </a:ext>
            </a:extLst>
          </p:cNvPr>
          <p:cNvSpPr txBox="1"/>
          <p:nvPr/>
        </p:nvSpPr>
        <p:spPr>
          <a:xfrm>
            <a:off x="507167" y="296871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2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CC6E89D-AAB9-4720-55DE-01C7E3B4E01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28" y="297326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27" name="TextBox 1057">
            <a:extLst>
              <a:ext uri="{FF2B5EF4-FFF2-40B4-BE49-F238E27FC236}">
                <a16:creationId xmlns:a16="http://schemas.microsoft.com/office/drawing/2014/main" id="{A1BA1224-2F03-09FD-A8F1-4190795C83D5}"/>
              </a:ext>
            </a:extLst>
          </p:cNvPr>
          <p:cNvSpPr txBox="1"/>
          <p:nvPr/>
        </p:nvSpPr>
        <p:spPr>
          <a:xfrm>
            <a:off x="507167" y="313837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33" name="TextBox 1058">
            <a:extLst>
              <a:ext uri="{FF2B5EF4-FFF2-40B4-BE49-F238E27FC236}">
                <a16:creationId xmlns:a16="http://schemas.microsoft.com/office/drawing/2014/main" id="{93CCCC67-2110-2417-BB44-422050E216AD}"/>
              </a:ext>
            </a:extLst>
          </p:cNvPr>
          <p:cNvSpPr txBox="1"/>
          <p:nvPr/>
        </p:nvSpPr>
        <p:spPr>
          <a:xfrm>
            <a:off x="2150105" y="301659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F75FAC15-0F4F-E0CB-D70C-1C49A6DB7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85" y="301237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1055">
            <a:extLst>
              <a:ext uri="{FF2B5EF4-FFF2-40B4-BE49-F238E27FC236}">
                <a16:creationId xmlns:a16="http://schemas.microsoft.com/office/drawing/2014/main" id="{6BE04F0E-7728-767F-9E9A-262C6E94FFEF}"/>
              </a:ext>
            </a:extLst>
          </p:cNvPr>
          <p:cNvSpPr txBox="1"/>
          <p:nvPr/>
        </p:nvSpPr>
        <p:spPr>
          <a:xfrm>
            <a:off x="504702" y="345116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37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F56349D9-A1B9-4056-F6B3-8FF33E96C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" y="345571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38" name="TextBox 1057">
            <a:extLst>
              <a:ext uri="{FF2B5EF4-FFF2-40B4-BE49-F238E27FC236}">
                <a16:creationId xmlns:a16="http://schemas.microsoft.com/office/drawing/2014/main" id="{E2C792CC-14F6-1A9E-D5D9-AD1AACE1A5DC}"/>
              </a:ext>
            </a:extLst>
          </p:cNvPr>
          <p:cNvSpPr txBox="1"/>
          <p:nvPr/>
        </p:nvSpPr>
        <p:spPr>
          <a:xfrm>
            <a:off x="504702" y="362082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0" name="TextBox 1058">
            <a:extLst>
              <a:ext uri="{FF2B5EF4-FFF2-40B4-BE49-F238E27FC236}">
                <a16:creationId xmlns:a16="http://schemas.microsoft.com/office/drawing/2014/main" id="{1550E6A9-1495-9054-5DE4-90E56BFD1FC1}"/>
              </a:ext>
            </a:extLst>
          </p:cNvPr>
          <p:cNvSpPr txBox="1"/>
          <p:nvPr/>
        </p:nvSpPr>
        <p:spPr>
          <a:xfrm>
            <a:off x="2147640" y="349904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691C85C6-556A-8C44-3D12-777983509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20" y="349482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1055">
            <a:extLst>
              <a:ext uri="{FF2B5EF4-FFF2-40B4-BE49-F238E27FC236}">
                <a16:creationId xmlns:a16="http://schemas.microsoft.com/office/drawing/2014/main" id="{9CDF1917-BDCE-47F1-7492-048D1126019A}"/>
              </a:ext>
            </a:extLst>
          </p:cNvPr>
          <p:cNvSpPr txBox="1"/>
          <p:nvPr/>
        </p:nvSpPr>
        <p:spPr>
          <a:xfrm>
            <a:off x="515525" y="393185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953AC10-B6B3-524F-2F78-DF31E3DE81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" y="393640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54" name="TextBox 1057">
            <a:extLst>
              <a:ext uri="{FF2B5EF4-FFF2-40B4-BE49-F238E27FC236}">
                <a16:creationId xmlns:a16="http://schemas.microsoft.com/office/drawing/2014/main" id="{076095C0-BD0C-A176-8C3D-CA0364BE4841}"/>
              </a:ext>
            </a:extLst>
          </p:cNvPr>
          <p:cNvSpPr txBox="1"/>
          <p:nvPr/>
        </p:nvSpPr>
        <p:spPr>
          <a:xfrm>
            <a:off x="515525" y="410151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5" name="TextBox 1058">
            <a:extLst>
              <a:ext uri="{FF2B5EF4-FFF2-40B4-BE49-F238E27FC236}">
                <a16:creationId xmlns:a16="http://schemas.microsoft.com/office/drawing/2014/main" id="{84F0508A-90DE-C726-CD2D-376A8797BF3C}"/>
              </a:ext>
            </a:extLst>
          </p:cNvPr>
          <p:cNvSpPr txBox="1"/>
          <p:nvPr/>
        </p:nvSpPr>
        <p:spPr>
          <a:xfrm>
            <a:off x="2158463" y="397973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4643D392-EE24-9897-27C5-DC1993811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43" y="397551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1055">
            <a:extLst>
              <a:ext uri="{FF2B5EF4-FFF2-40B4-BE49-F238E27FC236}">
                <a16:creationId xmlns:a16="http://schemas.microsoft.com/office/drawing/2014/main" id="{CA5828FC-F101-0119-E7E3-E5556A903273}"/>
              </a:ext>
            </a:extLst>
          </p:cNvPr>
          <p:cNvSpPr txBox="1"/>
          <p:nvPr/>
        </p:nvSpPr>
        <p:spPr>
          <a:xfrm>
            <a:off x="517757" y="441161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8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0B4597C-6F8A-4A74-210A-461151A1A1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8" y="441616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59" name="TextBox 1057">
            <a:extLst>
              <a:ext uri="{FF2B5EF4-FFF2-40B4-BE49-F238E27FC236}">
                <a16:creationId xmlns:a16="http://schemas.microsoft.com/office/drawing/2014/main" id="{05B975F7-4511-CB68-FD73-A0AB32588108}"/>
              </a:ext>
            </a:extLst>
          </p:cNvPr>
          <p:cNvSpPr txBox="1"/>
          <p:nvPr/>
        </p:nvSpPr>
        <p:spPr>
          <a:xfrm>
            <a:off x="517757" y="458127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60" name="TextBox 1058">
            <a:extLst>
              <a:ext uri="{FF2B5EF4-FFF2-40B4-BE49-F238E27FC236}">
                <a16:creationId xmlns:a16="http://schemas.microsoft.com/office/drawing/2014/main" id="{6E18F932-29EA-D530-1687-83F6FC0F5965}"/>
              </a:ext>
            </a:extLst>
          </p:cNvPr>
          <p:cNvSpPr txBox="1"/>
          <p:nvPr/>
        </p:nvSpPr>
        <p:spPr>
          <a:xfrm>
            <a:off x="2160695" y="445949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61" name="Picture 2">
            <a:extLst>
              <a:ext uri="{FF2B5EF4-FFF2-40B4-BE49-F238E27FC236}">
                <a16:creationId xmlns:a16="http://schemas.microsoft.com/office/drawing/2014/main" id="{046F3A87-811A-E712-5D94-05F803D47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575" y="4455277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1055">
            <a:extLst>
              <a:ext uri="{FF2B5EF4-FFF2-40B4-BE49-F238E27FC236}">
                <a16:creationId xmlns:a16="http://schemas.microsoft.com/office/drawing/2014/main" id="{C57B6A8F-3BFB-06B9-D004-F46A59BC4242}"/>
              </a:ext>
            </a:extLst>
          </p:cNvPr>
          <p:cNvSpPr txBox="1"/>
          <p:nvPr/>
        </p:nvSpPr>
        <p:spPr>
          <a:xfrm>
            <a:off x="528580" y="489230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63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2503345-4BB7-D119-5D37-CD385C5EFF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" y="489685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24" name="TextBox 1057">
            <a:extLst>
              <a:ext uri="{FF2B5EF4-FFF2-40B4-BE49-F238E27FC236}">
                <a16:creationId xmlns:a16="http://schemas.microsoft.com/office/drawing/2014/main" id="{54412254-16B6-2131-F058-323EE5700669}"/>
              </a:ext>
            </a:extLst>
          </p:cNvPr>
          <p:cNvSpPr txBox="1"/>
          <p:nvPr/>
        </p:nvSpPr>
        <p:spPr>
          <a:xfrm>
            <a:off x="528580" y="506196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25" name="TextBox 1058">
            <a:extLst>
              <a:ext uri="{FF2B5EF4-FFF2-40B4-BE49-F238E27FC236}">
                <a16:creationId xmlns:a16="http://schemas.microsoft.com/office/drawing/2014/main" id="{2AA5F2D9-3F42-A263-E43D-5641FC6B2485}"/>
              </a:ext>
            </a:extLst>
          </p:cNvPr>
          <p:cNvSpPr txBox="1"/>
          <p:nvPr/>
        </p:nvSpPr>
        <p:spPr>
          <a:xfrm>
            <a:off x="2171518" y="494018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A632BB-58EA-2C62-6C60-4458B98B1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398" y="4935969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Rectangle: Rounded Corners 12">
            <a:extLst>
              <a:ext uri="{FF2B5EF4-FFF2-40B4-BE49-F238E27FC236}">
                <a16:creationId xmlns:a16="http://schemas.microsoft.com/office/drawing/2014/main" id="{C38EC47D-4E4F-D396-06B2-73C275EF89DE}"/>
              </a:ext>
            </a:extLst>
          </p:cNvPr>
          <p:cNvSpPr/>
          <p:nvPr/>
        </p:nvSpPr>
        <p:spPr>
          <a:xfrm>
            <a:off x="50826" y="5776878"/>
            <a:ext cx="2966572" cy="552905"/>
          </a:xfrm>
          <a:prstGeom prst="roundRect">
            <a:avLst>
              <a:gd name="adj" fmla="val 13487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28" name="TextBox 1055">
            <a:extLst>
              <a:ext uri="{FF2B5EF4-FFF2-40B4-BE49-F238E27FC236}">
                <a16:creationId xmlns:a16="http://schemas.microsoft.com/office/drawing/2014/main" id="{10314833-E9CF-8C2E-08B1-8A5FD173D073}"/>
              </a:ext>
            </a:extLst>
          </p:cNvPr>
          <p:cNvSpPr txBox="1"/>
          <p:nvPr/>
        </p:nvSpPr>
        <p:spPr>
          <a:xfrm>
            <a:off x="515525" y="586135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29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EE309F9-E614-F4A4-4856-A2EFA9F44E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86" y="586590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30" name="TextBox 1057">
            <a:extLst>
              <a:ext uri="{FF2B5EF4-FFF2-40B4-BE49-F238E27FC236}">
                <a16:creationId xmlns:a16="http://schemas.microsoft.com/office/drawing/2014/main" id="{48263416-54E9-EEAB-3D79-73FC1C202EBD}"/>
              </a:ext>
            </a:extLst>
          </p:cNvPr>
          <p:cNvSpPr txBox="1"/>
          <p:nvPr/>
        </p:nvSpPr>
        <p:spPr>
          <a:xfrm>
            <a:off x="515525" y="603101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F86EC75-8586-CB98-74C2-E2AED2911070}"/>
              </a:ext>
            </a:extLst>
          </p:cNvPr>
          <p:cNvSpPr/>
          <p:nvPr/>
        </p:nvSpPr>
        <p:spPr>
          <a:xfrm>
            <a:off x="2531274" y="5855269"/>
            <a:ext cx="384165" cy="384165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2CDF2CF-A537-13BA-C903-515423E4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845" y="5900921"/>
            <a:ext cx="271022" cy="2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93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05CD7-8F4B-520B-91CE-3F39BFD7D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7">
            <a:extLst>
              <a:ext uri="{FF2B5EF4-FFF2-40B4-BE49-F238E27FC236}">
                <a16:creationId xmlns:a16="http://schemas.microsoft.com/office/drawing/2014/main" id="{0A1584A3-549A-F63F-1FF2-9E3D7B3E811F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8C991C8-6718-93D4-8FB7-9A6A94A6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74" y="689178"/>
            <a:ext cx="2748993" cy="2748993"/>
          </a:xfrm>
          <a:prstGeom prst="roundRect">
            <a:avLst>
              <a:gd name="adj" fmla="val 6026"/>
            </a:avLst>
          </a:prstGeom>
        </p:spPr>
      </p:pic>
      <p:sp>
        <p:nvSpPr>
          <p:cNvPr id="21" name="TextBox 1055">
            <a:extLst>
              <a:ext uri="{FF2B5EF4-FFF2-40B4-BE49-F238E27FC236}">
                <a16:creationId xmlns:a16="http://schemas.microsoft.com/office/drawing/2014/main" id="{7146C5EA-9788-C721-4DC9-A250D3426FF5}"/>
              </a:ext>
            </a:extLst>
          </p:cNvPr>
          <p:cNvSpPr txBox="1"/>
          <p:nvPr/>
        </p:nvSpPr>
        <p:spPr>
          <a:xfrm>
            <a:off x="646058" y="117649"/>
            <a:ext cx="22144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Montserrat" panose="00000500000000000000" pitchFamily="2" charset="0"/>
              </a:rPr>
              <a:t>from </a:t>
            </a:r>
            <a:r>
              <a:rPr lang="en-US" sz="1050" b="1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 </a:t>
            </a:r>
            <a:endParaRPr lang="en-US" sz="1050" b="1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22" name="Picture 6">
            <a:extLst>
              <a:ext uri="{FF2B5EF4-FFF2-40B4-BE49-F238E27FC236}">
                <a16:creationId xmlns:a16="http://schemas.microsoft.com/office/drawing/2014/main" id="{9532F582-7654-309E-72F1-1BEA0541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8" y="86086"/>
            <a:ext cx="317041" cy="31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6">
            <a:extLst>
              <a:ext uri="{FF2B5EF4-FFF2-40B4-BE49-F238E27FC236}">
                <a16:creationId xmlns:a16="http://schemas.microsoft.com/office/drawing/2014/main" id="{22363A3E-7465-3ED4-76AF-BF37B1883386}"/>
              </a:ext>
            </a:extLst>
          </p:cNvPr>
          <p:cNvSpPr txBox="1"/>
          <p:nvPr/>
        </p:nvSpPr>
        <p:spPr>
          <a:xfrm>
            <a:off x="164574" y="3790545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973F0-D1BA-5F1A-5963-F9E0A9C1A9F9}"/>
              </a:ext>
            </a:extLst>
          </p:cNvPr>
          <p:cNvCxnSpPr>
            <a:cxnSpLocks/>
          </p:cNvCxnSpPr>
          <p:nvPr/>
        </p:nvCxnSpPr>
        <p:spPr>
          <a:xfrm>
            <a:off x="164574" y="4304067"/>
            <a:ext cx="2748993" cy="0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08DD0B-CAA7-3088-B79B-7CCABE6333F8}"/>
              </a:ext>
            </a:extLst>
          </p:cNvPr>
          <p:cNvCxnSpPr>
            <a:cxnSpLocks/>
          </p:cNvCxnSpPr>
          <p:nvPr/>
        </p:nvCxnSpPr>
        <p:spPr>
          <a:xfrm>
            <a:off x="164574" y="4304067"/>
            <a:ext cx="1399260" cy="0"/>
          </a:xfrm>
          <a:prstGeom prst="line">
            <a:avLst/>
          </a:prstGeom>
          <a:ln w="38100">
            <a:solidFill>
              <a:srgbClr val="2AB9D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llipse 11">
            <a:extLst>
              <a:ext uri="{FF2B5EF4-FFF2-40B4-BE49-F238E27FC236}">
                <a16:creationId xmlns:a16="http://schemas.microsoft.com/office/drawing/2014/main" id="{ED9692E4-AB5F-5654-DB33-261557DCCE93}"/>
              </a:ext>
            </a:extLst>
          </p:cNvPr>
          <p:cNvSpPr/>
          <p:nvPr/>
        </p:nvSpPr>
        <p:spPr>
          <a:xfrm>
            <a:off x="1542717" y="4252136"/>
            <a:ext cx="103862" cy="103862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Ellipse 12">
            <a:extLst>
              <a:ext uri="{FF2B5EF4-FFF2-40B4-BE49-F238E27FC236}">
                <a16:creationId xmlns:a16="http://schemas.microsoft.com/office/drawing/2014/main" id="{540E83BE-A3D9-E4B7-1245-7573C8591B5E}"/>
              </a:ext>
            </a:extLst>
          </p:cNvPr>
          <p:cNvSpPr/>
          <p:nvPr/>
        </p:nvSpPr>
        <p:spPr>
          <a:xfrm>
            <a:off x="1564061" y="4273973"/>
            <a:ext cx="60187" cy="60187"/>
          </a:xfrm>
          <a:prstGeom prst="ellipse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" name="Ellipse 13">
            <a:extLst>
              <a:ext uri="{FF2B5EF4-FFF2-40B4-BE49-F238E27FC236}">
                <a16:creationId xmlns:a16="http://schemas.microsoft.com/office/drawing/2014/main" id="{1A2E1EFB-C7F5-E791-9CDB-C569C62634BC}"/>
              </a:ext>
            </a:extLst>
          </p:cNvPr>
          <p:cNvSpPr/>
          <p:nvPr/>
        </p:nvSpPr>
        <p:spPr>
          <a:xfrm>
            <a:off x="1138232" y="5024889"/>
            <a:ext cx="658700" cy="658700"/>
          </a:xfrm>
          <a:prstGeom prst="ellipse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45B4C1F2-E31C-131B-2787-45F1F4EF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994" y="5124127"/>
            <a:ext cx="450794" cy="45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80B95E3F-211E-9F85-6C82-3732476E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3" y="5078745"/>
            <a:ext cx="541557" cy="5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9A454874-75EC-3747-657E-BA3E366B6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94" y="5078745"/>
            <a:ext cx="541557" cy="54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feld 6">
            <a:extLst>
              <a:ext uri="{FF2B5EF4-FFF2-40B4-BE49-F238E27FC236}">
                <a16:creationId xmlns:a16="http://schemas.microsoft.com/office/drawing/2014/main" id="{EC302875-0BA7-4DC4-3581-DB46149289FC}"/>
              </a:ext>
            </a:extLst>
          </p:cNvPr>
          <p:cNvSpPr txBox="1"/>
          <p:nvPr/>
        </p:nvSpPr>
        <p:spPr>
          <a:xfrm>
            <a:off x="111225" y="4357756"/>
            <a:ext cx="55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0:00</a:t>
            </a:r>
          </a:p>
        </p:txBody>
      </p:sp>
      <p:sp>
        <p:nvSpPr>
          <p:cNvPr id="1031" name="Textfeld 9">
            <a:extLst>
              <a:ext uri="{FF2B5EF4-FFF2-40B4-BE49-F238E27FC236}">
                <a16:creationId xmlns:a16="http://schemas.microsoft.com/office/drawing/2014/main" id="{28848E8D-5A0B-4567-4CC5-A644FC4739AE}"/>
              </a:ext>
            </a:extLst>
          </p:cNvPr>
          <p:cNvSpPr txBox="1"/>
          <p:nvPr/>
        </p:nvSpPr>
        <p:spPr>
          <a:xfrm>
            <a:off x="2521479" y="4355998"/>
            <a:ext cx="55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chemeClr val="bg1"/>
                </a:solidFill>
                <a:latin typeface="Montserrat" pitchFamily="2" charset="0"/>
              </a:rPr>
              <a:t>3:02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38416EC-C266-4273-1A2C-617C7613A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51" y="5199350"/>
            <a:ext cx="300346" cy="3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10">
            <a:extLst>
              <a:ext uri="{FF2B5EF4-FFF2-40B4-BE49-F238E27FC236}">
                <a16:creationId xmlns:a16="http://schemas.microsoft.com/office/drawing/2014/main" id="{3CC74975-84F5-A29D-E4DB-F2034BD60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5" y="5198489"/>
            <a:ext cx="298800" cy="29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51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5E7D2-B7A4-1A5D-CFD6-DA685272F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4AB935-8A9C-9570-4F4D-97E773DDB76C}"/>
              </a:ext>
            </a:extLst>
          </p:cNvPr>
          <p:cNvSpPr/>
          <p:nvPr/>
        </p:nvSpPr>
        <p:spPr>
          <a:xfrm>
            <a:off x="0" y="-1181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C66526-6F3F-CB0E-511F-921CD898D723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54F65176-2C6D-9E60-6621-95911DBA9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FBAFF5-95E8-2790-ACE6-9AB9CA961A63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Rectangle: Rounded Corners 1050">
            <a:extLst>
              <a:ext uri="{FF2B5EF4-FFF2-40B4-BE49-F238E27FC236}">
                <a16:creationId xmlns:a16="http://schemas.microsoft.com/office/drawing/2014/main" id="{6D274908-0BF5-1C54-4C72-607E1DCED1CA}"/>
              </a:ext>
            </a:extLst>
          </p:cNvPr>
          <p:cNvSpPr/>
          <p:nvPr/>
        </p:nvSpPr>
        <p:spPr>
          <a:xfrm>
            <a:off x="107637" y="1068556"/>
            <a:ext cx="2860717" cy="342362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E9ACF253-8CEF-BD4D-F544-D1A4796EA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6" y="113795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53">
            <a:extLst>
              <a:ext uri="{FF2B5EF4-FFF2-40B4-BE49-F238E27FC236}">
                <a16:creationId xmlns:a16="http://schemas.microsoft.com/office/drawing/2014/main" id="{310C4D53-636A-4588-7E51-6466B1D6A145}"/>
              </a:ext>
            </a:extLst>
          </p:cNvPr>
          <p:cNvSpPr txBox="1"/>
          <p:nvPr/>
        </p:nvSpPr>
        <p:spPr>
          <a:xfrm>
            <a:off x="483289" y="1116626"/>
            <a:ext cx="1987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4" name="TextBox 26">
            <a:extLst>
              <a:ext uri="{FF2B5EF4-FFF2-40B4-BE49-F238E27FC236}">
                <a16:creationId xmlns:a16="http://schemas.microsoft.com/office/drawing/2014/main" id="{3D8FF2F3-7902-1FAC-915F-D9C6C64A895D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Search</a:t>
            </a:r>
          </a:p>
        </p:txBody>
      </p:sp>
      <p:sp>
        <p:nvSpPr>
          <p:cNvPr id="15" name="Rectangle: Rounded Corners 12">
            <a:extLst>
              <a:ext uri="{FF2B5EF4-FFF2-40B4-BE49-F238E27FC236}">
                <a16:creationId xmlns:a16="http://schemas.microsoft.com/office/drawing/2014/main" id="{925405C0-E6DE-3830-1D3D-BD9D3B56F514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BC8B9020-A2A0-DA00-B8F8-F9A389831D9A}"/>
              </a:ext>
            </a:extLst>
          </p:cNvPr>
          <p:cNvCxnSpPr/>
          <p:nvPr/>
        </p:nvCxnSpPr>
        <p:spPr>
          <a:xfrm>
            <a:off x="453824" y="980595"/>
            <a:ext cx="0" cy="54698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050">
            <a:extLst>
              <a:ext uri="{FF2B5EF4-FFF2-40B4-BE49-F238E27FC236}">
                <a16:creationId xmlns:a16="http://schemas.microsoft.com/office/drawing/2014/main" id="{D98400F6-512E-6012-AF93-E0FE20F94494}"/>
              </a:ext>
            </a:extLst>
          </p:cNvPr>
          <p:cNvSpPr/>
          <p:nvPr/>
        </p:nvSpPr>
        <p:spPr>
          <a:xfrm>
            <a:off x="107637" y="1523769"/>
            <a:ext cx="2860717" cy="24018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noProof="0" dirty="0">
                <a:latin typeface="Montserrat" pitchFamily="2" charset="0"/>
              </a:rPr>
              <a:t>Songs</a:t>
            </a:r>
          </a:p>
        </p:txBody>
      </p:sp>
      <p:sp>
        <p:nvSpPr>
          <p:cNvPr id="29" name="Rectangle: Rounded Corners 1050">
            <a:extLst>
              <a:ext uri="{FF2B5EF4-FFF2-40B4-BE49-F238E27FC236}">
                <a16:creationId xmlns:a16="http://schemas.microsoft.com/office/drawing/2014/main" id="{8ED5419E-CE51-FCB6-4CEF-2B63A6639AC2}"/>
              </a:ext>
            </a:extLst>
          </p:cNvPr>
          <p:cNvSpPr/>
          <p:nvPr/>
        </p:nvSpPr>
        <p:spPr>
          <a:xfrm>
            <a:off x="135028" y="3556708"/>
            <a:ext cx="2860717" cy="24018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Montserrat" pitchFamily="2" charset="0"/>
              </a:rPr>
              <a:t>Playlists</a:t>
            </a:r>
            <a:endParaRPr lang="en-US" sz="1200" b="1" noProof="0" dirty="0">
              <a:latin typeface="Montserrat" pitchFamily="2" charset="0"/>
            </a:endParaRPr>
          </a:p>
        </p:txBody>
      </p:sp>
      <p:sp>
        <p:nvSpPr>
          <p:cNvPr id="36" name="Rectangle: Rounded Corners 61">
            <a:extLst>
              <a:ext uri="{FF2B5EF4-FFF2-40B4-BE49-F238E27FC236}">
                <a16:creationId xmlns:a16="http://schemas.microsoft.com/office/drawing/2014/main" id="{1F395A20-9BC2-F676-1078-81B75E465A73}"/>
              </a:ext>
            </a:extLst>
          </p:cNvPr>
          <p:cNvSpPr/>
          <p:nvPr/>
        </p:nvSpPr>
        <p:spPr>
          <a:xfrm>
            <a:off x="143844" y="3906962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7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020FB626-0677-016E-D8D9-5A2FB8353D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17" y="3971860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38" name="TextBox 1024">
            <a:extLst>
              <a:ext uri="{FF2B5EF4-FFF2-40B4-BE49-F238E27FC236}">
                <a16:creationId xmlns:a16="http://schemas.microsoft.com/office/drawing/2014/main" id="{2F50B68D-DB7B-E193-818A-F29EE7690728}"/>
              </a:ext>
            </a:extLst>
          </p:cNvPr>
          <p:cNvSpPr txBox="1"/>
          <p:nvPr/>
        </p:nvSpPr>
        <p:spPr>
          <a:xfrm>
            <a:off x="138338" y="4926165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9" name="TextBox 1023">
            <a:extLst>
              <a:ext uri="{FF2B5EF4-FFF2-40B4-BE49-F238E27FC236}">
                <a16:creationId xmlns:a16="http://schemas.microsoft.com/office/drawing/2014/main" id="{4D99038D-60FD-C616-FC1A-FAE7D769D883}"/>
              </a:ext>
            </a:extLst>
          </p:cNvPr>
          <p:cNvSpPr txBox="1"/>
          <p:nvPr/>
        </p:nvSpPr>
        <p:spPr>
          <a:xfrm>
            <a:off x="138338" y="5054306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0" name="TextBox 1026">
            <a:extLst>
              <a:ext uri="{FF2B5EF4-FFF2-40B4-BE49-F238E27FC236}">
                <a16:creationId xmlns:a16="http://schemas.microsoft.com/office/drawing/2014/main" id="{E2ADF398-5AD7-5FE6-7F74-C464371E5686}"/>
              </a:ext>
            </a:extLst>
          </p:cNvPr>
          <p:cNvSpPr txBox="1"/>
          <p:nvPr/>
        </p:nvSpPr>
        <p:spPr>
          <a:xfrm>
            <a:off x="867074" y="4930280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1" name="Rectangle: Rounded Corners 61">
            <a:extLst>
              <a:ext uri="{FF2B5EF4-FFF2-40B4-BE49-F238E27FC236}">
                <a16:creationId xmlns:a16="http://schemas.microsoft.com/office/drawing/2014/main" id="{73AD5AC7-37F1-8E6F-B7EC-FA5C071B7442}"/>
              </a:ext>
            </a:extLst>
          </p:cNvPr>
          <p:cNvSpPr/>
          <p:nvPr/>
        </p:nvSpPr>
        <p:spPr>
          <a:xfrm>
            <a:off x="1357539" y="3906962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2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19EA53C-5161-3293-CCC2-38B8855EE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12" y="3971860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43" name="TextBox 1024">
            <a:extLst>
              <a:ext uri="{FF2B5EF4-FFF2-40B4-BE49-F238E27FC236}">
                <a16:creationId xmlns:a16="http://schemas.microsoft.com/office/drawing/2014/main" id="{E8146D7F-0325-3EEE-18BA-A62E4DD4B2B2}"/>
              </a:ext>
            </a:extLst>
          </p:cNvPr>
          <p:cNvSpPr txBox="1"/>
          <p:nvPr/>
        </p:nvSpPr>
        <p:spPr>
          <a:xfrm>
            <a:off x="1352033" y="4926165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4" name="TextBox 1023">
            <a:extLst>
              <a:ext uri="{FF2B5EF4-FFF2-40B4-BE49-F238E27FC236}">
                <a16:creationId xmlns:a16="http://schemas.microsoft.com/office/drawing/2014/main" id="{D48FAD3F-ED18-F66F-EB07-5B0BD820D414}"/>
              </a:ext>
            </a:extLst>
          </p:cNvPr>
          <p:cNvSpPr txBox="1"/>
          <p:nvPr/>
        </p:nvSpPr>
        <p:spPr>
          <a:xfrm>
            <a:off x="1352033" y="5054306"/>
            <a:ext cx="12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5" name="TextBox 1026">
            <a:extLst>
              <a:ext uri="{FF2B5EF4-FFF2-40B4-BE49-F238E27FC236}">
                <a16:creationId xmlns:a16="http://schemas.microsoft.com/office/drawing/2014/main" id="{F49DE984-796D-1260-AA00-3AC5BE187132}"/>
              </a:ext>
            </a:extLst>
          </p:cNvPr>
          <p:cNvSpPr txBox="1"/>
          <p:nvPr/>
        </p:nvSpPr>
        <p:spPr>
          <a:xfrm>
            <a:off x="2080769" y="4930280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6" name="Rectangle: Rounded Corners 1050">
            <a:extLst>
              <a:ext uri="{FF2B5EF4-FFF2-40B4-BE49-F238E27FC236}">
                <a16:creationId xmlns:a16="http://schemas.microsoft.com/office/drawing/2014/main" id="{80506854-66A4-E168-63EA-79A350E8BAF0}"/>
              </a:ext>
            </a:extLst>
          </p:cNvPr>
          <p:cNvSpPr/>
          <p:nvPr/>
        </p:nvSpPr>
        <p:spPr>
          <a:xfrm>
            <a:off x="143844" y="5583203"/>
            <a:ext cx="2860717" cy="24018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Montserrat" pitchFamily="2" charset="0"/>
              </a:rPr>
              <a:t>Artists</a:t>
            </a:r>
            <a:endParaRPr lang="en-US" sz="1200" b="1" noProof="0" dirty="0">
              <a:latin typeface="Montserrat" pitchFamily="2" charset="0"/>
            </a:endParaRPr>
          </a:p>
        </p:txBody>
      </p:sp>
      <p:pic>
        <p:nvPicPr>
          <p:cNvPr id="47" name="Grafik 46" descr="Ein Bild, das Neon, lila, violett, Grafiken enthält.&#10;&#10;KI-generierte Inhalte können fehlerhaft sein.">
            <a:extLst>
              <a:ext uri="{FF2B5EF4-FFF2-40B4-BE49-F238E27FC236}">
                <a16:creationId xmlns:a16="http://schemas.microsoft.com/office/drawing/2014/main" id="{33B9FD5E-FC7D-F4A6-7CE4-B9E723F81D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86" y="5952808"/>
            <a:ext cx="1069269" cy="1069269"/>
          </a:xfrm>
          <a:prstGeom prst="ellipse">
            <a:avLst/>
          </a:prstGeom>
        </p:spPr>
      </p:pic>
      <p:sp>
        <p:nvSpPr>
          <p:cNvPr id="17" name="Rectangle 17">
            <a:extLst>
              <a:ext uri="{FF2B5EF4-FFF2-40B4-BE49-F238E27FC236}">
                <a16:creationId xmlns:a16="http://schemas.microsoft.com/office/drawing/2014/main" id="{1B0515CE-AF7F-8B53-A338-940225A01E92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CF898AE8-36D3-8E74-0642-E34377F41517}"/>
              </a:ext>
            </a:extLst>
          </p:cNvPr>
          <p:cNvSpPr/>
          <p:nvPr/>
        </p:nvSpPr>
        <p:spPr>
          <a:xfrm>
            <a:off x="1232006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3FC3FA6-F25F-2AA0-1808-03A719BB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4D75BCC8-48EF-480D-191B-566BA7CA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83CA76C-C770-7B6C-D34D-671419D09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53166D3-1EAA-C181-3495-B70F068EA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9B6CE30-9601-E1D9-01DB-5EB9A4E3D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: Rounded Corners 61">
            <a:extLst>
              <a:ext uri="{FF2B5EF4-FFF2-40B4-BE49-F238E27FC236}">
                <a16:creationId xmlns:a16="http://schemas.microsoft.com/office/drawing/2014/main" id="{EB24FA72-72CB-E84D-1981-5E0DBABF6C22}"/>
              </a:ext>
            </a:extLst>
          </p:cNvPr>
          <p:cNvSpPr/>
          <p:nvPr/>
        </p:nvSpPr>
        <p:spPr>
          <a:xfrm>
            <a:off x="127292" y="1887602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9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8C91C6D-77F0-B005-4982-9BA3383F6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65" y="1952500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50" name="TextBox 1024">
            <a:extLst>
              <a:ext uri="{FF2B5EF4-FFF2-40B4-BE49-F238E27FC236}">
                <a16:creationId xmlns:a16="http://schemas.microsoft.com/office/drawing/2014/main" id="{754A1CD0-77A4-6959-15AD-0A4FCC2CF2D2}"/>
              </a:ext>
            </a:extLst>
          </p:cNvPr>
          <p:cNvSpPr txBox="1"/>
          <p:nvPr/>
        </p:nvSpPr>
        <p:spPr>
          <a:xfrm>
            <a:off x="121786" y="2906805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1" name="TextBox 1023">
            <a:extLst>
              <a:ext uri="{FF2B5EF4-FFF2-40B4-BE49-F238E27FC236}">
                <a16:creationId xmlns:a16="http://schemas.microsoft.com/office/drawing/2014/main" id="{ADD7AEA2-A9B3-FFE0-8B0C-E71DBC5F2417}"/>
              </a:ext>
            </a:extLst>
          </p:cNvPr>
          <p:cNvSpPr txBox="1"/>
          <p:nvPr/>
        </p:nvSpPr>
        <p:spPr>
          <a:xfrm>
            <a:off x="121786" y="3034946"/>
            <a:ext cx="1477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52" name="TextBox 1026">
            <a:extLst>
              <a:ext uri="{FF2B5EF4-FFF2-40B4-BE49-F238E27FC236}">
                <a16:creationId xmlns:a16="http://schemas.microsoft.com/office/drawing/2014/main" id="{B077B369-E166-AE18-4925-232E6FC7E8CB}"/>
              </a:ext>
            </a:extLst>
          </p:cNvPr>
          <p:cNvSpPr txBox="1"/>
          <p:nvPr/>
        </p:nvSpPr>
        <p:spPr>
          <a:xfrm>
            <a:off x="883626" y="2910920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53" name="Rectangle: Rounded Corners 61">
            <a:extLst>
              <a:ext uri="{FF2B5EF4-FFF2-40B4-BE49-F238E27FC236}">
                <a16:creationId xmlns:a16="http://schemas.microsoft.com/office/drawing/2014/main" id="{77F7E119-DA36-31DC-9BDD-6DD595F461D3}"/>
              </a:ext>
            </a:extLst>
          </p:cNvPr>
          <p:cNvSpPr/>
          <p:nvPr/>
        </p:nvSpPr>
        <p:spPr>
          <a:xfrm>
            <a:off x="1291699" y="1883230"/>
            <a:ext cx="1099929" cy="1557163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4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ED38D67-DFC9-972F-CD84-BF41CC1E7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72" y="1948128"/>
            <a:ext cx="958677" cy="958677"/>
          </a:xfrm>
          <a:prstGeom prst="roundRect">
            <a:avLst>
              <a:gd name="adj" fmla="val 4006"/>
            </a:avLst>
          </a:prstGeom>
        </p:spPr>
      </p:pic>
      <p:sp>
        <p:nvSpPr>
          <p:cNvPr id="55" name="TextBox 1024">
            <a:extLst>
              <a:ext uri="{FF2B5EF4-FFF2-40B4-BE49-F238E27FC236}">
                <a16:creationId xmlns:a16="http://schemas.microsoft.com/office/drawing/2014/main" id="{02B54B2E-E824-BCAF-9927-3DF5ED5E845A}"/>
              </a:ext>
            </a:extLst>
          </p:cNvPr>
          <p:cNvSpPr txBox="1"/>
          <p:nvPr/>
        </p:nvSpPr>
        <p:spPr>
          <a:xfrm>
            <a:off x="1286193" y="2902433"/>
            <a:ext cx="6667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6" name="TextBox 1026">
            <a:extLst>
              <a:ext uri="{FF2B5EF4-FFF2-40B4-BE49-F238E27FC236}">
                <a16:creationId xmlns:a16="http://schemas.microsoft.com/office/drawing/2014/main" id="{085F462C-AE79-DB19-9BF5-EBB7A60F9FD6}"/>
              </a:ext>
            </a:extLst>
          </p:cNvPr>
          <p:cNvSpPr txBox="1"/>
          <p:nvPr/>
        </p:nvSpPr>
        <p:spPr>
          <a:xfrm>
            <a:off x="2048033" y="2906548"/>
            <a:ext cx="41009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</p:spTree>
    <p:extLst>
      <p:ext uri="{BB962C8B-B14F-4D97-AF65-F5344CB8AC3E}">
        <p14:creationId xmlns:p14="http://schemas.microsoft.com/office/powerpoint/2010/main" val="766083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DED24-B415-F60E-68BC-8E7406EB1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43F24F-8B98-6973-B986-07E55BB18656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792522-2703-4B1B-F032-92AFF19DD99B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68629700-A4D9-727D-6CC1-48868C452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BEFBDD-EA2D-CBBF-970C-E58C8DDD2912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734515BD-EE23-2157-2E76-FC54D421AB25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B22E67BB-41DC-A1D2-503A-2C8DF27CC8EC}"/>
              </a:ext>
            </a:extLst>
          </p:cNvPr>
          <p:cNvSpPr/>
          <p:nvPr/>
        </p:nvSpPr>
        <p:spPr>
          <a:xfrm>
            <a:off x="1847606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50150D03-F1D5-C3B9-0558-ED3DCC766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A6F17FC-E953-C6C3-5043-73B86560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51361CE3-BAC4-577E-8CB9-8362EF083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7E5C722-289F-01AC-8BDF-A6289126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6CA07BE-D729-D241-C99B-C5E1948F7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26">
            <a:extLst>
              <a:ext uri="{FF2B5EF4-FFF2-40B4-BE49-F238E27FC236}">
                <a16:creationId xmlns:a16="http://schemas.microsoft.com/office/drawing/2014/main" id="{4CF55EFA-8B9A-C223-503C-94D91348C8D3}"/>
              </a:ext>
            </a:extLst>
          </p:cNvPr>
          <p:cNvSpPr txBox="1"/>
          <p:nvPr/>
        </p:nvSpPr>
        <p:spPr>
          <a:xfrm>
            <a:off x="107637" y="642041"/>
            <a:ext cx="2148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Browse</a:t>
            </a:r>
          </a:p>
        </p:txBody>
      </p:sp>
      <p:sp>
        <p:nvSpPr>
          <p:cNvPr id="12" name="Rectangle: Rounded Corners 12">
            <a:extLst>
              <a:ext uri="{FF2B5EF4-FFF2-40B4-BE49-F238E27FC236}">
                <a16:creationId xmlns:a16="http://schemas.microsoft.com/office/drawing/2014/main" id="{8DCC88D3-6B50-4594-FFD0-5A4A1BBB99D7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54587A35-52FE-8499-78E1-95CD21E782B4}"/>
              </a:ext>
            </a:extLst>
          </p:cNvPr>
          <p:cNvCxnSpPr/>
          <p:nvPr/>
        </p:nvCxnSpPr>
        <p:spPr>
          <a:xfrm>
            <a:off x="453824" y="980595"/>
            <a:ext cx="0" cy="54698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1050">
            <a:extLst>
              <a:ext uri="{FF2B5EF4-FFF2-40B4-BE49-F238E27FC236}">
                <a16:creationId xmlns:a16="http://schemas.microsoft.com/office/drawing/2014/main" id="{6266E714-AC82-4710-763F-24AE6EB32229}"/>
              </a:ext>
            </a:extLst>
          </p:cNvPr>
          <p:cNvSpPr/>
          <p:nvPr/>
        </p:nvSpPr>
        <p:spPr>
          <a:xfrm>
            <a:off x="107637" y="1068556"/>
            <a:ext cx="2477501" cy="342362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2" name="Picture 10">
            <a:extLst>
              <a:ext uri="{FF2B5EF4-FFF2-40B4-BE49-F238E27FC236}">
                <a16:creationId xmlns:a16="http://schemas.microsoft.com/office/drawing/2014/main" id="{E78B3A26-01AB-48EA-2EE6-F0C60D27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96" y="1137951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053">
            <a:extLst>
              <a:ext uri="{FF2B5EF4-FFF2-40B4-BE49-F238E27FC236}">
                <a16:creationId xmlns:a16="http://schemas.microsoft.com/office/drawing/2014/main" id="{77146D1D-ED7A-FDFE-7BB5-273E77ED199E}"/>
              </a:ext>
            </a:extLst>
          </p:cNvPr>
          <p:cNvSpPr txBox="1"/>
          <p:nvPr/>
        </p:nvSpPr>
        <p:spPr>
          <a:xfrm>
            <a:off x="483289" y="1116626"/>
            <a:ext cx="1987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24" name="Rectangle: Rounded Corners 1054">
            <a:extLst>
              <a:ext uri="{FF2B5EF4-FFF2-40B4-BE49-F238E27FC236}">
                <a16:creationId xmlns:a16="http://schemas.microsoft.com/office/drawing/2014/main" id="{43390AB2-2715-EF2E-68FD-D887C002A443}"/>
              </a:ext>
            </a:extLst>
          </p:cNvPr>
          <p:cNvSpPr/>
          <p:nvPr/>
        </p:nvSpPr>
        <p:spPr>
          <a:xfrm>
            <a:off x="2647470" y="1069656"/>
            <a:ext cx="342000" cy="34200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Picture 10">
            <a:extLst>
              <a:ext uri="{FF2B5EF4-FFF2-40B4-BE49-F238E27FC236}">
                <a16:creationId xmlns:a16="http://schemas.microsoft.com/office/drawing/2014/main" id="{EC19F417-2F86-C597-E804-9BE565F55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138" y="113173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1055">
            <a:extLst>
              <a:ext uri="{FF2B5EF4-FFF2-40B4-BE49-F238E27FC236}">
                <a16:creationId xmlns:a16="http://schemas.microsoft.com/office/drawing/2014/main" id="{ECE4B76E-72CA-60C7-83E2-EE2ADABC6C40}"/>
              </a:ext>
            </a:extLst>
          </p:cNvPr>
          <p:cNvSpPr txBox="1"/>
          <p:nvPr/>
        </p:nvSpPr>
        <p:spPr>
          <a:xfrm>
            <a:off x="483289" y="152757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42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00BD49F-2590-1126-0820-30A959D5CC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153212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43" name="TextBox 1057">
            <a:extLst>
              <a:ext uri="{FF2B5EF4-FFF2-40B4-BE49-F238E27FC236}">
                <a16:creationId xmlns:a16="http://schemas.microsoft.com/office/drawing/2014/main" id="{A92B01B7-42A1-8074-CF0C-0F09879616B6}"/>
              </a:ext>
            </a:extLst>
          </p:cNvPr>
          <p:cNvSpPr txBox="1"/>
          <p:nvPr/>
        </p:nvSpPr>
        <p:spPr>
          <a:xfrm>
            <a:off x="483289" y="169723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4" name="TextBox 1058">
            <a:extLst>
              <a:ext uri="{FF2B5EF4-FFF2-40B4-BE49-F238E27FC236}">
                <a16:creationId xmlns:a16="http://schemas.microsoft.com/office/drawing/2014/main" id="{E17B02FF-842C-4063-D8A2-B538F2774538}"/>
              </a:ext>
            </a:extLst>
          </p:cNvPr>
          <p:cNvSpPr txBox="1"/>
          <p:nvPr/>
        </p:nvSpPr>
        <p:spPr>
          <a:xfrm>
            <a:off x="2126227" y="157545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47" name="Picture 16">
            <a:extLst>
              <a:ext uri="{FF2B5EF4-FFF2-40B4-BE49-F238E27FC236}">
                <a16:creationId xmlns:a16="http://schemas.microsoft.com/office/drawing/2014/main" id="{795BB15F-72BD-486B-0C7B-D9860F5B1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157790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9" name="Gerader Verbinder 1048">
            <a:extLst>
              <a:ext uri="{FF2B5EF4-FFF2-40B4-BE49-F238E27FC236}">
                <a16:creationId xmlns:a16="http://schemas.microsoft.com/office/drawing/2014/main" id="{B680EDD7-DB2B-4D98-666E-C0767A912B0B}"/>
              </a:ext>
            </a:extLst>
          </p:cNvPr>
          <p:cNvCxnSpPr/>
          <p:nvPr/>
        </p:nvCxnSpPr>
        <p:spPr>
          <a:xfrm>
            <a:off x="453638" y="908779"/>
            <a:ext cx="0" cy="54698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55">
            <a:extLst>
              <a:ext uri="{FF2B5EF4-FFF2-40B4-BE49-F238E27FC236}">
                <a16:creationId xmlns:a16="http://schemas.microsoft.com/office/drawing/2014/main" id="{B2B7FADC-8A71-36BD-16E0-B23B8E5300F5}"/>
              </a:ext>
            </a:extLst>
          </p:cNvPr>
          <p:cNvSpPr txBox="1"/>
          <p:nvPr/>
        </p:nvSpPr>
        <p:spPr>
          <a:xfrm>
            <a:off x="483289" y="1995015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51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6A77B99-EB6F-2E03-29DF-0C2D67F4ED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1999563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52" name="TextBox 1057">
            <a:extLst>
              <a:ext uri="{FF2B5EF4-FFF2-40B4-BE49-F238E27FC236}">
                <a16:creationId xmlns:a16="http://schemas.microsoft.com/office/drawing/2014/main" id="{7F520389-15AA-A904-B41B-C8B3679ED10F}"/>
              </a:ext>
            </a:extLst>
          </p:cNvPr>
          <p:cNvSpPr txBox="1"/>
          <p:nvPr/>
        </p:nvSpPr>
        <p:spPr>
          <a:xfrm>
            <a:off x="483289" y="2164675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53" name="TextBox 1058">
            <a:extLst>
              <a:ext uri="{FF2B5EF4-FFF2-40B4-BE49-F238E27FC236}">
                <a16:creationId xmlns:a16="http://schemas.microsoft.com/office/drawing/2014/main" id="{A24F39EE-3DAB-B713-6D53-D1D453014F8B}"/>
              </a:ext>
            </a:extLst>
          </p:cNvPr>
          <p:cNvSpPr txBox="1"/>
          <p:nvPr/>
        </p:nvSpPr>
        <p:spPr>
          <a:xfrm>
            <a:off x="2126227" y="2042891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54" name="Picture 16">
            <a:extLst>
              <a:ext uri="{FF2B5EF4-FFF2-40B4-BE49-F238E27FC236}">
                <a16:creationId xmlns:a16="http://schemas.microsoft.com/office/drawing/2014/main" id="{DAF48009-21CE-2A12-D8FD-F78EF2501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2045345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" name="TextBox 1055">
            <a:extLst>
              <a:ext uri="{FF2B5EF4-FFF2-40B4-BE49-F238E27FC236}">
                <a16:creationId xmlns:a16="http://schemas.microsoft.com/office/drawing/2014/main" id="{6D89424D-4E57-8296-3BC5-A4599B0D468D}"/>
              </a:ext>
            </a:extLst>
          </p:cNvPr>
          <p:cNvSpPr txBox="1"/>
          <p:nvPr/>
        </p:nvSpPr>
        <p:spPr>
          <a:xfrm>
            <a:off x="483289" y="2483894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5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36345DE-F7AB-B7FC-A078-CF01A4F664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2488442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57" name="TextBox 1057">
            <a:extLst>
              <a:ext uri="{FF2B5EF4-FFF2-40B4-BE49-F238E27FC236}">
                <a16:creationId xmlns:a16="http://schemas.microsoft.com/office/drawing/2014/main" id="{9676C7C6-B01D-F062-B612-B8A96BF92D4C}"/>
              </a:ext>
            </a:extLst>
          </p:cNvPr>
          <p:cNvSpPr txBox="1"/>
          <p:nvPr/>
        </p:nvSpPr>
        <p:spPr>
          <a:xfrm>
            <a:off x="483289" y="2653554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58" name="TextBox 1058">
            <a:extLst>
              <a:ext uri="{FF2B5EF4-FFF2-40B4-BE49-F238E27FC236}">
                <a16:creationId xmlns:a16="http://schemas.microsoft.com/office/drawing/2014/main" id="{186D7271-C4C5-C703-905F-E128A1965AAF}"/>
              </a:ext>
            </a:extLst>
          </p:cNvPr>
          <p:cNvSpPr txBox="1"/>
          <p:nvPr/>
        </p:nvSpPr>
        <p:spPr>
          <a:xfrm>
            <a:off x="2126227" y="2531770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59" name="Picture 16">
            <a:extLst>
              <a:ext uri="{FF2B5EF4-FFF2-40B4-BE49-F238E27FC236}">
                <a16:creationId xmlns:a16="http://schemas.microsoft.com/office/drawing/2014/main" id="{E4A91234-DF57-2A6E-96F0-88BBF7C2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253422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TextBox 1055">
            <a:extLst>
              <a:ext uri="{FF2B5EF4-FFF2-40B4-BE49-F238E27FC236}">
                <a16:creationId xmlns:a16="http://schemas.microsoft.com/office/drawing/2014/main" id="{E7F78C72-B977-DCC2-3878-6616E039E5BA}"/>
              </a:ext>
            </a:extLst>
          </p:cNvPr>
          <p:cNvSpPr txBox="1"/>
          <p:nvPr/>
        </p:nvSpPr>
        <p:spPr>
          <a:xfrm>
            <a:off x="483289" y="2951332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61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10DD615-E4D9-312B-67C5-07FB82182A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2955880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62" name="TextBox 1057">
            <a:extLst>
              <a:ext uri="{FF2B5EF4-FFF2-40B4-BE49-F238E27FC236}">
                <a16:creationId xmlns:a16="http://schemas.microsoft.com/office/drawing/2014/main" id="{C5A0D69E-EA5B-E617-5F83-AABB6DDF8644}"/>
              </a:ext>
            </a:extLst>
          </p:cNvPr>
          <p:cNvSpPr txBox="1"/>
          <p:nvPr/>
        </p:nvSpPr>
        <p:spPr>
          <a:xfrm>
            <a:off x="483289" y="3120992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63" name="TextBox 1058">
            <a:extLst>
              <a:ext uri="{FF2B5EF4-FFF2-40B4-BE49-F238E27FC236}">
                <a16:creationId xmlns:a16="http://schemas.microsoft.com/office/drawing/2014/main" id="{0D2F2127-C51C-D47A-CED1-CD4049F5B22A}"/>
              </a:ext>
            </a:extLst>
          </p:cNvPr>
          <p:cNvSpPr txBox="1"/>
          <p:nvPr/>
        </p:nvSpPr>
        <p:spPr>
          <a:xfrm>
            <a:off x="2126227" y="2999208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64" name="Picture 16">
            <a:extLst>
              <a:ext uri="{FF2B5EF4-FFF2-40B4-BE49-F238E27FC236}">
                <a16:creationId xmlns:a16="http://schemas.microsoft.com/office/drawing/2014/main" id="{ED842A49-DA8D-4547-D971-1D3B5246B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3001662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55">
            <a:extLst>
              <a:ext uri="{FF2B5EF4-FFF2-40B4-BE49-F238E27FC236}">
                <a16:creationId xmlns:a16="http://schemas.microsoft.com/office/drawing/2014/main" id="{A47457DE-3451-D56D-B747-21761A8DA50F}"/>
              </a:ext>
            </a:extLst>
          </p:cNvPr>
          <p:cNvSpPr txBox="1"/>
          <p:nvPr/>
        </p:nvSpPr>
        <p:spPr>
          <a:xfrm>
            <a:off x="483289" y="3428399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6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C33C749-C4BB-F6B9-A7DC-C12941DC4A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3432947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67" name="TextBox 1057">
            <a:extLst>
              <a:ext uri="{FF2B5EF4-FFF2-40B4-BE49-F238E27FC236}">
                <a16:creationId xmlns:a16="http://schemas.microsoft.com/office/drawing/2014/main" id="{6DAE7DD4-5F19-C7D8-BE20-D7174C4A66C0}"/>
              </a:ext>
            </a:extLst>
          </p:cNvPr>
          <p:cNvSpPr txBox="1"/>
          <p:nvPr/>
        </p:nvSpPr>
        <p:spPr>
          <a:xfrm>
            <a:off x="483289" y="3598059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68" name="TextBox 1058">
            <a:extLst>
              <a:ext uri="{FF2B5EF4-FFF2-40B4-BE49-F238E27FC236}">
                <a16:creationId xmlns:a16="http://schemas.microsoft.com/office/drawing/2014/main" id="{4EDF7F65-D4B2-C13B-9292-B5352D9BB297}"/>
              </a:ext>
            </a:extLst>
          </p:cNvPr>
          <p:cNvSpPr txBox="1"/>
          <p:nvPr/>
        </p:nvSpPr>
        <p:spPr>
          <a:xfrm>
            <a:off x="2126227" y="3476275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69" name="Picture 16">
            <a:extLst>
              <a:ext uri="{FF2B5EF4-FFF2-40B4-BE49-F238E27FC236}">
                <a16:creationId xmlns:a16="http://schemas.microsoft.com/office/drawing/2014/main" id="{DFD58EB3-96E2-9ABC-F71D-84E2581D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3478729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TextBox 1055">
            <a:extLst>
              <a:ext uri="{FF2B5EF4-FFF2-40B4-BE49-F238E27FC236}">
                <a16:creationId xmlns:a16="http://schemas.microsoft.com/office/drawing/2014/main" id="{76CF588C-F257-9DE9-7438-6DF0F2B1A2F5}"/>
              </a:ext>
            </a:extLst>
          </p:cNvPr>
          <p:cNvSpPr txBox="1"/>
          <p:nvPr/>
        </p:nvSpPr>
        <p:spPr>
          <a:xfrm>
            <a:off x="483289" y="3895837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71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0DD2B10A-84B7-B702-22A5-14A0E93FE1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3900385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72" name="TextBox 1057">
            <a:extLst>
              <a:ext uri="{FF2B5EF4-FFF2-40B4-BE49-F238E27FC236}">
                <a16:creationId xmlns:a16="http://schemas.microsoft.com/office/drawing/2014/main" id="{AAB0EDE1-A5BE-971C-4A9A-FE5A5E9C682D}"/>
              </a:ext>
            </a:extLst>
          </p:cNvPr>
          <p:cNvSpPr txBox="1"/>
          <p:nvPr/>
        </p:nvSpPr>
        <p:spPr>
          <a:xfrm>
            <a:off x="483289" y="4065497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73" name="TextBox 1058">
            <a:extLst>
              <a:ext uri="{FF2B5EF4-FFF2-40B4-BE49-F238E27FC236}">
                <a16:creationId xmlns:a16="http://schemas.microsoft.com/office/drawing/2014/main" id="{C9007346-29C3-0C93-AA38-A905364C3023}"/>
              </a:ext>
            </a:extLst>
          </p:cNvPr>
          <p:cNvSpPr txBox="1"/>
          <p:nvPr/>
        </p:nvSpPr>
        <p:spPr>
          <a:xfrm>
            <a:off x="2126227" y="3943713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74" name="Picture 16">
            <a:extLst>
              <a:ext uri="{FF2B5EF4-FFF2-40B4-BE49-F238E27FC236}">
                <a16:creationId xmlns:a16="http://schemas.microsoft.com/office/drawing/2014/main" id="{19BBCF85-A0DD-54C5-12D1-448155463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394616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TextBox 1055">
            <a:extLst>
              <a:ext uri="{FF2B5EF4-FFF2-40B4-BE49-F238E27FC236}">
                <a16:creationId xmlns:a16="http://schemas.microsoft.com/office/drawing/2014/main" id="{BF4C26A7-05C3-DAD5-5D3B-228A94628D4B}"/>
              </a:ext>
            </a:extLst>
          </p:cNvPr>
          <p:cNvSpPr txBox="1"/>
          <p:nvPr/>
        </p:nvSpPr>
        <p:spPr>
          <a:xfrm>
            <a:off x="483289" y="4384716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76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C56265E4-CDE1-1E19-6DFB-9C2F0F884C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4389264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77" name="TextBox 1057">
            <a:extLst>
              <a:ext uri="{FF2B5EF4-FFF2-40B4-BE49-F238E27FC236}">
                <a16:creationId xmlns:a16="http://schemas.microsoft.com/office/drawing/2014/main" id="{45993FF6-7FEA-3212-C2C8-08E1C2E40D18}"/>
              </a:ext>
            </a:extLst>
          </p:cNvPr>
          <p:cNvSpPr txBox="1"/>
          <p:nvPr/>
        </p:nvSpPr>
        <p:spPr>
          <a:xfrm>
            <a:off x="483289" y="4554376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78" name="TextBox 1058">
            <a:extLst>
              <a:ext uri="{FF2B5EF4-FFF2-40B4-BE49-F238E27FC236}">
                <a16:creationId xmlns:a16="http://schemas.microsoft.com/office/drawing/2014/main" id="{C4824D3D-D07F-2D6A-7AC5-09E143EDAD9E}"/>
              </a:ext>
            </a:extLst>
          </p:cNvPr>
          <p:cNvSpPr txBox="1"/>
          <p:nvPr/>
        </p:nvSpPr>
        <p:spPr>
          <a:xfrm>
            <a:off x="2126227" y="4432592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79" name="Picture 16">
            <a:extLst>
              <a:ext uri="{FF2B5EF4-FFF2-40B4-BE49-F238E27FC236}">
                <a16:creationId xmlns:a16="http://schemas.microsoft.com/office/drawing/2014/main" id="{C701E987-7345-64B0-9E2E-3F5CD7F98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4435046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TextBox 1055">
            <a:extLst>
              <a:ext uri="{FF2B5EF4-FFF2-40B4-BE49-F238E27FC236}">
                <a16:creationId xmlns:a16="http://schemas.microsoft.com/office/drawing/2014/main" id="{4638A60C-B42C-DDEC-B445-1146648B35C6}"/>
              </a:ext>
            </a:extLst>
          </p:cNvPr>
          <p:cNvSpPr txBox="1"/>
          <p:nvPr/>
        </p:nvSpPr>
        <p:spPr>
          <a:xfrm>
            <a:off x="483289" y="4852154"/>
            <a:ext cx="13508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81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D636B54-15BB-21BA-93CF-9BBE19400A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0" y="4856702"/>
            <a:ext cx="380139" cy="380139"/>
          </a:xfrm>
          <a:prstGeom prst="roundRect">
            <a:avLst>
              <a:gd name="adj" fmla="val 19242"/>
            </a:avLst>
          </a:prstGeom>
        </p:spPr>
      </p:pic>
      <p:sp>
        <p:nvSpPr>
          <p:cNvPr id="1082" name="TextBox 1057">
            <a:extLst>
              <a:ext uri="{FF2B5EF4-FFF2-40B4-BE49-F238E27FC236}">
                <a16:creationId xmlns:a16="http://schemas.microsoft.com/office/drawing/2014/main" id="{FB104FD1-5343-AC44-6BF4-CA4CDC1463C5}"/>
              </a:ext>
            </a:extLst>
          </p:cNvPr>
          <p:cNvSpPr txBox="1"/>
          <p:nvPr/>
        </p:nvSpPr>
        <p:spPr>
          <a:xfrm>
            <a:off x="483289" y="5021814"/>
            <a:ext cx="6371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83" name="TextBox 1058">
            <a:extLst>
              <a:ext uri="{FF2B5EF4-FFF2-40B4-BE49-F238E27FC236}">
                <a16:creationId xmlns:a16="http://schemas.microsoft.com/office/drawing/2014/main" id="{90F726CC-4357-CC9F-1EE6-940A11216F66}"/>
              </a:ext>
            </a:extLst>
          </p:cNvPr>
          <p:cNvSpPr txBox="1"/>
          <p:nvPr/>
        </p:nvSpPr>
        <p:spPr>
          <a:xfrm>
            <a:off x="2126227" y="4900030"/>
            <a:ext cx="5849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  <a:r>
              <a:rPr lang="en-US" sz="9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pic>
        <p:nvPicPr>
          <p:cNvPr id="1084" name="Picture 16">
            <a:extLst>
              <a:ext uri="{FF2B5EF4-FFF2-40B4-BE49-F238E27FC236}">
                <a16:creationId xmlns:a16="http://schemas.microsoft.com/office/drawing/2014/main" id="{DDC2EB26-837F-F466-2843-56B314F87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40" y="490248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794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3BE0B-533F-6C6C-FC63-D71C5D5E9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9998DA-A4AB-BDD5-AA93-68A47FB4B946}"/>
              </a:ext>
            </a:extLst>
          </p:cNvPr>
          <p:cNvSpPr/>
          <p:nvPr/>
        </p:nvSpPr>
        <p:spPr>
          <a:xfrm>
            <a:off x="-6" y="0"/>
            <a:ext cx="3078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3994A4-F773-BE1F-D66F-5087443A126D}"/>
              </a:ext>
            </a:extLst>
          </p:cNvPr>
          <p:cNvSpPr/>
          <p:nvPr/>
        </p:nvSpPr>
        <p:spPr>
          <a:xfrm>
            <a:off x="0" y="0"/>
            <a:ext cx="3077994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EFB04DBB-8058-EC34-746A-7FA57EE50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100767"/>
            <a:ext cx="1634763" cy="289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4F75B1-8EC3-AE47-420F-2BB5E45EF3C2}"/>
              </a:ext>
            </a:extLst>
          </p:cNvPr>
          <p:cNvSpPr/>
          <p:nvPr/>
        </p:nvSpPr>
        <p:spPr>
          <a:xfrm flipV="1">
            <a:off x="0" y="467438"/>
            <a:ext cx="3077994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DFE016B9-3BA6-56B4-019A-E9EA8EDFB368}"/>
              </a:ext>
            </a:extLst>
          </p:cNvPr>
          <p:cNvSpPr/>
          <p:nvPr/>
        </p:nvSpPr>
        <p:spPr>
          <a:xfrm>
            <a:off x="-6" y="6390000"/>
            <a:ext cx="3078000" cy="468000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7EC45BB0-5012-6B52-CD5E-22C560C07FBC}"/>
              </a:ext>
            </a:extLst>
          </p:cNvPr>
          <p:cNvSpPr/>
          <p:nvPr/>
        </p:nvSpPr>
        <p:spPr>
          <a:xfrm>
            <a:off x="2461988" y="6390000"/>
            <a:ext cx="615600" cy="468000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93D2314-1013-1AD8-C8B7-22FC02A0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2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C2A992E-4B7F-9988-8884-A47A712B1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594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51F9BFC-7298-4AF4-F282-66EA8715B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18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960565C-F93E-95AF-A9AE-B6BEEF47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76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3F88342-8EC6-3BB1-A9DA-ABCF07A8D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031" y="647796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2">
            <a:extLst>
              <a:ext uri="{FF2B5EF4-FFF2-40B4-BE49-F238E27FC236}">
                <a16:creationId xmlns:a16="http://schemas.microsoft.com/office/drawing/2014/main" id="{93A8E0A7-7576-5E0E-D545-A9C2715C564F}"/>
              </a:ext>
            </a:extLst>
          </p:cNvPr>
          <p:cNvSpPr/>
          <p:nvPr/>
        </p:nvSpPr>
        <p:spPr>
          <a:xfrm>
            <a:off x="165824" y="3211198"/>
            <a:ext cx="2747152" cy="342000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6051D460-5FAB-B7C6-6D6E-2151AB4AA78D}"/>
              </a:ext>
            </a:extLst>
          </p:cNvPr>
          <p:cNvSpPr txBox="1"/>
          <p:nvPr/>
        </p:nvSpPr>
        <p:spPr>
          <a:xfrm>
            <a:off x="251637" y="2451298"/>
            <a:ext cx="2517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Enter Song- or Playlist-URL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E411F4E9-5E66-ACC7-18A8-815C245F94D4}"/>
              </a:ext>
            </a:extLst>
          </p:cNvPr>
          <p:cNvSpPr txBox="1"/>
          <p:nvPr/>
        </p:nvSpPr>
        <p:spPr>
          <a:xfrm>
            <a:off x="165824" y="3259087"/>
            <a:ext cx="922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URL …</a:t>
            </a:r>
          </a:p>
        </p:txBody>
      </p:sp>
      <p:cxnSp>
        <p:nvCxnSpPr>
          <p:cNvPr id="11" name="Straight Connector 12">
            <a:extLst>
              <a:ext uri="{FF2B5EF4-FFF2-40B4-BE49-F238E27FC236}">
                <a16:creationId xmlns:a16="http://schemas.microsoft.com/office/drawing/2014/main" id="{524C2BC8-C843-0C8C-EAC1-A93D223E0602}"/>
              </a:ext>
            </a:extLst>
          </p:cNvPr>
          <p:cNvCxnSpPr>
            <a:cxnSpLocks/>
          </p:cNvCxnSpPr>
          <p:nvPr/>
        </p:nvCxnSpPr>
        <p:spPr>
          <a:xfrm>
            <a:off x="2567178" y="3194386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6">
            <a:extLst>
              <a:ext uri="{FF2B5EF4-FFF2-40B4-BE49-F238E27FC236}">
                <a16:creationId xmlns:a16="http://schemas.microsoft.com/office/drawing/2014/main" id="{11B6F827-E60F-2089-B5FA-1EB4F072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550" y="3275218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2">
            <a:extLst>
              <a:ext uri="{FF2B5EF4-FFF2-40B4-BE49-F238E27FC236}">
                <a16:creationId xmlns:a16="http://schemas.microsoft.com/office/drawing/2014/main" id="{9184B1BF-8064-9488-C6D8-D57CC10BA3F9}"/>
              </a:ext>
            </a:extLst>
          </p:cNvPr>
          <p:cNvSpPr/>
          <p:nvPr/>
        </p:nvSpPr>
        <p:spPr>
          <a:xfrm>
            <a:off x="2196716" y="55135"/>
            <a:ext cx="811164" cy="360000"/>
          </a:xfrm>
          <a:prstGeom prst="roundRect">
            <a:avLst/>
          </a:prstGeom>
          <a:noFill/>
          <a:ln w="28575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65058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D6ED0-70DB-D1E8-99E4-B6AD0768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EFF284-CDC6-5753-AF68-0D53C6A17E95}"/>
              </a:ext>
            </a:extLst>
          </p:cNvPr>
          <p:cNvSpPr/>
          <p:nvPr/>
        </p:nvSpPr>
        <p:spPr>
          <a:xfrm>
            <a:off x="-6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927A84-A9A3-7980-A886-47B2CA4BB329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50AF2C30-4945-12C4-3479-A48ED6D3D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ED33C6-4AB1-EBA9-B9CE-1C20ACD4B13B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CC4E13-6EDD-0C6A-27F3-599FB4C120C9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B342A-37ED-62E8-5C2A-8DF430F79DC1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8A3ECD-9497-8C4E-D37D-84A75674F7B8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EFA40A-4EC8-15BE-8E13-4FDB85EF8A5E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665A7F1-6B37-3D84-9DEA-E9E912CBB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5E60A2D-1DDA-5E48-A483-489EC7D7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ACDB67C-F8E7-A4BB-76F8-4804BF280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7B3391A-5AA3-F3B1-4277-34B0D011A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E83E6C7-4E78-C7F7-F690-E3F10A3EF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AE42BDC-EAB4-5995-34BA-23841B930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FA44C4D-0D43-DFF4-39C8-244BF5C9D58D}"/>
              </a:ext>
            </a:extLst>
          </p:cNvPr>
          <p:cNvSpPr/>
          <p:nvPr/>
        </p:nvSpPr>
        <p:spPr>
          <a:xfrm>
            <a:off x="-6" y="630140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Picture 22">
            <a:extLst>
              <a:ext uri="{FF2B5EF4-FFF2-40B4-BE49-F238E27FC236}">
                <a16:creationId xmlns:a16="http://schemas.microsoft.com/office/drawing/2014/main" id="{705CB7B1-4EAA-F3D9-2739-BEBCB13D9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A80704-2505-BE45-48CB-67CB699FA7C9}"/>
              </a:ext>
            </a:extLst>
          </p:cNvPr>
          <p:cNvSpPr txBox="1"/>
          <p:nvPr/>
        </p:nvSpPr>
        <p:spPr>
          <a:xfrm>
            <a:off x="2967496" y="2355780"/>
            <a:ext cx="625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Welcome to </a:t>
            </a:r>
            <a:r>
              <a:rPr lang="en-US" sz="3600" b="1" noProof="0" dirty="0" err="1">
                <a:solidFill>
                  <a:schemeClr val="bg1"/>
                </a:solidFill>
                <a:latin typeface="Montserrat" panose="00000500000000000000" pitchFamily="2" charset="0"/>
              </a:rPr>
              <a:t>SonicWave</a:t>
            </a:r>
            <a:r>
              <a:rPr lang="en-US" sz="36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183CA7-CAC2-E557-F865-D2B36AAAFE72}"/>
              </a:ext>
            </a:extLst>
          </p:cNvPr>
          <p:cNvSpPr/>
          <p:nvPr/>
        </p:nvSpPr>
        <p:spPr>
          <a:xfrm>
            <a:off x="4669845" y="3206683"/>
            <a:ext cx="2852297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0" dirty="0">
              <a:solidFill>
                <a:srgbClr val="00172B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C99608-7BDC-B084-9C34-A2F28E3F0F01}"/>
              </a:ext>
            </a:extLst>
          </p:cNvPr>
          <p:cNvSpPr/>
          <p:nvPr/>
        </p:nvSpPr>
        <p:spPr>
          <a:xfrm>
            <a:off x="4654844" y="3759947"/>
            <a:ext cx="2852297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noProof="0" dirty="0">
              <a:solidFill>
                <a:srgbClr val="00172B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7E8E3-3A4A-446E-E65B-8040D98E58CF}"/>
              </a:ext>
            </a:extLst>
          </p:cNvPr>
          <p:cNvSpPr txBox="1"/>
          <p:nvPr/>
        </p:nvSpPr>
        <p:spPr>
          <a:xfrm>
            <a:off x="5746429" y="3273236"/>
            <a:ext cx="69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AE5A5F-DBB6-0E01-E3E8-8966BE2C3C0E}"/>
              </a:ext>
            </a:extLst>
          </p:cNvPr>
          <p:cNvSpPr txBox="1"/>
          <p:nvPr/>
        </p:nvSpPr>
        <p:spPr>
          <a:xfrm>
            <a:off x="5647939" y="3821360"/>
            <a:ext cx="896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Register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147F14-8607-1F4C-3449-3452328C9199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Login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94FC7189-7307-64AD-7799-03AF78734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0C5002-86D6-67FA-5997-6958DC3D137D}"/>
              </a:ext>
            </a:extLst>
          </p:cNvPr>
          <p:cNvSpPr/>
          <p:nvPr/>
        </p:nvSpPr>
        <p:spPr>
          <a:xfrm>
            <a:off x="-6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F853EE-4CE5-FACA-D264-DD00DC7B6380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F722E2E7-9031-D6D1-4287-814ACA3E6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735A53-27AF-94C0-12D8-F96D34712708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C78ED7-8FB1-0B36-C1C9-82E48C983EAE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6469C7-EA45-0374-E0DD-ED5A09EFB066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99E1AF-878E-CB39-5898-EC0A85CF5EFA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0A3962-5F94-2225-F971-E76E9A8E848F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F986D92-BF51-09E8-5447-A41BE401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616DE38-277F-CD90-1725-F268C5377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9B10D84-14F4-0200-D817-475FA6EB5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6CD1492-8089-829C-9F7E-5D9E498BF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02136B06-E7A6-2D52-6233-E3CC0ABF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358107E-2559-CCFA-3ABB-35DE47213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3905640-47AF-F433-6D81-78D59FF4CBD1}"/>
              </a:ext>
            </a:extLst>
          </p:cNvPr>
          <p:cNvSpPr/>
          <p:nvPr/>
        </p:nvSpPr>
        <p:spPr>
          <a:xfrm>
            <a:off x="-6" y="630140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25" name="Picture 22">
            <a:extLst>
              <a:ext uri="{FF2B5EF4-FFF2-40B4-BE49-F238E27FC236}">
                <a16:creationId xmlns:a16="http://schemas.microsoft.com/office/drawing/2014/main" id="{783DAB6D-5605-7859-BDD1-3AD15B6F0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829F340-DA20-9724-6A72-F63EE4DCAA99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Recently played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FF4203E-B29F-3B3E-3FF7-CE11B4893175}"/>
              </a:ext>
            </a:extLst>
          </p:cNvPr>
          <p:cNvSpPr/>
          <p:nvPr/>
        </p:nvSpPr>
        <p:spPr>
          <a:xfrm>
            <a:off x="885701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1" name="Picture 3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ABE4633-6503-8DC8-86B1-FC2EF211D9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90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49C5D25-2290-4908-D8EA-89B2DAB7124B}"/>
              </a:ext>
            </a:extLst>
          </p:cNvPr>
          <p:cNvSpPr txBox="1"/>
          <p:nvPr/>
        </p:nvSpPr>
        <p:spPr>
          <a:xfrm>
            <a:off x="915792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AE873-2FEC-3A87-AABE-A423EFEDD296}"/>
              </a:ext>
            </a:extLst>
          </p:cNvPr>
          <p:cNvSpPr txBox="1"/>
          <p:nvPr/>
        </p:nvSpPr>
        <p:spPr>
          <a:xfrm>
            <a:off x="915786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F12809-827F-132A-F59B-C2FE6849E06A}"/>
              </a:ext>
            </a:extLst>
          </p:cNvPr>
          <p:cNvSpPr txBox="1"/>
          <p:nvPr/>
        </p:nvSpPr>
        <p:spPr>
          <a:xfrm>
            <a:off x="1955916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ED1D95F-C82B-DC69-708B-13FA238ADE07}"/>
              </a:ext>
            </a:extLst>
          </p:cNvPr>
          <p:cNvSpPr/>
          <p:nvPr/>
        </p:nvSpPr>
        <p:spPr>
          <a:xfrm>
            <a:off x="2499700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8" name="Picture 37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4DC7244-361F-B31E-223A-2660946231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389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15BD961-AF1E-94C6-8AE2-6715BEFF46B0}"/>
              </a:ext>
            </a:extLst>
          </p:cNvPr>
          <p:cNvSpPr txBox="1"/>
          <p:nvPr/>
        </p:nvSpPr>
        <p:spPr>
          <a:xfrm>
            <a:off x="2529791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584EE6-CD5B-8D05-CAAC-B618A398FDE5}"/>
              </a:ext>
            </a:extLst>
          </p:cNvPr>
          <p:cNvSpPr txBox="1"/>
          <p:nvPr/>
        </p:nvSpPr>
        <p:spPr>
          <a:xfrm>
            <a:off x="2529785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CE7BC0-D714-FD70-C300-CE882A7EDEA7}"/>
              </a:ext>
            </a:extLst>
          </p:cNvPr>
          <p:cNvSpPr txBox="1"/>
          <p:nvPr/>
        </p:nvSpPr>
        <p:spPr>
          <a:xfrm>
            <a:off x="3569915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E30B8CB-5418-AFB5-B78E-E8FDAA8D053B}"/>
              </a:ext>
            </a:extLst>
          </p:cNvPr>
          <p:cNvSpPr/>
          <p:nvPr/>
        </p:nvSpPr>
        <p:spPr>
          <a:xfrm>
            <a:off x="4113326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3" name="Picture 4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F744722D-2C19-BBDA-6761-4840B652EC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15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2C1BA6B-7384-FAC2-0074-85E4591B30A1}"/>
              </a:ext>
            </a:extLst>
          </p:cNvPr>
          <p:cNvSpPr txBox="1"/>
          <p:nvPr/>
        </p:nvSpPr>
        <p:spPr>
          <a:xfrm>
            <a:off x="4143417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39A39C-842C-D091-1AD5-7B2F63B31EAE}"/>
              </a:ext>
            </a:extLst>
          </p:cNvPr>
          <p:cNvSpPr txBox="1"/>
          <p:nvPr/>
        </p:nvSpPr>
        <p:spPr>
          <a:xfrm>
            <a:off x="4143411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085BBF1-46DC-F486-2064-C7F408446AD3}"/>
              </a:ext>
            </a:extLst>
          </p:cNvPr>
          <p:cNvSpPr txBox="1"/>
          <p:nvPr/>
        </p:nvSpPr>
        <p:spPr>
          <a:xfrm>
            <a:off x="5183541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245BA65-E2F8-1A0C-47DC-677B5831C0E2}"/>
              </a:ext>
            </a:extLst>
          </p:cNvPr>
          <p:cNvSpPr/>
          <p:nvPr/>
        </p:nvSpPr>
        <p:spPr>
          <a:xfrm>
            <a:off x="5726949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8" name="Picture 47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20D5FCA-B127-DB78-9010-B37B672F2F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638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6B8BDF8-C5E3-1BF2-3FFF-BC82ED5A9247}"/>
              </a:ext>
            </a:extLst>
          </p:cNvPr>
          <p:cNvSpPr txBox="1"/>
          <p:nvPr/>
        </p:nvSpPr>
        <p:spPr>
          <a:xfrm>
            <a:off x="5757040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1C64F2-D478-9214-493E-1BF59D4205BE}"/>
              </a:ext>
            </a:extLst>
          </p:cNvPr>
          <p:cNvSpPr txBox="1"/>
          <p:nvPr/>
        </p:nvSpPr>
        <p:spPr>
          <a:xfrm>
            <a:off x="5757034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E80123-FDE2-2644-DDF2-DCA99849ED33}"/>
              </a:ext>
            </a:extLst>
          </p:cNvPr>
          <p:cNvSpPr txBox="1"/>
          <p:nvPr/>
        </p:nvSpPr>
        <p:spPr>
          <a:xfrm>
            <a:off x="6797164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1450EB1-8AD4-53AD-E854-CC2A6C2EBBDF}"/>
              </a:ext>
            </a:extLst>
          </p:cNvPr>
          <p:cNvSpPr/>
          <p:nvPr/>
        </p:nvSpPr>
        <p:spPr>
          <a:xfrm>
            <a:off x="7340569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3" name="Picture 5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E4957B9-87CA-8943-1ACE-A6325299F2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58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CAA0E91-9673-A2BE-2FCD-3A82A4F25AC8}"/>
              </a:ext>
            </a:extLst>
          </p:cNvPr>
          <p:cNvSpPr txBox="1"/>
          <p:nvPr/>
        </p:nvSpPr>
        <p:spPr>
          <a:xfrm>
            <a:off x="7370660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5616412-E74E-F698-7098-29570D384F6B}"/>
              </a:ext>
            </a:extLst>
          </p:cNvPr>
          <p:cNvSpPr txBox="1"/>
          <p:nvPr/>
        </p:nvSpPr>
        <p:spPr>
          <a:xfrm>
            <a:off x="7370654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3A92C5-6DA3-6572-83B0-9393C9DAA53C}"/>
              </a:ext>
            </a:extLst>
          </p:cNvPr>
          <p:cNvSpPr txBox="1"/>
          <p:nvPr/>
        </p:nvSpPr>
        <p:spPr>
          <a:xfrm>
            <a:off x="8410784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9D33538-A3A0-03B9-CB84-168B8E989497}"/>
              </a:ext>
            </a:extLst>
          </p:cNvPr>
          <p:cNvSpPr/>
          <p:nvPr/>
        </p:nvSpPr>
        <p:spPr>
          <a:xfrm>
            <a:off x="8954526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8" name="Picture 57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ED9E503-F3DB-DA52-1731-4ECE9AA2A4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15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B77AB7E9-6E71-5609-D1AE-F1CAB190A9DE}"/>
              </a:ext>
            </a:extLst>
          </p:cNvPr>
          <p:cNvSpPr txBox="1"/>
          <p:nvPr/>
        </p:nvSpPr>
        <p:spPr>
          <a:xfrm>
            <a:off x="8984617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54E934-53B8-817B-85D0-C8C2A7DE4C3A}"/>
              </a:ext>
            </a:extLst>
          </p:cNvPr>
          <p:cNvSpPr txBox="1"/>
          <p:nvPr/>
        </p:nvSpPr>
        <p:spPr>
          <a:xfrm>
            <a:off x="8984611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747519-A14D-9D2C-054B-12FFDAF2E642}"/>
              </a:ext>
            </a:extLst>
          </p:cNvPr>
          <p:cNvSpPr txBox="1"/>
          <p:nvPr/>
        </p:nvSpPr>
        <p:spPr>
          <a:xfrm>
            <a:off x="10024741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BA83849-C53C-B61A-3109-150736E42B52}"/>
              </a:ext>
            </a:extLst>
          </p:cNvPr>
          <p:cNvSpPr/>
          <p:nvPr/>
        </p:nvSpPr>
        <p:spPr>
          <a:xfrm>
            <a:off x="10568480" y="126082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3" name="Picture 6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BD3131A-E394-47E3-DB1E-F180B5241D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169" y="137612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48716B08-DA90-EF38-5056-540A7F159A8E}"/>
              </a:ext>
            </a:extLst>
          </p:cNvPr>
          <p:cNvSpPr txBox="1"/>
          <p:nvPr/>
        </p:nvSpPr>
        <p:spPr>
          <a:xfrm>
            <a:off x="10598571" y="2844176"/>
            <a:ext cx="1477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DF46B2D5-51AB-01EB-27F5-F46BF805379D}"/>
              </a:ext>
            </a:extLst>
          </p:cNvPr>
          <p:cNvSpPr txBox="1"/>
          <p:nvPr/>
        </p:nvSpPr>
        <p:spPr>
          <a:xfrm>
            <a:off x="10598565" y="269339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1599F2F-ACC8-4A1E-F904-6345E26F5E29}"/>
              </a:ext>
            </a:extLst>
          </p:cNvPr>
          <p:cNvSpPr txBox="1"/>
          <p:nvPr/>
        </p:nvSpPr>
        <p:spPr>
          <a:xfrm>
            <a:off x="11638695" y="2683712"/>
            <a:ext cx="410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3:02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B1F6630-A2F6-5EE8-C168-691F241A3339}"/>
              </a:ext>
            </a:extLst>
          </p:cNvPr>
          <p:cNvSpPr txBox="1"/>
          <p:nvPr/>
        </p:nvSpPr>
        <p:spPr>
          <a:xfrm>
            <a:off x="782791" y="3521382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72F4AFB2-2989-712D-028B-A415CD4F06B5}"/>
              </a:ext>
            </a:extLst>
          </p:cNvPr>
          <p:cNvSpPr/>
          <p:nvPr/>
        </p:nvSpPr>
        <p:spPr>
          <a:xfrm>
            <a:off x="880804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5" name="Picture 103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EA1C555-849A-73BD-2096-E4E799DD6E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3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37" name="TextBox 1036">
            <a:extLst>
              <a:ext uri="{FF2B5EF4-FFF2-40B4-BE49-F238E27FC236}">
                <a16:creationId xmlns:a16="http://schemas.microsoft.com/office/drawing/2014/main" id="{E1B42F4F-65C4-8230-4A22-16AF0C54B63F}"/>
              </a:ext>
            </a:extLst>
          </p:cNvPr>
          <p:cNvSpPr txBox="1"/>
          <p:nvPr/>
        </p:nvSpPr>
        <p:spPr>
          <a:xfrm>
            <a:off x="910895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28FB34E6-253B-7D95-D17C-CF3EDF8B02E4}"/>
              </a:ext>
            </a:extLst>
          </p:cNvPr>
          <p:cNvSpPr txBox="1"/>
          <p:nvPr/>
        </p:nvSpPr>
        <p:spPr>
          <a:xfrm>
            <a:off x="910889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4F765F35-AA4C-3967-B870-BCA3BA331E18}"/>
              </a:ext>
            </a:extLst>
          </p:cNvPr>
          <p:cNvSpPr txBox="1"/>
          <p:nvPr/>
        </p:nvSpPr>
        <p:spPr>
          <a:xfrm>
            <a:off x="1920933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43" name="Rectangle: Rounded Corners 1042">
            <a:extLst>
              <a:ext uri="{FF2B5EF4-FFF2-40B4-BE49-F238E27FC236}">
                <a16:creationId xmlns:a16="http://schemas.microsoft.com/office/drawing/2014/main" id="{40EA341F-5FBA-CE85-83D0-2FDBED7E33BB}"/>
              </a:ext>
            </a:extLst>
          </p:cNvPr>
          <p:cNvSpPr/>
          <p:nvPr/>
        </p:nvSpPr>
        <p:spPr>
          <a:xfrm>
            <a:off x="2496468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45" name="Picture 104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2CE665B-B60D-0BDB-CA89-16CFD00951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157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89537724-534C-6FB0-C7CF-029C69D5100B}"/>
              </a:ext>
            </a:extLst>
          </p:cNvPr>
          <p:cNvSpPr txBox="1"/>
          <p:nvPr/>
        </p:nvSpPr>
        <p:spPr>
          <a:xfrm>
            <a:off x="2526559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003DEF06-3815-32DA-87D2-560557EFD228}"/>
              </a:ext>
            </a:extLst>
          </p:cNvPr>
          <p:cNvSpPr txBox="1"/>
          <p:nvPr/>
        </p:nvSpPr>
        <p:spPr>
          <a:xfrm>
            <a:off x="2526553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DB4F1262-8BFD-AE95-D309-196776A7C3D4}"/>
              </a:ext>
            </a:extLst>
          </p:cNvPr>
          <p:cNvSpPr txBox="1"/>
          <p:nvPr/>
        </p:nvSpPr>
        <p:spPr>
          <a:xfrm>
            <a:off x="3536597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50" name="Rectangle: Rounded Corners 1049">
            <a:extLst>
              <a:ext uri="{FF2B5EF4-FFF2-40B4-BE49-F238E27FC236}">
                <a16:creationId xmlns:a16="http://schemas.microsoft.com/office/drawing/2014/main" id="{12CC92DF-BAE7-9219-7610-BC01B8DB5631}"/>
              </a:ext>
            </a:extLst>
          </p:cNvPr>
          <p:cNvSpPr/>
          <p:nvPr/>
        </p:nvSpPr>
        <p:spPr>
          <a:xfrm>
            <a:off x="4113326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1" name="Picture 105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57D71AB-8E88-A4F2-5506-F7DE8AE3D2E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015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52" name="TextBox 1051">
            <a:extLst>
              <a:ext uri="{FF2B5EF4-FFF2-40B4-BE49-F238E27FC236}">
                <a16:creationId xmlns:a16="http://schemas.microsoft.com/office/drawing/2014/main" id="{A577DFDB-C5A3-3AE7-C1C8-8CB6A1EE0733}"/>
              </a:ext>
            </a:extLst>
          </p:cNvPr>
          <p:cNvSpPr txBox="1"/>
          <p:nvPr/>
        </p:nvSpPr>
        <p:spPr>
          <a:xfrm>
            <a:off x="4143417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F7033A4-DF95-E359-6D28-E44EEB8FE999}"/>
              </a:ext>
            </a:extLst>
          </p:cNvPr>
          <p:cNvSpPr txBox="1"/>
          <p:nvPr/>
        </p:nvSpPr>
        <p:spPr>
          <a:xfrm>
            <a:off x="4143411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9BEC80FC-3788-54A1-EA37-BD909C74B695}"/>
              </a:ext>
            </a:extLst>
          </p:cNvPr>
          <p:cNvSpPr txBox="1"/>
          <p:nvPr/>
        </p:nvSpPr>
        <p:spPr>
          <a:xfrm>
            <a:off x="5153455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470E4668-76AF-14B6-12AB-7730862C5BB1}"/>
              </a:ext>
            </a:extLst>
          </p:cNvPr>
          <p:cNvSpPr/>
          <p:nvPr/>
        </p:nvSpPr>
        <p:spPr>
          <a:xfrm>
            <a:off x="5730383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6" name="Picture 105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F870C35-B275-C38C-2BCC-A01E196E72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72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2DF55E79-26BC-1B87-5472-3C4376A227A3}"/>
              </a:ext>
            </a:extLst>
          </p:cNvPr>
          <p:cNvSpPr txBox="1"/>
          <p:nvPr/>
        </p:nvSpPr>
        <p:spPr>
          <a:xfrm>
            <a:off x="5760474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9A9A9A7-91F1-5D9D-AA2F-2CE2ADF9FEAA}"/>
              </a:ext>
            </a:extLst>
          </p:cNvPr>
          <p:cNvSpPr txBox="1"/>
          <p:nvPr/>
        </p:nvSpPr>
        <p:spPr>
          <a:xfrm>
            <a:off x="5760468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6EF27AC3-4535-B309-723D-A473ED155662}"/>
              </a:ext>
            </a:extLst>
          </p:cNvPr>
          <p:cNvSpPr txBox="1"/>
          <p:nvPr/>
        </p:nvSpPr>
        <p:spPr>
          <a:xfrm>
            <a:off x="6770512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8A9AAD7A-16FE-0465-312F-282EBBE4BA96}"/>
              </a:ext>
            </a:extLst>
          </p:cNvPr>
          <p:cNvSpPr/>
          <p:nvPr/>
        </p:nvSpPr>
        <p:spPr>
          <a:xfrm>
            <a:off x="7340569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61" name="Picture 106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18D55DCA-DCE1-0D81-97F2-41B29929F6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58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62" name="TextBox 1061">
            <a:extLst>
              <a:ext uri="{FF2B5EF4-FFF2-40B4-BE49-F238E27FC236}">
                <a16:creationId xmlns:a16="http://schemas.microsoft.com/office/drawing/2014/main" id="{F5CB6F6F-8D41-69D5-D5EB-72542D5E3461}"/>
              </a:ext>
            </a:extLst>
          </p:cNvPr>
          <p:cNvSpPr txBox="1"/>
          <p:nvPr/>
        </p:nvSpPr>
        <p:spPr>
          <a:xfrm>
            <a:off x="7370660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6A93DB81-3D2C-1904-C534-5538C66513A0}"/>
              </a:ext>
            </a:extLst>
          </p:cNvPr>
          <p:cNvSpPr txBox="1"/>
          <p:nvPr/>
        </p:nvSpPr>
        <p:spPr>
          <a:xfrm>
            <a:off x="7370654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AD68B184-332F-3DC2-9BBF-A71F70095E36}"/>
              </a:ext>
            </a:extLst>
          </p:cNvPr>
          <p:cNvSpPr txBox="1"/>
          <p:nvPr/>
        </p:nvSpPr>
        <p:spPr>
          <a:xfrm>
            <a:off x="8380698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989959C8-8DF3-68D9-893F-9079919FCAD9}"/>
              </a:ext>
            </a:extLst>
          </p:cNvPr>
          <p:cNvSpPr/>
          <p:nvPr/>
        </p:nvSpPr>
        <p:spPr>
          <a:xfrm>
            <a:off x="8954526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66" name="Picture 106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FCD827B-BE47-D0AE-0E0B-183B072B84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215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5D14F821-2C29-E0D3-5EC3-781203BD1C27}"/>
              </a:ext>
            </a:extLst>
          </p:cNvPr>
          <p:cNvSpPr txBox="1"/>
          <p:nvPr/>
        </p:nvSpPr>
        <p:spPr>
          <a:xfrm>
            <a:off x="8984617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1D826387-75D6-F64A-AB61-BC6BE0444B11}"/>
              </a:ext>
            </a:extLst>
          </p:cNvPr>
          <p:cNvSpPr txBox="1"/>
          <p:nvPr/>
        </p:nvSpPr>
        <p:spPr>
          <a:xfrm>
            <a:off x="8984611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9D554D1D-5C75-9BEB-A1C7-1024793E8F7D}"/>
              </a:ext>
            </a:extLst>
          </p:cNvPr>
          <p:cNvSpPr txBox="1"/>
          <p:nvPr/>
        </p:nvSpPr>
        <p:spPr>
          <a:xfrm>
            <a:off x="9994655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70" name="Rectangle: Rounded Corners 1069">
            <a:extLst>
              <a:ext uri="{FF2B5EF4-FFF2-40B4-BE49-F238E27FC236}">
                <a16:creationId xmlns:a16="http://schemas.microsoft.com/office/drawing/2014/main" id="{A525569A-72C8-5E67-3F58-3C7875E717D6}"/>
              </a:ext>
            </a:extLst>
          </p:cNvPr>
          <p:cNvSpPr/>
          <p:nvPr/>
        </p:nvSpPr>
        <p:spPr>
          <a:xfrm>
            <a:off x="10568480" y="3997241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71" name="Picture 1070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46269B0-2BE6-4DAE-82F2-FA697A71D6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169" y="4112546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72" name="TextBox 1071">
            <a:extLst>
              <a:ext uri="{FF2B5EF4-FFF2-40B4-BE49-F238E27FC236}">
                <a16:creationId xmlns:a16="http://schemas.microsoft.com/office/drawing/2014/main" id="{789F8F6F-9663-B941-8F47-0ECC058648AF}"/>
              </a:ext>
            </a:extLst>
          </p:cNvPr>
          <p:cNvSpPr txBox="1"/>
          <p:nvPr/>
        </p:nvSpPr>
        <p:spPr>
          <a:xfrm>
            <a:off x="10598571" y="5580597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D7316BB2-0118-4933-1B2F-12E1CEBC5158}"/>
              </a:ext>
            </a:extLst>
          </p:cNvPr>
          <p:cNvSpPr txBox="1"/>
          <p:nvPr/>
        </p:nvSpPr>
        <p:spPr>
          <a:xfrm>
            <a:off x="10598565" y="5429815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062F80CA-F354-A957-F456-90B7BAEDD2A5}"/>
              </a:ext>
            </a:extLst>
          </p:cNvPr>
          <p:cNvSpPr txBox="1"/>
          <p:nvPr/>
        </p:nvSpPr>
        <p:spPr>
          <a:xfrm>
            <a:off x="11608609" y="5429815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4079F68D-8F00-9EF6-30A0-D36205D544CB}"/>
              </a:ext>
            </a:extLst>
          </p:cNvPr>
          <p:cNvSpPr txBox="1"/>
          <p:nvPr/>
        </p:nvSpPr>
        <p:spPr>
          <a:xfrm>
            <a:off x="782791" y="6221017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Artists</a:t>
            </a:r>
          </a:p>
        </p:txBody>
      </p:sp>
      <p:sp>
        <p:nvSpPr>
          <p:cNvPr id="1081" name="Rectangle: Rounded Corners 1080">
            <a:extLst>
              <a:ext uri="{FF2B5EF4-FFF2-40B4-BE49-F238E27FC236}">
                <a16:creationId xmlns:a16="http://schemas.microsoft.com/office/drawing/2014/main" id="{50CF08EF-DA47-9887-10B3-A6FA0BBA6A82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2" name="Picture 2">
            <a:extLst>
              <a:ext uri="{FF2B5EF4-FFF2-40B4-BE49-F238E27FC236}">
                <a16:creationId xmlns:a16="http://schemas.microsoft.com/office/drawing/2014/main" id="{194B1D64-FFA7-C7AF-F9D7-17A8F8C9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7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A36F6-9D4A-FA6C-5D2E-F3F36D5B5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CFBE87-35E8-C23C-0A18-70AA7E284A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C6A8D-4A34-8735-3EE9-6072F5C6F3D3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398ECF70-D0F8-2C48-376C-19134C0D7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C63349-39BA-F4C9-CDB1-87584A352DAC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EAE4C3-8565-1F3B-ACFE-E0242ECE38F8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72A345-20EC-BF89-45E6-3636BFB60845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FC6C89-A692-7024-BEF0-98E496DA5E76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9FD6AB-68D9-E115-E293-12FFB7D33A77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971F922-BB89-B780-D8BE-DC432259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2AFE840-1C7D-E49B-E124-6880D944C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D1C4118-8E60-3599-C0AC-CA4E326CB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9E0B589-8A8C-FB25-B21C-33F74EB5C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8B53E0F9-1F8C-D9BA-0E13-BFFD0257B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921D707-B970-9099-CC70-F21C63AC1138}"/>
              </a:ext>
            </a:extLst>
          </p:cNvPr>
          <p:cNvSpPr/>
          <p:nvPr/>
        </p:nvSpPr>
        <p:spPr>
          <a:xfrm>
            <a:off x="-11" y="5744815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03049D3E-DBAC-C2F9-E4DD-3818B43D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C4CC8221-D92A-E6F8-B56C-6F5AA23F8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E91C23-2CDE-FE5E-077C-3493DAA1AF20}"/>
              </a:ext>
            </a:extLst>
          </p:cNvPr>
          <p:cNvSpPr txBox="1"/>
          <p:nvPr/>
        </p:nvSpPr>
        <p:spPr>
          <a:xfrm>
            <a:off x="782790" y="805368"/>
            <a:ext cx="241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About this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06F98-5ABB-ED7F-9BFD-46A1BCEF402A}"/>
              </a:ext>
            </a:extLst>
          </p:cNvPr>
          <p:cNvSpPr txBox="1"/>
          <p:nvPr/>
        </p:nvSpPr>
        <p:spPr>
          <a:xfrm>
            <a:off x="782789" y="1265839"/>
            <a:ext cx="11190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This is a private project made by me something </a:t>
            </a:r>
            <a:r>
              <a:rPr lang="en-US" sz="1000" noProof="0" dirty="0" err="1">
                <a:solidFill>
                  <a:schemeClr val="bg1"/>
                </a:solidFill>
                <a:latin typeface="Montserrat" panose="00000500000000000000" pitchFamily="2" charset="0"/>
              </a:rPr>
              <a:t>something</a:t>
            </a:r>
            <a:endParaRPr lang="en-US" sz="10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CBA65-D892-592E-E89B-1FB1A4A4005E}"/>
              </a:ext>
            </a:extLst>
          </p:cNvPr>
          <p:cNvSpPr txBox="1"/>
          <p:nvPr/>
        </p:nvSpPr>
        <p:spPr>
          <a:xfrm>
            <a:off x="775401" y="1648042"/>
            <a:ext cx="241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GitHub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F3DFE9-4EA0-2B60-486D-8CA2B834DF5F}"/>
              </a:ext>
            </a:extLst>
          </p:cNvPr>
          <p:cNvSpPr txBox="1"/>
          <p:nvPr/>
        </p:nvSpPr>
        <p:spPr>
          <a:xfrm>
            <a:off x="775402" y="2025826"/>
            <a:ext cx="41345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Frontend:</a:t>
            </a:r>
            <a:b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https://github.com/julianamschwand/SonicWave</a:t>
            </a:r>
            <a:b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b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Backend:</a:t>
            </a:r>
          </a:p>
          <a:p>
            <a:endParaRPr lang="en-US" sz="1000" noProof="0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r>
              <a:rPr lang="en-US" sz="10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https://github.com/julianamschwand/SonicWaveBackend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BA4660-30D9-BB7E-814C-484EE005E76A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50566786-2E4D-8B2B-9D19-046E61A82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06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B89C9-2554-EB9C-A1AF-427A6AF65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AB84F9-68E8-0AAF-484A-02B8733BC8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15E68-8196-FAC7-5020-BEE8CF2019A2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43976C2C-8663-B404-6F9E-63971AED5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8052B7-6383-435E-4BD8-1DA0AEF66FEA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F6015-87E3-30AD-8985-997BCC04DC47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4CC5E2-86B6-D557-641C-6034B224916E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9F1BD7-E1E8-C3F8-311A-D953758B0473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F0CF7D-26FE-F966-4C72-9C46314C0CD6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6C158FB8-7B11-AFEC-826A-D6F0F284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4890AAE-8ACF-E120-AFF6-E31D21BAB4C3}"/>
              </a:ext>
            </a:extLst>
          </p:cNvPr>
          <p:cNvSpPr/>
          <p:nvPr/>
        </p:nvSpPr>
        <p:spPr>
          <a:xfrm>
            <a:off x="0" y="59111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4BFD9B80-6438-E656-A7CA-0EC1E8F27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EA8BC296-8BA1-ED1B-3CE8-D1D8B79CD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2DA6F118-0B2F-65A2-74AC-811EEF59C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CDA226C1-DE00-4E32-B003-928B18B0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140C79D-D502-C117-5475-5D13AFA47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607EE330-C424-AC16-4D20-F4C96F82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CE646-26BC-65ED-64DF-FEA5BF001B90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Library</a:t>
            </a:r>
          </a:p>
        </p:txBody>
      </p:sp>
      <p:sp>
        <p:nvSpPr>
          <p:cNvPr id="1051" name="Rectangle: Rounded Corners 1050">
            <a:extLst>
              <a:ext uri="{FF2B5EF4-FFF2-40B4-BE49-F238E27FC236}">
                <a16:creationId xmlns:a16="http://schemas.microsoft.com/office/drawing/2014/main" id="{86067233-6634-0841-129A-DFB037028B2B}"/>
              </a:ext>
            </a:extLst>
          </p:cNvPr>
          <p:cNvSpPr/>
          <p:nvPr/>
        </p:nvSpPr>
        <p:spPr>
          <a:xfrm>
            <a:off x="8641174" y="866267"/>
            <a:ext cx="33604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2" name="Picture 10">
            <a:extLst>
              <a:ext uri="{FF2B5EF4-FFF2-40B4-BE49-F238E27FC236}">
                <a16:creationId xmlns:a16="http://schemas.microsoft.com/office/drawing/2014/main" id="{C81AF85E-A074-75EA-F0A9-00F195497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823" y="95650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5FBCC7C0-2A03-C549-17D3-B8AD860E8EA3}"/>
              </a:ext>
            </a:extLst>
          </p:cNvPr>
          <p:cNvCxnSpPr>
            <a:cxnSpLocks/>
          </p:cNvCxnSpPr>
          <p:nvPr/>
        </p:nvCxnSpPr>
        <p:spPr>
          <a:xfrm>
            <a:off x="9037072" y="857208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4" name="TextBox 1053">
            <a:extLst>
              <a:ext uri="{FF2B5EF4-FFF2-40B4-BE49-F238E27FC236}">
                <a16:creationId xmlns:a16="http://schemas.microsoft.com/office/drawing/2014/main" id="{C5DD555A-AB70-F083-6F79-2D9AD421DD78}"/>
              </a:ext>
            </a:extLst>
          </p:cNvPr>
          <p:cNvSpPr txBox="1"/>
          <p:nvPr/>
        </p:nvSpPr>
        <p:spPr>
          <a:xfrm>
            <a:off x="9037072" y="932973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BDC7EF29-0D44-DB2C-577B-85F4D691DBF9}"/>
              </a:ext>
            </a:extLst>
          </p:cNvPr>
          <p:cNvSpPr/>
          <p:nvPr/>
        </p:nvSpPr>
        <p:spPr>
          <a:xfrm>
            <a:off x="8097467" y="868830"/>
            <a:ext cx="403953" cy="403953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130" name="Picture 10">
            <a:extLst>
              <a:ext uri="{FF2B5EF4-FFF2-40B4-BE49-F238E27FC236}">
                <a16:creationId xmlns:a16="http://schemas.microsoft.com/office/drawing/2014/main" id="{10C453A2-6E68-70CC-3CFB-74E71D6C1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143" y="95734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AA2D2240-433D-6964-EB9E-C4718CBEF249}"/>
              </a:ext>
            </a:extLst>
          </p:cNvPr>
          <p:cNvSpPr txBox="1"/>
          <p:nvPr/>
        </p:nvSpPr>
        <p:spPr>
          <a:xfrm>
            <a:off x="1580822" y="162801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57" name="Picture 105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BB50FCC3-6DD4-2B56-4C5A-C92711CFFC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153568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58" name="TextBox 1057">
            <a:extLst>
              <a:ext uri="{FF2B5EF4-FFF2-40B4-BE49-F238E27FC236}">
                <a16:creationId xmlns:a16="http://schemas.microsoft.com/office/drawing/2014/main" id="{E90240FA-E788-2136-B103-479AD53E9554}"/>
              </a:ext>
            </a:extLst>
          </p:cNvPr>
          <p:cNvSpPr txBox="1"/>
          <p:nvPr/>
        </p:nvSpPr>
        <p:spPr>
          <a:xfrm>
            <a:off x="4163704" y="162801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17A73CD7-B200-0654-8283-57A02A843DB4}"/>
              </a:ext>
            </a:extLst>
          </p:cNvPr>
          <p:cNvSpPr txBox="1"/>
          <p:nvPr/>
        </p:nvSpPr>
        <p:spPr>
          <a:xfrm>
            <a:off x="8588498" y="16280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0C29407-28AB-FC70-5B2F-1E958AB7FF4E}"/>
              </a:ext>
            </a:extLst>
          </p:cNvPr>
          <p:cNvSpPr txBox="1"/>
          <p:nvPr/>
        </p:nvSpPr>
        <p:spPr>
          <a:xfrm>
            <a:off x="6291526" y="16280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1061" name="Picture 4">
            <a:extLst>
              <a:ext uri="{FF2B5EF4-FFF2-40B4-BE49-F238E27FC236}">
                <a16:creationId xmlns:a16="http://schemas.microsoft.com/office/drawing/2014/main" id="{80F7BE88-CD57-9EC1-4EC5-248F41E4B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1624459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6">
            <a:extLst>
              <a:ext uri="{FF2B5EF4-FFF2-40B4-BE49-F238E27FC236}">
                <a16:creationId xmlns:a16="http://schemas.microsoft.com/office/drawing/2014/main" id="{2496CDDC-19CE-93BF-5088-57AD3D3FF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162057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8">
            <a:extLst>
              <a:ext uri="{FF2B5EF4-FFF2-40B4-BE49-F238E27FC236}">
                <a16:creationId xmlns:a16="http://schemas.microsoft.com/office/drawing/2014/main" id="{77556846-4FFB-558E-AFCE-80733D36A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1624459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E0200A37-0256-8725-0EA9-7D60AEF318C8}"/>
              </a:ext>
            </a:extLst>
          </p:cNvPr>
          <p:cNvSpPr txBox="1"/>
          <p:nvPr/>
        </p:nvSpPr>
        <p:spPr>
          <a:xfrm>
            <a:off x="1580822" y="2455520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66" name="Picture 1065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B846DD3-DE22-2938-F0F1-BC8FF0BE3A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2363188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B6D7B796-D8FC-9BF7-703A-F24191299976}"/>
              </a:ext>
            </a:extLst>
          </p:cNvPr>
          <p:cNvSpPr txBox="1"/>
          <p:nvPr/>
        </p:nvSpPr>
        <p:spPr>
          <a:xfrm>
            <a:off x="4163704" y="2455520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56AD2A4D-8452-4E7B-1BCA-BBDAB570AFE2}"/>
              </a:ext>
            </a:extLst>
          </p:cNvPr>
          <p:cNvSpPr txBox="1"/>
          <p:nvPr/>
        </p:nvSpPr>
        <p:spPr>
          <a:xfrm>
            <a:off x="8588498" y="245552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02C570C4-AE41-4AC0-A03E-99C483623C18}"/>
              </a:ext>
            </a:extLst>
          </p:cNvPr>
          <p:cNvSpPr txBox="1"/>
          <p:nvPr/>
        </p:nvSpPr>
        <p:spPr>
          <a:xfrm>
            <a:off x="6291526" y="245552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1070" name="Picture 4">
            <a:extLst>
              <a:ext uri="{FF2B5EF4-FFF2-40B4-BE49-F238E27FC236}">
                <a16:creationId xmlns:a16="http://schemas.microsoft.com/office/drawing/2014/main" id="{EEB86506-94E6-696E-5D3C-E02DC8AF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2451967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6">
            <a:extLst>
              <a:ext uri="{FF2B5EF4-FFF2-40B4-BE49-F238E27FC236}">
                <a16:creationId xmlns:a16="http://schemas.microsoft.com/office/drawing/2014/main" id="{CD1825E0-AD3A-E10A-1630-67A696F31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2448084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8">
            <a:extLst>
              <a:ext uri="{FF2B5EF4-FFF2-40B4-BE49-F238E27FC236}">
                <a16:creationId xmlns:a16="http://schemas.microsoft.com/office/drawing/2014/main" id="{78EF6AF5-64C7-B3CE-68CF-31D8DBCAC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2451967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4" name="TextBox 1073">
            <a:extLst>
              <a:ext uri="{FF2B5EF4-FFF2-40B4-BE49-F238E27FC236}">
                <a16:creationId xmlns:a16="http://schemas.microsoft.com/office/drawing/2014/main" id="{994B5F6B-439E-8B07-4C80-932CFA087AA3}"/>
              </a:ext>
            </a:extLst>
          </p:cNvPr>
          <p:cNvSpPr txBox="1"/>
          <p:nvPr/>
        </p:nvSpPr>
        <p:spPr>
          <a:xfrm>
            <a:off x="1580822" y="3223767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75" name="Picture 107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1FBB605-BB6A-3BB9-E768-9B37248AA8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3131435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DDC5BADF-1D70-1766-B0B1-7DB119532085}"/>
              </a:ext>
            </a:extLst>
          </p:cNvPr>
          <p:cNvSpPr txBox="1"/>
          <p:nvPr/>
        </p:nvSpPr>
        <p:spPr>
          <a:xfrm>
            <a:off x="4163704" y="3223767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31B4A5D6-5193-4106-447A-6EB233E3B15C}"/>
              </a:ext>
            </a:extLst>
          </p:cNvPr>
          <p:cNvSpPr txBox="1"/>
          <p:nvPr/>
        </p:nvSpPr>
        <p:spPr>
          <a:xfrm>
            <a:off x="8588498" y="3223767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CA37B816-CE05-33B8-6462-24A001F093BE}"/>
              </a:ext>
            </a:extLst>
          </p:cNvPr>
          <p:cNvSpPr txBox="1"/>
          <p:nvPr/>
        </p:nvSpPr>
        <p:spPr>
          <a:xfrm>
            <a:off x="6291526" y="3223767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1079" name="Picture 4">
            <a:extLst>
              <a:ext uri="{FF2B5EF4-FFF2-40B4-BE49-F238E27FC236}">
                <a16:creationId xmlns:a16="http://schemas.microsoft.com/office/drawing/2014/main" id="{A1ADB99A-3052-AFB0-1528-764837EE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3220214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6">
            <a:extLst>
              <a:ext uri="{FF2B5EF4-FFF2-40B4-BE49-F238E27FC236}">
                <a16:creationId xmlns:a16="http://schemas.microsoft.com/office/drawing/2014/main" id="{D710069C-16BC-0323-9793-BC5F01D12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3216331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8">
            <a:extLst>
              <a:ext uri="{FF2B5EF4-FFF2-40B4-BE49-F238E27FC236}">
                <a16:creationId xmlns:a16="http://schemas.microsoft.com/office/drawing/2014/main" id="{C2F0513D-0BDC-6C00-67D9-CF507D646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3220214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3" name="TextBox 1082">
            <a:extLst>
              <a:ext uri="{FF2B5EF4-FFF2-40B4-BE49-F238E27FC236}">
                <a16:creationId xmlns:a16="http://schemas.microsoft.com/office/drawing/2014/main" id="{BB3B79EC-5B72-C0BF-D7D5-14CDE44CFF92}"/>
              </a:ext>
            </a:extLst>
          </p:cNvPr>
          <p:cNvSpPr txBox="1"/>
          <p:nvPr/>
        </p:nvSpPr>
        <p:spPr>
          <a:xfrm>
            <a:off x="1580822" y="3988460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1084" name="Picture 1083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10632D6-2286-08A7-1109-9F5BECBA98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3896128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1085" name="TextBox 1084">
            <a:extLst>
              <a:ext uri="{FF2B5EF4-FFF2-40B4-BE49-F238E27FC236}">
                <a16:creationId xmlns:a16="http://schemas.microsoft.com/office/drawing/2014/main" id="{C1BA528F-8D1A-A202-0310-02854C53341C}"/>
              </a:ext>
            </a:extLst>
          </p:cNvPr>
          <p:cNvSpPr txBox="1"/>
          <p:nvPr/>
        </p:nvSpPr>
        <p:spPr>
          <a:xfrm>
            <a:off x="4163704" y="3988460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9535C354-2C40-A429-AA50-015249694608}"/>
              </a:ext>
            </a:extLst>
          </p:cNvPr>
          <p:cNvSpPr txBox="1"/>
          <p:nvPr/>
        </p:nvSpPr>
        <p:spPr>
          <a:xfrm>
            <a:off x="8588498" y="398846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A00F3126-E520-5DA4-4137-4C7DBAC75103}"/>
              </a:ext>
            </a:extLst>
          </p:cNvPr>
          <p:cNvSpPr txBox="1"/>
          <p:nvPr/>
        </p:nvSpPr>
        <p:spPr>
          <a:xfrm>
            <a:off x="6291526" y="3988460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120" name="Picture 4">
            <a:extLst>
              <a:ext uri="{FF2B5EF4-FFF2-40B4-BE49-F238E27FC236}">
                <a16:creationId xmlns:a16="http://schemas.microsoft.com/office/drawing/2014/main" id="{2F8E29BD-98CB-AE0E-8B79-522D3C11A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3984907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6">
            <a:extLst>
              <a:ext uri="{FF2B5EF4-FFF2-40B4-BE49-F238E27FC236}">
                <a16:creationId xmlns:a16="http://schemas.microsoft.com/office/drawing/2014/main" id="{A4362687-569C-B644-0182-0262E77DD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3981024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8">
            <a:extLst>
              <a:ext uri="{FF2B5EF4-FFF2-40B4-BE49-F238E27FC236}">
                <a16:creationId xmlns:a16="http://schemas.microsoft.com/office/drawing/2014/main" id="{AC30AD98-126C-90B2-4C7C-46A70D3E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3984907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7" name="TextBox 5126">
            <a:extLst>
              <a:ext uri="{FF2B5EF4-FFF2-40B4-BE49-F238E27FC236}">
                <a16:creationId xmlns:a16="http://schemas.microsoft.com/office/drawing/2014/main" id="{C4B80086-F25B-7B63-3349-AC1CF75D7881}"/>
              </a:ext>
            </a:extLst>
          </p:cNvPr>
          <p:cNvSpPr txBox="1"/>
          <p:nvPr/>
        </p:nvSpPr>
        <p:spPr>
          <a:xfrm>
            <a:off x="1580822" y="475331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129" name="Picture 512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D3953802-649B-2D71-33EB-4716DD30AE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466098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131" name="TextBox 5130">
            <a:extLst>
              <a:ext uri="{FF2B5EF4-FFF2-40B4-BE49-F238E27FC236}">
                <a16:creationId xmlns:a16="http://schemas.microsoft.com/office/drawing/2014/main" id="{BF766FE5-3E99-5285-2428-E27665B9956F}"/>
              </a:ext>
            </a:extLst>
          </p:cNvPr>
          <p:cNvSpPr txBox="1"/>
          <p:nvPr/>
        </p:nvSpPr>
        <p:spPr>
          <a:xfrm>
            <a:off x="4163704" y="475331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132" name="TextBox 5131">
            <a:extLst>
              <a:ext uri="{FF2B5EF4-FFF2-40B4-BE49-F238E27FC236}">
                <a16:creationId xmlns:a16="http://schemas.microsoft.com/office/drawing/2014/main" id="{76A28FD5-C1F9-5023-35A5-F06DA4F44666}"/>
              </a:ext>
            </a:extLst>
          </p:cNvPr>
          <p:cNvSpPr txBox="1"/>
          <p:nvPr/>
        </p:nvSpPr>
        <p:spPr>
          <a:xfrm>
            <a:off x="8588498" y="47533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133" name="TextBox 5132">
            <a:extLst>
              <a:ext uri="{FF2B5EF4-FFF2-40B4-BE49-F238E27FC236}">
                <a16:creationId xmlns:a16="http://schemas.microsoft.com/office/drawing/2014/main" id="{54093A44-C5FE-7A7A-E5C0-0A62A6C2A1ED}"/>
              </a:ext>
            </a:extLst>
          </p:cNvPr>
          <p:cNvSpPr txBox="1"/>
          <p:nvPr/>
        </p:nvSpPr>
        <p:spPr>
          <a:xfrm>
            <a:off x="6291526" y="475331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134" name="Picture 4">
            <a:extLst>
              <a:ext uri="{FF2B5EF4-FFF2-40B4-BE49-F238E27FC236}">
                <a16:creationId xmlns:a16="http://schemas.microsoft.com/office/drawing/2014/main" id="{C1A1F426-CCD9-0C45-5E30-816BBA93C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4749759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5" name="Picture 6">
            <a:extLst>
              <a:ext uri="{FF2B5EF4-FFF2-40B4-BE49-F238E27FC236}">
                <a16:creationId xmlns:a16="http://schemas.microsoft.com/office/drawing/2014/main" id="{ABB3520D-B4FA-BED9-8F5D-0507772C9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474587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8">
            <a:extLst>
              <a:ext uri="{FF2B5EF4-FFF2-40B4-BE49-F238E27FC236}">
                <a16:creationId xmlns:a16="http://schemas.microsoft.com/office/drawing/2014/main" id="{620C769A-4149-B1A5-BEB3-966342E27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4749759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8" name="TextBox 5137">
            <a:extLst>
              <a:ext uri="{FF2B5EF4-FFF2-40B4-BE49-F238E27FC236}">
                <a16:creationId xmlns:a16="http://schemas.microsoft.com/office/drawing/2014/main" id="{F4EAC5B2-A20B-13D7-9FB4-D3EE3A71F47B}"/>
              </a:ext>
            </a:extLst>
          </p:cNvPr>
          <p:cNvSpPr txBox="1"/>
          <p:nvPr/>
        </p:nvSpPr>
        <p:spPr>
          <a:xfrm>
            <a:off x="1580822" y="5493792"/>
            <a:ext cx="1350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Sonic Blaster</a:t>
            </a:r>
          </a:p>
        </p:txBody>
      </p:sp>
      <p:pic>
        <p:nvPicPr>
          <p:cNvPr id="5139" name="Picture 5138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9A5B87BC-245F-C7CC-4B8F-16C3544099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22" y="5401460"/>
            <a:ext cx="461665" cy="461665"/>
          </a:xfrm>
          <a:prstGeom prst="roundRect">
            <a:avLst>
              <a:gd name="adj" fmla="val 4006"/>
            </a:avLst>
          </a:prstGeom>
        </p:spPr>
      </p:pic>
      <p:sp>
        <p:nvSpPr>
          <p:cNvPr id="5140" name="TextBox 5139">
            <a:extLst>
              <a:ext uri="{FF2B5EF4-FFF2-40B4-BE49-F238E27FC236}">
                <a16:creationId xmlns:a16="http://schemas.microsoft.com/office/drawing/2014/main" id="{B557B2A3-3E27-E0B9-6939-B304F39C466F}"/>
              </a:ext>
            </a:extLst>
          </p:cNvPr>
          <p:cNvSpPr txBox="1"/>
          <p:nvPr/>
        </p:nvSpPr>
        <p:spPr>
          <a:xfrm>
            <a:off x="4163704" y="5493792"/>
            <a:ext cx="637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F-777</a:t>
            </a:r>
          </a:p>
        </p:txBody>
      </p:sp>
      <p:sp>
        <p:nvSpPr>
          <p:cNvPr id="5141" name="TextBox 5140">
            <a:extLst>
              <a:ext uri="{FF2B5EF4-FFF2-40B4-BE49-F238E27FC236}">
                <a16:creationId xmlns:a16="http://schemas.microsoft.com/office/drawing/2014/main" id="{6271509E-7AE1-7EB7-0896-2746AC801087}"/>
              </a:ext>
            </a:extLst>
          </p:cNvPr>
          <p:cNvSpPr txBox="1"/>
          <p:nvPr/>
        </p:nvSpPr>
        <p:spPr>
          <a:xfrm>
            <a:off x="8588498" y="549379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3:02</a:t>
            </a:r>
          </a:p>
        </p:txBody>
      </p:sp>
      <p:sp>
        <p:nvSpPr>
          <p:cNvPr id="5142" name="TextBox 5141">
            <a:extLst>
              <a:ext uri="{FF2B5EF4-FFF2-40B4-BE49-F238E27FC236}">
                <a16:creationId xmlns:a16="http://schemas.microsoft.com/office/drawing/2014/main" id="{3C997A0C-8E56-D8B3-AB9D-30A5DAEF682A}"/>
              </a:ext>
            </a:extLst>
          </p:cNvPr>
          <p:cNvSpPr txBox="1"/>
          <p:nvPr/>
        </p:nvSpPr>
        <p:spPr>
          <a:xfrm>
            <a:off x="6291526" y="5493792"/>
            <a:ext cx="584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/>
                </a:solidFill>
                <a:latin typeface="Montserrat" panose="00000500000000000000" pitchFamily="2" charset="0"/>
              </a:rPr>
              <a:t> 2014</a:t>
            </a:r>
          </a:p>
        </p:txBody>
      </p:sp>
      <p:pic>
        <p:nvPicPr>
          <p:cNvPr id="5143" name="Picture 4">
            <a:extLst>
              <a:ext uri="{FF2B5EF4-FFF2-40B4-BE49-F238E27FC236}">
                <a16:creationId xmlns:a16="http://schemas.microsoft.com/office/drawing/2014/main" id="{3904DA6C-B08C-6B55-3650-F685B95A9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530" y="5490239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6">
            <a:extLst>
              <a:ext uri="{FF2B5EF4-FFF2-40B4-BE49-F238E27FC236}">
                <a16:creationId xmlns:a16="http://schemas.microsoft.com/office/drawing/2014/main" id="{44EE8AFB-6F51-A21A-5E4C-6CE0AC54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1092" y="5486356"/>
            <a:ext cx="260064" cy="26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5" name="Picture 8">
            <a:extLst>
              <a:ext uri="{FF2B5EF4-FFF2-40B4-BE49-F238E27FC236}">
                <a16:creationId xmlns:a16="http://schemas.microsoft.com/office/drawing/2014/main" id="{27BD3723-8350-1AA3-2D35-54A676B15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19" y="5490239"/>
            <a:ext cx="27699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6" name="Picture 2">
            <a:extLst>
              <a:ext uri="{FF2B5EF4-FFF2-40B4-BE49-F238E27FC236}">
                <a16:creationId xmlns:a16="http://schemas.microsoft.com/office/drawing/2014/main" id="{F34A47DF-39DC-FDFD-370A-D79D31D98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217" y="1628210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7" name="Picture 2">
            <a:extLst>
              <a:ext uri="{FF2B5EF4-FFF2-40B4-BE49-F238E27FC236}">
                <a16:creationId xmlns:a16="http://schemas.microsoft.com/office/drawing/2014/main" id="{25743151-D74B-078E-AA93-3D5699051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940" y="2451968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8" name="Picture 2">
            <a:extLst>
              <a:ext uri="{FF2B5EF4-FFF2-40B4-BE49-F238E27FC236}">
                <a16:creationId xmlns:a16="http://schemas.microsoft.com/office/drawing/2014/main" id="{937D5013-09F0-6AAC-2F8F-412F35C2F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767" y="3223767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9" name="Picture 2">
            <a:extLst>
              <a:ext uri="{FF2B5EF4-FFF2-40B4-BE49-F238E27FC236}">
                <a16:creationId xmlns:a16="http://schemas.microsoft.com/office/drawing/2014/main" id="{7B0A6B66-EE90-F9F2-C3E7-9BC881DAA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583" y="3967973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0" name="Picture 2">
            <a:extLst>
              <a:ext uri="{FF2B5EF4-FFF2-40B4-BE49-F238E27FC236}">
                <a16:creationId xmlns:a16="http://schemas.microsoft.com/office/drawing/2014/main" id="{B84254B2-D57D-CC97-AD3B-CE65FC88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437" y="4758674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51" name="Picture 2">
            <a:extLst>
              <a:ext uri="{FF2B5EF4-FFF2-40B4-BE49-F238E27FC236}">
                <a16:creationId xmlns:a16="http://schemas.microsoft.com/office/drawing/2014/main" id="{A4D8CFC4-2701-BF75-617B-D6565C25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207" y="5479471"/>
            <a:ext cx="276998" cy="27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2" name="Rectangle: Rounded Corners 5151">
            <a:extLst>
              <a:ext uri="{FF2B5EF4-FFF2-40B4-BE49-F238E27FC236}">
                <a16:creationId xmlns:a16="http://schemas.microsoft.com/office/drawing/2014/main" id="{FF4719A5-61EE-FAA2-29C4-DD921FF3C6F8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5153" name="Picture 2">
            <a:extLst>
              <a:ext uri="{FF2B5EF4-FFF2-40B4-BE49-F238E27FC236}">
                <a16:creationId xmlns:a16="http://schemas.microsoft.com/office/drawing/2014/main" id="{F049D460-FC4D-5501-4E5E-67F447BCA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47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7D8E4-7611-013E-03DC-C8D6EBA18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E17C82-432C-93D2-CD9B-EEF3922CB8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ECA65-DD6E-9A38-B38C-D9D7B5773FDA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7B0F75F5-594D-3811-E079-77E537AB6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42ADDB-6516-F394-AEE5-425A4D32AD5E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B5254-FB59-1A6B-DAD4-682671EFD99F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74F93D-E99B-B04C-8272-FFFB82D64C80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8504D4-EE79-4971-3538-75F945AC8712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EBFB3E-6251-D634-0668-AA97CD393112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A895C4F-2D40-037F-786E-1E8FBBF2F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AC573F3-154A-9143-D047-355440FC778E}"/>
              </a:ext>
            </a:extLst>
          </p:cNvPr>
          <p:cNvSpPr/>
          <p:nvPr/>
        </p:nvSpPr>
        <p:spPr>
          <a:xfrm>
            <a:off x="0" y="59111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BEDBF4ED-8A79-D018-4DFD-D1659ECDE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D012B309-2A5F-00ED-106C-58258F88A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BA84845-EEC5-AD32-B634-AA515B6D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EF3626C-E541-2B72-F8D3-6D2400897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A5FCB9C9-D59F-326E-9926-5A26D002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6B01312A-5D75-00CC-F811-4C1F25D5A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4A40A6-75D4-F705-49AD-0139D9033719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Edit song</a:t>
            </a:r>
          </a:p>
        </p:txBody>
      </p:sp>
      <p:pic>
        <p:nvPicPr>
          <p:cNvPr id="3" name="Picture 2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65849C52-F0AB-59C9-5EA5-BEA66A606C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135" y="1426005"/>
            <a:ext cx="2414725" cy="2414725"/>
          </a:xfrm>
          <a:prstGeom prst="roundRect">
            <a:avLst>
              <a:gd name="adj" fmla="val 4006"/>
            </a:avLst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81E389-D222-D9AF-1821-07EEA1A416D3}"/>
              </a:ext>
            </a:extLst>
          </p:cNvPr>
          <p:cNvSpPr/>
          <p:nvPr/>
        </p:nvSpPr>
        <p:spPr>
          <a:xfrm>
            <a:off x="796024" y="1772821"/>
            <a:ext cx="86265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F54A7-6A16-B306-CCC9-30A69E168FEA}"/>
              </a:ext>
            </a:extLst>
          </p:cNvPr>
          <p:cNvSpPr txBox="1"/>
          <p:nvPr/>
        </p:nvSpPr>
        <p:spPr>
          <a:xfrm>
            <a:off x="782791" y="1459994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Title: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1678D-89BB-C6B3-DC49-7AE359D0A83F}"/>
              </a:ext>
            </a:extLst>
          </p:cNvPr>
          <p:cNvSpPr txBox="1"/>
          <p:nvPr/>
        </p:nvSpPr>
        <p:spPr>
          <a:xfrm>
            <a:off x="796024" y="1839373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Title …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1B433A-8EA1-459F-A77D-C06CC7D6685E}"/>
              </a:ext>
            </a:extLst>
          </p:cNvPr>
          <p:cNvSpPr/>
          <p:nvPr/>
        </p:nvSpPr>
        <p:spPr>
          <a:xfrm>
            <a:off x="814128" y="4279936"/>
            <a:ext cx="8608491" cy="561990"/>
          </a:xfrm>
          <a:prstGeom prst="roundRect">
            <a:avLst>
              <a:gd name="adj" fmla="val 7468"/>
            </a:avLst>
          </a:prstGeom>
          <a:noFill/>
          <a:ln>
            <a:solidFill>
              <a:srgbClr val="0026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A0A86-39CD-5EC2-8D99-9B09D5C58641}"/>
              </a:ext>
            </a:extLst>
          </p:cNvPr>
          <p:cNvSpPr txBox="1"/>
          <p:nvPr/>
        </p:nvSpPr>
        <p:spPr>
          <a:xfrm>
            <a:off x="800895" y="3936385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Artist: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B182BC2-910D-893C-0905-8F5E80DFA97F}"/>
              </a:ext>
            </a:extLst>
          </p:cNvPr>
          <p:cNvSpPr/>
          <p:nvPr/>
        </p:nvSpPr>
        <p:spPr>
          <a:xfrm>
            <a:off x="814128" y="2584730"/>
            <a:ext cx="8608491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994D8-EA32-1989-90E6-59507E50C549}"/>
              </a:ext>
            </a:extLst>
          </p:cNvPr>
          <p:cNvSpPr txBox="1"/>
          <p:nvPr/>
        </p:nvSpPr>
        <p:spPr>
          <a:xfrm>
            <a:off x="800895" y="2271903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Genre: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28B1BE-7EA0-7554-65E6-2F156A46D077}"/>
              </a:ext>
            </a:extLst>
          </p:cNvPr>
          <p:cNvSpPr txBox="1"/>
          <p:nvPr/>
        </p:nvSpPr>
        <p:spPr>
          <a:xfrm>
            <a:off x="814128" y="2651282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Genre …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A6FEB6-1298-0413-2BD2-E0644E9BAAEA}"/>
              </a:ext>
            </a:extLst>
          </p:cNvPr>
          <p:cNvSpPr/>
          <p:nvPr/>
        </p:nvSpPr>
        <p:spPr>
          <a:xfrm>
            <a:off x="800895" y="3418327"/>
            <a:ext cx="8600101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E35121-525B-8CAA-D061-5667AE9668FD}"/>
              </a:ext>
            </a:extLst>
          </p:cNvPr>
          <p:cNvSpPr txBox="1"/>
          <p:nvPr/>
        </p:nvSpPr>
        <p:spPr>
          <a:xfrm>
            <a:off x="787662" y="3105500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Release year: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B43BD3-5808-1C92-1B9F-E5B410A54C09}"/>
              </a:ext>
            </a:extLst>
          </p:cNvPr>
          <p:cNvSpPr txBox="1"/>
          <p:nvPr/>
        </p:nvSpPr>
        <p:spPr>
          <a:xfrm>
            <a:off x="800895" y="3484879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Release year …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8866A0-3986-1B21-3689-979AADD87F8E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22E267DB-4663-98BF-C676-2D881C850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0022058B-EE17-E6B8-BFA2-42493740DB1C}"/>
              </a:ext>
            </a:extLst>
          </p:cNvPr>
          <p:cNvSpPr/>
          <p:nvPr/>
        </p:nvSpPr>
        <p:spPr>
          <a:xfrm>
            <a:off x="9589134" y="4734206"/>
            <a:ext cx="2414726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Cancel </a:t>
            </a: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F0D3E3AF-606F-A46D-2680-4BD0B0BDC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023" y="4774603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27">
            <a:extLst>
              <a:ext uri="{FF2B5EF4-FFF2-40B4-BE49-F238E27FC236}">
                <a16:creationId xmlns:a16="http://schemas.microsoft.com/office/drawing/2014/main" id="{BB5E910D-9730-8905-F46A-C89591FD1547}"/>
              </a:ext>
            </a:extLst>
          </p:cNvPr>
          <p:cNvSpPr/>
          <p:nvPr/>
        </p:nvSpPr>
        <p:spPr>
          <a:xfrm>
            <a:off x="9599946" y="4145877"/>
            <a:ext cx="2414726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Save 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E327C946-B681-7893-7E8A-2D28BFA4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023" y="4213384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FCCDCC1-D5E9-F083-8A46-8805F39EBA91}"/>
              </a:ext>
            </a:extLst>
          </p:cNvPr>
          <p:cNvSpPr/>
          <p:nvPr/>
        </p:nvSpPr>
        <p:spPr>
          <a:xfrm>
            <a:off x="900370" y="4364498"/>
            <a:ext cx="128624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0" dirty="0"/>
              <a:t>F-777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350A3D3B-9B1B-6C18-7F38-4EDD437E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30" y="4399298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99EFCEC-11EE-D99B-A173-080C988FC6EC}"/>
              </a:ext>
            </a:extLst>
          </p:cNvPr>
          <p:cNvSpPr/>
          <p:nvPr/>
        </p:nvSpPr>
        <p:spPr>
          <a:xfrm>
            <a:off x="814128" y="4945687"/>
            <a:ext cx="3360420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846852-0F14-F451-5155-6D6D9ED63F7D}"/>
              </a:ext>
            </a:extLst>
          </p:cNvPr>
          <p:cNvSpPr txBox="1"/>
          <p:nvPr/>
        </p:nvSpPr>
        <p:spPr>
          <a:xfrm>
            <a:off x="822312" y="5027505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Artist …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30DD5EA-C47A-128E-CD09-C8AC954A774B}"/>
              </a:ext>
            </a:extLst>
          </p:cNvPr>
          <p:cNvCxnSpPr>
            <a:cxnSpLocks/>
          </p:cNvCxnSpPr>
          <p:nvPr/>
        </p:nvCxnSpPr>
        <p:spPr>
          <a:xfrm>
            <a:off x="3745757" y="4927570"/>
            <a:ext cx="0" cy="428222"/>
          </a:xfrm>
          <a:prstGeom prst="line">
            <a:avLst/>
          </a:prstGeom>
          <a:ln>
            <a:solidFill>
              <a:srgbClr val="00172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16">
            <a:extLst>
              <a:ext uri="{FF2B5EF4-FFF2-40B4-BE49-F238E27FC236}">
                <a16:creationId xmlns:a16="http://schemas.microsoft.com/office/drawing/2014/main" id="{6C7C76DA-D2D3-2A74-1EA7-82AF119F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09" y="5027505"/>
            <a:ext cx="261734" cy="26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BCE951-CC68-6D78-09EC-1B68B17667B3}"/>
              </a:ext>
            </a:extLst>
          </p:cNvPr>
          <p:cNvSpPr/>
          <p:nvPr/>
        </p:nvSpPr>
        <p:spPr>
          <a:xfrm>
            <a:off x="3771490" y="4945687"/>
            <a:ext cx="423157" cy="410105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 dirty="0"/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CC1C47AD-CB0B-1064-0011-840FB9959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655" y="4994326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658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B8E6C-7B9F-2DDE-38AF-438B96FFC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661E16-A54C-BCBA-A685-45E4255D57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0" dirty="0"/>
              <a:t>§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4D330-D223-B9BD-3491-EA15685A2CDE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AD8E3412-B010-EF41-2C09-B4729AD85A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A8EC57-1A02-C3EA-257C-489C7904A3EA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8A4B27-FE73-3DA7-F8EF-7BD1B3577B65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3E7F16-95D0-592C-8A99-25DBBDA5FD38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129F93-1C36-D49A-1B51-2FF61B792D7A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7D7EF8-4E35-9FDF-8520-4B39E4FCE1EF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32F4198-01C7-3CB5-B14D-4027442DF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9D5444-0782-61D6-27B6-D7BBEC4DE902}"/>
              </a:ext>
            </a:extLst>
          </p:cNvPr>
          <p:cNvSpPr/>
          <p:nvPr/>
        </p:nvSpPr>
        <p:spPr>
          <a:xfrm>
            <a:off x="0" y="591118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B13B3DC-FE80-D467-6BBD-D47588593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FC807E4-5EBC-58E1-8A29-8018EC5B2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9D17360-B281-BA8A-0533-C8D96EAA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5747BFA-47BA-E200-CFE6-B07B3A4A4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170684D-6DE6-D19E-5237-FAAE5DCAB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E3B3F1E2-4F88-7F1F-CB71-DFCA47002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BA5F1-9FDD-22F3-F576-0A7643097CD0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Edit artist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2918E5-D6AA-F52D-4606-A7F09EB35A54}"/>
              </a:ext>
            </a:extLst>
          </p:cNvPr>
          <p:cNvSpPr/>
          <p:nvPr/>
        </p:nvSpPr>
        <p:spPr>
          <a:xfrm>
            <a:off x="6346326" y="1733762"/>
            <a:ext cx="5747195" cy="410105"/>
          </a:xfrm>
          <a:prstGeom prst="round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6A76C1-753B-FE04-6CAC-67FC96025F4E}"/>
              </a:ext>
            </a:extLst>
          </p:cNvPr>
          <p:cNvSpPr txBox="1"/>
          <p:nvPr/>
        </p:nvSpPr>
        <p:spPr>
          <a:xfrm>
            <a:off x="6333093" y="1420935"/>
            <a:ext cx="1124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Name: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335BEE-11AB-D0DB-3415-619280C5FF6E}"/>
              </a:ext>
            </a:extLst>
          </p:cNvPr>
          <p:cNvSpPr txBox="1"/>
          <p:nvPr/>
        </p:nvSpPr>
        <p:spPr>
          <a:xfrm>
            <a:off x="6346326" y="1800314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Name …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22703C-4711-DAAD-2672-037F2EB64E39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CFAD3C26-4DF7-A297-C0E1-BDCBB1B11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7">
            <a:extLst>
              <a:ext uri="{FF2B5EF4-FFF2-40B4-BE49-F238E27FC236}">
                <a16:creationId xmlns:a16="http://schemas.microsoft.com/office/drawing/2014/main" id="{3F6234BE-1FA0-41EE-C08F-FAE93A355853}"/>
              </a:ext>
            </a:extLst>
          </p:cNvPr>
          <p:cNvSpPr/>
          <p:nvPr/>
        </p:nvSpPr>
        <p:spPr>
          <a:xfrm>
            <a:off x="6394695" y="6312601"/>
            <a:ext cx="5695308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Cancel </a:t>
            </a: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1A46D942-B20E-9EF5-79F0-6A79F694B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6350433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27">
            <a:extLst>
              <a:ext uri="{FF2B5EF4-FFF2-40B4-BE49-F238E27FC236}">
                <a16:creationId xmlns:a16="http://schemas.microsoft.com/office/drawing/2014/main" id="{BB51E1D0-74AE-41EE-F0F6-FBF4367486FA}"/>
              </a:ext>
            </a:extLst>
          </p:cNvPr>
          <p:cNvSpPr/>
          <p:nvPr/>
        </p:nvSpPr>
        <p:spPr>
          <a:xfrm>
            <a:off x="6374112" y="5767202"/>
            <a:ext cx="5722795" cy="410106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172B"/>
                </a:solidFill>
                <a:latin typeface="Montserrat" panose="00000500000000000000" pitchFamily="2" charset="0"/>
              </a:rPr>
              <a:t>Save 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DF7B6D2B-BB70-A059-14BC-DD11F65F4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236" y="5815842"/>
            <a:ext cx="312825" cy="3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fik 34" descr="Ein Bild, das Neon, lila, violett, Grafiken enthält.&#10;&#10;KI-generierte Inhalte können fehlerhaft sein.">
            <a:extLst>
              <a:ext uri="{FF2B5EF4-FFF2-40B4-BE49-F238E27FC236}">
                <a16:creationId xmlns:a16="http://schemas.microsoft.com/office/drawing/2014/main" id="{92EAB5FB-AC2D-3284-06BA-D4E9F674FE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48" y="1420934"/>
            <a:ext cx="5296651" cy="5296651"/>
          </a:xfrm>
          <a:prstGeom prst="ellipse">
            <a:avLst/>
          </a:prstGeom>
        </p:spPr>
      </p:pic>
      <p:sp>
        <p:nvSpPr>
          <p:cNvPr id="36" name="Rectangle: Rounded Corners 12">
            <a:extLst>
              <a:ext uri="{FF2B5EF4-FFF2-40B4-BE49-F238E27FC236}">
                <a16:creationId xmlns:a16="http://schemas.microsoft.com/office/drawing/2014/main" id="{E77945F0-3FF8-185C-3A19-2A961A124C1D}"/>
              </a:ext>
            </a:extLst>
          </p:cNvPr>
          <p:cNvSpPr/>
          <p:nvPr/>
        </p:nvSpPr>
        <p:spPr>
          <a:xfrm>
            <a:off x="6359559" y="2597028"/>
            <a:ext cx="5736182" cy="2060320"/>
          </a:xfrm>
          <a:prstGeom prst="roundRect">
            <a:avLst>
              <a:gd name="adj" fmla="val 4362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TextBox 13">
            <a:extLst>
              <a:ext uri="{FF2B5EF4-FFF2-40B4-BE49-F238E27FC236}">
                <a16:creationId xmlns:a16="http://schemas.microsoft.com/office/drawing/2014/main" id="{26AA1277-D728-0881-0A8A-3A27A03E9F76}"/>
              </a:ext>
            </a:extLst>
          </p:cNvPr>
          <p:cNvSpPr txBox="1"/>
          <p:nvPr/>
        </p:nvSpPr>
        <p:spPr>
          <a:xfrm>
            <a:off x="6346325" y="2284200"/>
            <a:ext cx="1995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Description:</a:t>
            </a:r>
          </a:p>
        </p:txBody>
      </p:sp>
      <p:sp>
        <p:nvSpPr>
          <p:cNvPr id="38" name="TextBox 16">
            <a:extLst>
              <a:ext uri="{FF2B5EF4-FFF2-40B4-BE49-F238E27FC236}">
                <a16:creationId xmlns:a16="http://schemas.microsoft.com/office/drawing/2014/main" id="{5C1B3367-76B4-049D-0C36-F2FB572D0CE2}"/>
              </a:ext>
            </a:extLst>
          </p:cNvPr>
          <p:cNvSpPr txBox="1"/>
          <p:nvPr/>
        </p:nvSpPr>
        <p:spPr>
          <a:xfrm>
            <a:off x="6359559" y="2663579"/>
            <a:ext cx="165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Description …</a:t>
            </a:r>
          </a:p>
        </p:txBody>
      </p:sp>
    </p:spTree>
    <p:extLst>
      <p:ext uri="{BB962C8B-B14F-4D97-AF65-F5344CB8AC3E}">
        <p14:creationId xmlns:p14="http://schemas.microsoft.com/office/powerpoint/2010/main" val="3399613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962B4-2134-667D-8D91-373374424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9F2262-C1D2-1343-9C50-84865335A0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9BD7A-52A4-637D-6886-650A9E750099}"/>
              </a:ext>
            </a:extLst>
          </p:cNvPr>
          <p:cNvSpPr/>
          <p:nvPr/>
        </p:nvSpPr>
        <p:spPr>
          <a:xfrm>
            <a:off x="0" y="0"/>
            <a:ext cx="12192000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CC60EDC1-4906-38A4-DBAB-354327D40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6" y="100766"/>
            <a:ext cx="1943307" cy="3438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F7F35C-124F-F168-90A0-AC7AF7C66282}"/>
              </a:ext>
            </a:extLst>
          </p:cNvPr>
          <p:cNvSpPr/>
          <p:nvPr/>
        </p:nvSpPr>
        <p:spPr>
          <a:xfrm>
            <a:off x="4244340" y="60027"/>
            <a:ext cx="3360420" cy="410105"/>
          </a:xfrm>
          <a:prstGeom prst="roundRect">
            <a:avLst/>
          </a:prstGeom>
          <a:solidFill>
            <a:srgbClr val="0017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3CA0B-C87A-3372-5EC3-B252AE81E161}"/>
              </a:ext>
            </a:extLst>
          </p:cNvPr>
          <p:cNvSpPr/>
          <p:nvPr/>
        </p:nvSpPr>
        <p:spPr>
          <a:xfrm flipV="1">
            <a:off x="0" y="545399"/>
            <a:ext cx="12192000" cy="45719"/>
          </a:xfrm>
          <a:prstGeom prst="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87BFB1-ADDF-6567-DB93-D6063EC026C0}"/>
              </a:ext>
            </a:extLst>
          </p:cNvPr>
          <p:cNvCxnSpPr>
            <a:cxnSpLocks/>
          </p:cNvCxnSpPr>
          <p:nvPr/>
        </p:nvCxnSpPr>
        <p:spPr>
          <a:xfrm>
            <a:off x="4629664" y="41910"/>
            <a:ext cx="0" cy="428222"/>
          </a:xfrm>
          <a:prstGeom prst="line">
            <a:avLst/>
          </a:prstGeom>
          <a:ln>
            <a:solidFill>
              <a:srgbClr val="0026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24C6DD-98E1-DBF0-7484-5B76F15FB84C}"/>
              </a:ext>
            </a:extLst>
          </p:cNvPr>
          <p:cNvSpPr txBox="1"/>
          <p:nvPr/>
        </p:nvSpPr>
        <p:spPr>
          <a:xfrm>
            <a:off x="4654844" y="134199"/>
            <a:ext cx="198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</a:rPr>
              <a:t>Search for something 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77C1C8-12F9-21E1-EFEC-54E344469110}"/>
              </a:ext>
            </a:extLst>
          </p:cNvPr>
          <p:cNvSpPr/>
          <p:nvPr/>
        </p:nvSpPr>
        <p:spPr>
          <a:xfrm rot="16200000">
            <a:off x="-2855145" y="3446264"/>
            <a:ext cx="6266881" cy="556591"/>
          </a:xfrm>
          <a:prstGeom prst="rect">
            <a:avLst/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51EE84D-ADF4-DC4C-43EC-B9709FCEE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279" y="15941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EB5B420-55EE-64F5-D268-5553CBC46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0" y="705018"/>
            <a:ext cx="316230" cy="31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9E8A7D2-D479-5D15-1434-BB0C650EF7F0}"/>
              </a:ext>
            </a:extLst>
          </p:cNvPr>
          <p:cNvSpPr/>
          <p:nvPr/>
        </p:nvSpPr>
        <p:spPr>
          <a:xfrm>
            <a:off x="-2" y="1147710"/>
            <a:ext cx="556592" cy="556592"/>
          </a:xfrm>
          <a:prstGeom prst="rect">
            <a:avLst/>
          </a:prstGeom>
          <a:solidFill>
            <a:srgbClr val="0038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3A593CBA-DDAF-A621-FBFB-A25274ED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81" y="1832708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ADA33B2-2F60-C081-A5A0-69F2517D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04" y="2381074"/>
            <a:ext cx="316229" cy="31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87E076A-644D-9F64-5062-513C16EE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8" y="1270163"/>
            <a:ext cx="311685" cy="31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4E48FA0-735D-BEF7-8B84-0FB42876F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3" y="5842186"/>
            <a:ext cx="361849" cy="36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>
            <a:extLst>
              <a:ext uri="{FF2B5EF4-FFF2-40B4-BE49-F238E27FC236}">
                <a16:creationId xmlns:a16="http://schemas.microsoft.com/office/drawing/2014/main" id="{9134BEB8-E0CA-3158-8A16-9469B2D76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" y="6405683"/>
            <a:ext cx="348040" cy="348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61C217-8B03-5724-49A1-3BA4032C14AB}"/>
              </a:ext>
            </a:extLst>
          </p:cNvPr>
          <p:cNvSpPr txBox="1"/>
          <p:nvPr/>
        </p:nvSpPr>
        <p:spPr>
          <a:xfrm>
            <a:off x="782791" y="805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Playlists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0766D98-6B22-D615-2AD7-A02699FC9D87}"/>
              </a:ext>
            </a:extLst>
          </p:cNvPr>
          <p:cNvSpPr/>
          <p:nvPr/>
        </p:nvSpPr>
        <p:spPr>
          <a:xfrm>
            <a:off x="782794" y="1288067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E2AC48F5-BC42-E123-718F-CE4EA46530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83" y="1403372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D6C40A-D3BC-9B5A-7E80-0844130B0538}"/>
              </a:ext>
            </a:extLst>
          </p:cNvPr>
          <p:cNvSpPr txBox="1"/>
          <p:nvPr/>
        </p:nvSpPr>
        <p:spPr>
          <a:xfrm>
            <a:off x="812885" y="2871423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47748-B4E4-CDF9-2E99-4B107F839E0E}"/>
              </a:ext>
            </a:extLst>
          </p:cNvPr>
          <p:cNvSpPr txBox="1"/>
          <p:nvPr/>
        </p:nvSpPr>
        <p:spPr>
          <a:xfrm>
            <a:off x="812879" y="2720641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863FDD-D07A-C721-2DAE-DE45A5B1A6DA}"/>
              </a:ext>
            </a:extLst>
          </p:cNvPr>
          <p:cNvSpPr txBox="1"/>
          <p:nvPr/>
        </p:nvSpPr>
        <p:spPr>
          <a:xfrm>
            <a:off x="1822923" y="2720641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511700-5E7B-2AC9-A224-3969C78BC2B1}"/>
              </a:ext>
            </a:extLst>
          </p:cNvPr>
          <p:cNvSpPr/>
          <p:nvPr/>
        </p:nvSpPr>
        <p:spPr>
          <a:xfrm>
            <a:off x="2396793" y="1248916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7" name="Picture 16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BC22B0D-2E14-6CA5-0E44-C84BCEA542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82" y="1364221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977ADE4-752B-D10F-548E-D1F898605979}"/>
              </a:ext>
            </a:extLst>
          </p:cNvPr>
          <p:cNvSpPr txBox="1"/>
          <p:nvPr/>
        </p:nvSpPr>
        <p:spPr>
          <a:xfrm>
            <a:off x="2426884" y="2832272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1D223C-D941-295E-3F0E-14F55E46828E}"/>
              </a:ext>
            </a:extLst>
          </p:cNvPr>
          <p:cNvSpPr txBox="1"/>
          <p:nvPr/>
        </p:nvSpPr>
        <p:spPr>
          <a:xfrm>
            <a:off x="2426878" y="2681490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EAD91F-8055-7E10-80D2-D6850F620DA3}"/>
              </a:ext>
            </a:extLst>
          </p:cNvPr>
          <p:cNvSpPr txBox="1"/>
          <p:nvPr/>
        </p:nvSpPr>
        <p:spPr>
          <a:xfrm>
            <a:off x="3436922" y="2681490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029E68-BAA1-9AC0-BDFB-93A34B827E18}"/>
              </a:ext>
            </a:extLst>
          </p:cNvPr>
          <p:cNvSpPr/>
          <p:nvPr/>
        </p:nvSpPr>
        <p:spPr>
          <a:xfrm>
            <a:off x="4010789" y="1229074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0" name="Picture 2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5793FD3C-D62F-EEAA-4DC5-5AC6B847F5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78" y="1344379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9F5BD18-A79A-DCA3-F5C3-EE374A41D65E}"/>
              </a:ext>
            </a:extLst>
          </p:cNvPr>
          <p:cNvSpPr txBox="1"/>
          <p:nvPr/>
        </p:nvSpPr>
        <p:spPr>
          <a:xfrm>
            <a:off x="4040880" y="2812430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468F0E-C9FB-5FFA-66DD-3071483FD2EF}"/>
              </a:ext>
            </a:extLst>
          </p:cNvPr>
          <p:cNvSpPr txBox="1"/>
          <p:nvPr/>
        </p:nvSpPr>
        <p:spPr>
          <a:xfrm>
            <a:off x="4040874" y="2661648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09AFA6-CA73-8F6B-5118-E6143B598CB0}"/>
              </a:ext>
            </a:extLst>
          </p:cNvPr>
          <p:cNvSpPr txBox="1"/>
          <p:nvPr/>
        </p:nvSpPr>
        <p:spPr>
          <a:xfrm>
            <a:off x="5050918" y="2661648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5F15108-689F-9C38-13E8-FF05FBCC468F}"/>
              </a:ext>
            </a:extLst>
          </p:cNvPr>
          <p:cNvSpPr/>
          <p:nvPr/>
        </p:nvSpPr>
        <p:spPr>
          <a:xfrm>
            <a:off x="5620640" y="1229074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5" name="Picture 3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F14CAF82-4FC0-8AEF-9C26-761998DEE7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29" y="1344379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B500050-C74F-E7F2-D9E9-FF7DACD3D90B}"/>
              </a:ext>
            </a:extLst>
          </p:cNvPr>
          <p:cNvSpPr txBox="1"/>
          <p:nvPr/>
        </p:nvSpPr>
        <p:spPr>
          <a:xfrm>
            <a:off x="5650731" y="2812430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531947-4AFE-E6C8-2D51-66DE41603189}"/>
              </a:ext>
            </a:extLst>
          </p:cNvPr>
          <p:cNvSpPr txBox="1"/>
          <p:nvPr/>
        </p:nvSpPr>
        <p:spPr>
          <a:xfrm>
            <a:off x="5650725" y="2661648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592AD9-2930-4430-BC7B-4A9486D43681}"/>
              </a:ext>
            </a:extLst>
          </p:cNvPr>
          <p:cNvSpPr txBox="1"/>
          <p:nvPr/>
        </p:nvSpPr>
        <p:spPr>
          <a:xfrm>
            <a:off x="6660769" y="2661648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D3FB26E-009C-EABD-D696-1432DD46E674}"/>
              </a:ext>
            </a:extLst>
          </p:cNvPr>
          <p:cNvSpPr/>
          <p:nvPr/>
        </p:nvSpPr>
        <p:spPr>
          <a:xfrm>
            <a:off x="7230488" y="1210733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0" name="Picture 3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237872DB-6BAC-1E81-EE7F-A3A17FFAC1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77" y="1326038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4005070-62EE-6273-3F8F-788E5754CF11}"/>
              </a:ext>
            </a:extLst>
          </p:cNvPr>
          <p:cNvSpPr txBox="1"/>
          <p:nvPr/>
        </p:nvSpPr>
        <p:spPr>
          <a:xfrm>
            <a:off x="7260579" y="2794089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DCC65D-2023-1269-DC55-802FB1ABB89E}"/>
              </a:ext>
            </a:extLst>
          </p:cNvPr>
          <p:cNvSpPr txBox="1"/>
          <p:nvPr/>
        </p:nvSpPr>
        <p:spPr>
          <a:xfrm>
            <a:off x="7260573" y="2643307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979CF7-5C0B-2636-0D7F-EAC66D9B285B}"/>
              </a:ext>
            </a:extLst>
          </p:cNvPr>
          <p:cNvSpPr txBox="1"/>
          <p:nvPr/>
        </p:nvSpPr>
        <p:spPr>
          <a:xfrm>
            <a:off x="8270617" y="2643307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5AD211C-D2B9-5257-FCA0-78DFA0D2AA74}"/>
              </a:ext>
            </a:extLst>
          </p:cNvPr>
          <p:cNvSpPr/>
          <p:nvPr/>
        </p:nvSpPr>
        <p:spPr>
          <a:xfrm>
            <a:off x="8840333" y="1210733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5" name="Picture 4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C402FC29-193C-3831-B268-621C81EB72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22" y="1326038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F1E49E8-1342-A74C-2DD9-196BBB11196A}"/>
              </a:ext>
            </a:extLst>
          </p:cNvPr>
          <p:cNvSpPr txBox="1"/>
          <p:nvPr/>
        </p:nvSpPr>
        <p:spPr>
          <a:xfrm>
            <a:off x="8870424" y="2794089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4DBC37-7A2E-7DBB-8B67-445CF9791524}"/>
              </a:ext>
            </a:extLst>
          </p:cNvPr>
          <p:cNvSpPr txBox="1"/>
          <p:nvPr/>
        </p:nvSpPr>
        <p:spPr>
          <a:xfrm>
            <a:off x="8870418" y="2643307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D4A42D-B8B4-1754-76AE-AE8C799CF760}"/>
              </a:ext>
            </a:extLst>
          </p:cNvPr>
          <p:cNvSpPr txBox="1"/>
          <p:nvPr/>
        </p:nvSpPr>
        <p:spPr>
          <a:xfrm>
            <a:off x="9880462" y="2643307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AC5A8C6-E491-9741-CC29-9665E837CA55}"/>
              </a:ext>
            </a:extLst>
          </p:cNvPr>
          <p:cNvSpPr/>
          <p:nvPr/>
        </p:nvSpPr>
        <p:spPr>
          <a:xfrm>
            <a:off x="10450175" y="1229074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0" name="Picture 4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AF4CDAF4-5E15-3D62-B019-7C6B48FE1E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64" y="1344379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5C2EF7A-9C53-EDCA-5363-379BA20EE950}"/>
              </a:ext>
            </a:extLst>
          </p:cNvPr>
          <p:cNvSpPr txBox="1"/>
          <p:nvPr/>
        </p:nvSpPr>
        <p:spPr>
          <a:xfrm>
            <a:off x="10480266" y="2812430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5D2BE57-94BF-F43C-8A34-B97C01DB3A71}"/>
              </a:ext>
            </a:extLst>
          </p:cNvPr>
          <p:cNvSpPr txBox="1"/>
          <p:nvPr/>
        </p:nvSpPr>
        <p:spPr>
          <a:xfrm>
            <a:off x="10480260" y="2661648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0E692B-48C0-CEFC-700B-F5872FB6306E}"/>
              </a:ext>
            </a:extLst>
          </p:cNvPr>
          <p:cNvSpPr txBox="1"/>
          <p:nvPr/>
        </p:nvSpPr>
        <p:spPr>
          <a:xfrm>
            <a:off x="11490304" y="2661648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49" name="Rectangle: Rounded Corners 1048">
            <a:extLst>
              <a:ext uri="{FF2B5EF4-FFF2-40B4-BE49-F238E27FC236}">
                <a16:creationId xmlns:a16="http://schemas.microsoft.com/office/drawing/2014/main" id="{F1463FF5-F023-A102-15F9-6306F01904B8}"/>
              </a:ext>
            </a:extLst>
          </p:cNvPr>
          <p:cNvSpPr/>
          <p:nvPr/>
        </p:nvSpPr>
        <p:spPr>
          <a:xfrm>
            <a:off x="782791" y="3555603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0" name="Picture 104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31E348C8-35F2-0AB4-CF90-16996705F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80" y="3670908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188C9877-915E-073C-B0EE-74607235E1CB}"/>
              </a:ext>
            </a:extLst>
          </p:cNvPr>
          <p:cNvSpPr txBox="1"/>
          <p:nvPr/>
        </p:nvSpPr>
        <p:spPr>
          <a:xfrm>
            <a:off x="812882" y="5138959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B500FE7-C342-80B0-F35C-CD3ECD010CF3}"/>
              </a:ext>
            </a:extLst>
          </p:cNvPr>
          <p:cNvSpPr txBox="1"/>
          <p:nvPr/>
        </p:nvSpPr>
        <p:spPr>
          <a:xfrm>
            <a:off x="812876" y="4988177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4AB9872-4B9F-09F9-0194-D98C0344CDFE}"/>
              </a:ext>
            </a:extLst>
          </p:cNvPr>
          <p:cNvSpPr txBox="1"/>
          <p:nvPr/>
        </p:nvSpPr>
        <p:spPr>
          <a:xfrm>
            <a:off x="1822920" y="4988177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54" name="Rectangle: Rounded Corners 1053">
            <a:extLst>
              <a:ext uri="{FF2B5EF4-FFF2-40B4-BE49-F238E27FC236}">
                <a16:creationId xmlns:a16="http://schemas.microsoft.com/office/drawing/2014/main" id="{DB87024F-0773-FDE8-C2D6-ECB8C56AB815}"/>
              </a:ext>
            </a:extLst>
          </p:cNvPr>
          <p:cNvSpPr/>
          <p:nvPr/>
        </p:nvSpPr>
        <p:spPr>
          <a:xfrm>
            <a:off x="2372622" y="3516452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55" name="Picture 105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4500361C-7483-E14E-5DA9-2F201110C6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79" y="3631757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56" name="TextBox 1055">
            <a:extLst>
              <a:ext uri="{FF2B5EF4-FFF2-40B4-BE49-F238E27FC236}">
                <a16:creationId xmlns:a16="http://schemas.microsoft.com/office/drawing/2014/main" id="{0B34FBC8-20A9-AEC7-798E-8E20E25407E2}"/>
              </a:ext>
            </a:extLst>
          </p:cNvPr>
          <p:cNvSpPr txBox="1"/>
          <p:nvPr/>
        </p:nvSpPr>
        <p:spPr>
          <a:xfrm>
            <a:off x="2426881" y="5099808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969B1B97-6E15-DC74-6069-4889993CEDB9}"/>
              </a:ext>
            </a:extLst>
          </p:cNvPr>
          <p:cNvSpPr txBox="1"/>
          <p:nvPr/>
        </p:nvSpPr>
        <p:spPr>
          <a:xfrm>
            <a:off x="2426875" y="4949026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EC5B4EB-5A29-E09C-1A46-3C06C384ACE3}"/>
              </a:ext>
            </a:extLst>
          </p:cNvPr>
          <p:cNvSpPr txBox="1"/>
          <p:nvPr/>
        </p:nvSpPr>
        <p:spPr>
          <a:xfrm>
            <a:off x="3436919" y="4949026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49AF072B-4D2B-1E2D-2E92-DC4E126B5658}"/>
              </a:ext>
            </a:extLst>
          </p:cNvPr>
          <p:cNvSpPr/>
          <p:nvPr/>
        </p:nvSpPr>
        <p:spPr>
          <a:xfrm>
            <a:off x="3986618" y="349661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60" name="Picture 105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CC44D20-D744-40E0-1546-CCACB17D88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475" y="361191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61" name="TextBox 1060">
            <a:extLst>
              <a:ext uri="{FF2B5EF4-FFF2-40B4-BE49-F238E27FC236}">
                <a16:creationId xmlns:a16="http://schemas.microsoft.com/office/drawing/2014/main" id="{686F46B7-F7F4-8C89-B66A-61F6D8F5C24B}"/>
              </a:ext>
            </a:extLst>
          </p:cNvPr>
          <p:cNvSpPr txBox="1"/>
          <p:nvPr/>
        </p:nvSpPr>
        <p:spPr>
          <a:xfrm>
            <a:off x="4040877" y="5079966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EC6853E6-76CD-B940-C0E2-517B1EF1A922}"/>
              </a:ext>
            </a:extLst>
          </p:cNvPr>
          <p:cNvSpPr txBox="1"/>
          <p:nvPr/>
        </p:nvSpPr>
        <p:spPr>
          <a:xfrm>
            <a:off x="4040871" y="492918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937A0A36-3399-0680-E169-44F596C11B09}"/>
              </a:ext>
            </a:extLst>
          </p:cNvPr>
          <p:cNvSpPr txBox="1"/>
          <p:nvPr/>
        </p:nvSpPr>
        <p:spPr>
          <a:xfrm>
            <a:off x="5050915" y="4929184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64" name="Rectangle: Rounded Corners 1063">
            <a:extLst>
              <a:ext uri="{FF2B5EF4-FFF2-40B4-BE49-F238E27FC236}">
                <a16:creationId xmlns:a16="http://schemas.microsoft.com/office/drawing/2014/main" id="{851787A6-0FE7-CAA8-D6A9-EE9F6AEC1B17}"/>
              </a:ext>
            </a:extLst>
          </p:cNvPr>
          <p:cNvSpPr/>
          <p:nvPr/>
        </p:nvSpPr>
        <p:spPr>
          <a:xfrm>
            <a:off x="5596469" y="349661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65" name="Picture 106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7103BF8D-08FC-5FBE-2237-AB97089078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26" y="361191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66" name="TextBox 1065">
            <a:extLst>
              <a:ext uri="{FF2B5EF4-FFF2-40B4-BE49-F238E27FC236}">
                <a16:creationId xmlns:a16="http://schemas.microsoft.com/office/drawing/2014/main" id="{187FFC9B-9A7F-D075-AA74-F548D85F30E9}"/>
              </a:ext>
            </a:extLst>
          </p:cNvPr>
          <p:cNvSpPr txBox="1"/>
          <p:nvPr/>
        </p:nvSpPr>
        <p:spPr>
          <a:xfrm>
            <a:off x="5650728" y="5079966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97E0089E-BBB8-8207-F7F8-A8400A8FA442}"/>
              </a:ext>
            </a:extLst>
          </p:cNvPr>
          <p:cNvSpPr txBox="1"/>
          <p:nvPr/>
        </p:nvSpPr>
        <p:spPr>
          <a:xfrm>
            <a:off x="5650722" y="492918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9B60E9D-492E-9880-B3A8-6C08B2A22B68}"/>
              </a:ext>
            </a:extLst>
          </p:cNvPr>
          <p:cNvSpPr txBox="1"/>
          <p:nvPr/>
        </p:nvSpPr>
        <p:spPr>
          <a:xfrm>
            <a:off x="6660766" y="4929184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69" name="Rectangle: Rounded Corners 1068">
            <a:extLst>
              <a:ext uri="{FF2B5EF4-FFF2-40B4-BE49-F238E27FC236}">
                <a16:creationId xmlns:a16="http://schemas.microsoft.com/office/drawing/2014/main" id="{72D2A2F1-1C86-2402-410D-2DC26DDC9392}"/>
              </a:ext>
            </a:extLst>
          </p:cNvPr>
          <p:cNvSpPr/>
          <p:nvPr/>
        </p:nvSpPr>
        <p:spPr>
          <a:xfrm>
            <a:off x="7206317" y="3478269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70" name="Picture 106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8538602B-510A-AA8F-ED66-C65ABBE434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174" y="3593574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8AC6F7A7-E58A-B31B-F9DB-8C6944F52F8D}"/>
              </a:ext>
            </a:extLst>
          </p:cNvPr>
          <p:cNvSpPr txBox="1"/>
          <p:nvPr/>
        </p:nvSpPr>
        <p:spPr>
          <a:xfrm>
            <a:off x="7260576" y="5061625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7D525B9F-BF2E-CD96-1676-23D52570FB4C}"/>
              </a:ext>
            </a:extLst>
          </p:cNvPr>
          <p:cNvSpPr txBox="1"/>
          <p:nvPr/>
        </p:nvSpPr>
        <p:spPr>
          <a:xfrm>
            <a:off x="7260570" y="4910843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C63FC305-CB41-EB68-B5CA-0E0406D73309}"/>
              </a:ext>
            </a:extLst>
          </p:cNvPr>
          <p:cNvSpPr txBox="1"/>
          <p:nvPr/>
        </p:nvSpPr>
        <p:spPr>
          <a:xfrm>
            <a:off x="8270614" y="4910843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74" name="Rectangle: Rounded Corners 1073">
            <a:extLst>
              <a:ext uri="{FF2B5EF4-FFF2-40B4-BE49-F238E27FC236}">
                <a16:creationId xmlns:a16="http://schemas.microsoft.com/office/drawing/2014/main" id="{2C59BC14-AB0E-ED50-5E0A-7D55555C4EF7}"/>
              </a:ext>
            </a:extLst>
          </p:cNvPr>
          <p:cNvSpPr/>
          <p:nvPr/>
        </p:nvSpPr>
        <p:spPr>
          <a:xfrm>
            <a:off x="8816162" y="3478269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75" name="Picture 1074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CAE2D97E-0547-8447-3727-97A25EC33D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019" y="3593574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167F87F2-FB1D-801A-A2D7-727FA65069B7}"/>
              </a:ext>
            </a:extLst>
          </p:cNvPr>
          <p:cNvSpPr txBox="1"/>
          <p:nvPr/>
        </p:nvSpPr>
        <p:spPr>
          <a:xfrm>
            <a:off x="8870421" y="5061625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E8F3E8F-0BFD-5C50-4B0E-E08C654B677A}"/>
              </a:ext>
            </a:extLst>
          </p:cNvPr>
          <p:cNvSpPr txBox="1"/>
          <p:nvPr/>
        </p:nvSpPr>
        <p:spPr>
          <a:xfrm>
            <a:off x="8870415" y="4910843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6DC8F813-3E36-DBD3-1D0C-53D12E9A2A0D}"/>
              </a:ext>
            </a:extLst>
          </p:cNvPr>
          <p:cNvSpPr txBox="1"/>
          <p:nvPr/>
        </p:nvSpPr>
        <p:spPr>
          <a:xfrm>
            <a:off x="9880459" y="4910843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79" name="Rectangle: Rounded Corners 1078">
            <a:extLst>
              <a:ext uri="{FF2B5EF4-FFF2-40B4-BE49-F238E27FC236}">
                <a16:creationId xmlns:a16="http://schemas.microsoft.com/office/drawing/2014/main" id="{6EDDB786-BFA6-9851-45A5-146D7F5FB137}"/>
              </a:ext>
            </a:extLst>
          </p:cNvPr>
          <p:cNvSpPr/>
          <p:nvPr/>
        </p:nvSpPr>
        <p:spPr>
          <a:xfrm>
            <a:off x="10426004" y="3496610"/>
            <a:ext cx="1507310" cy="2133890"/>
          </a:xfrm>
          <a:prstGeom prst="roundRect">
            <a:avLst>
              <a:gd name="adj" fmla="val 8845"/>
            </a:avLst>
          </a:prstGeom>
          <a:solidFill>
            <a:srgbClr val="0026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80" name="Picture 1079" descr="A purple and white background with text&#10;&#10;AI-generated content may be incorrect.">
            <a:extLst>
              <a:ext uri="{FF2B5EF4-FFF2-40B4-BE49-F238E27FC236}">
                <a16:creationId xmlns:a16="http://schemas.microsoft.com/office/drawing/2014/main" id="{0CD57753-218A-82C2-22F8-E6B33D641B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61" y="3611915"/>
            <a:ext cx="1293931" cy="1293931"/>
          </a:xfrm>
          <a:prstGeom prst="roundRect">
            <a:avLst>
              <a:gd name="adj" fmla="val 4006"/>
            </a:avLst>
          </a:prstGeom>
        </p:spPr>
      </p:pic>
      <p:sp>
        <p:nvSpPr>
          <p:cNvPr id="1081" name="TextBox 1080">
            <a:extLst>
              <a:ext uri="{FF2B5EF4-FFF2-40B4-BE49-F238E27FC236}">
                <a16:creationId xmlns:a16="http://schemas.microsoft.com/office/drawing/2014/main" id="{FB675AD8-8FFA-D361-2628-7B6889947322}"/>
              </a:ext>
            </a:extLst>
          </p:cNvPr>
          <p:cNvSpPr txBox="1"/>
          <p:nvPr/>
        </p:nvSpPr>
        <p:spPr>
          <a:xfrm>
            <a:off x="10480263" y="5079966"/>
            <a:ext cx="147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Let’s freaking party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4174EBF8-A8D3-5839-8594-3CA072B9B27B}"/>
              </a:ext>
            </a:extLst>
          </p:cNvPr>
          <p:cNvSpPr txBox="1"/>
          <p:nvPr/>
        </p:nvSpPr>
        <p:spPr>
          <a:xfrm>
            <a:off x="10480257" y="4929184"/>
            <a:ext cx="6667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8 Songs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7A2876FF-53E4-E29A-FE66-C838E32546DF}"/>
              </a:ext>
            </a:extLst>
          </p:cNvPr>
          <p:cNvSpPr txBox="1"/>
          <p:nvPr/>
        </p:nvSpPr>
        <p:spPr>
          <a:xfrm>
            <a:off x="11490301" y="4929184"/>
            <a:ext cx="46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>
                <a:solidFill>
                  <a:schemeClr val="bg1"/>
                </a:solidFill>
                <a:latin typeface="Montserrat" panose="00000500000000000000" pitchFamily="2" charset="0"/>
              </a:rPr>
              <a:t>28:18</a:t>
            </a:r>
          </a:p>
        </p:txBody>
      </p:sp>
      <p:sp>
        <p:nvSpPr>
          <p:cNvPr id="1084" name="Rectangle: Rounded Corners 1083">
            <a:extLst>
              <a:ext uri="{FF2B5EF4-FFF2-40B4-BE49-F238E27FC236}">
                <a16:creationId xmlns:a16="http://schemas.microsoft.com/office/drawing/2014/main" id="{2CEFFFD8-D9FD-5A1A-6C83-D89EB552C89F}"/>
              </a:ext>
            </a:extLst>
          </p:cNvPr>
          <p:cNvSpPr/>
          <p:nvPr/>
        </p:nvSpPr>
        <p:spPr>
          <a:xfrm>
            <a:off x="11553532" y="718040"/>
            <a:ext cx="403953" cy="403953"/>
          </a:xfrm>
          <a:prstGeom prst="roundRect">
            <a:avLst/>
          </a:prstGeom>
          <a:solidFill>
            <a:srgbClr val="2AB9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17CF325-A766-EDF4-6F65-CD22E7A5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1715" y="752098"/>
            <a:ext cx="336488" cy="33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Rectangle: Rounded Corners 1084">
            <a:extLst>
              <a:ext uri="{FF2B5EF4-FFF2-40B4-BE49-F238E27FC236}">
                <a16:creationId xmlns:a16="http://schemas.microsoft.com/office/drawing/2014/main" id="{584EB098-E26D-0EE3-FD39-D96607062D95}"/>
              </a:ext>
            </a:extLst>
          </p:cNvPr>
          <p:cNvSpPr/>
          <p:nvPr/>
        </p:nvSpPr>
        <p:spPr>
          <a:xfrm>
            <a:off x="11300461" y="50968"/>
            <a:ext cx="811164" cy="410105"/>
          </a:xfrm>
          <a:prstGeom prst="roundRect">
            <a:avLst/>
          </a:prstGeom>
          <a:noFill/>
          <a:ln w="19050">
            <a:solidFill>
              <a:srgbClr val="2AB9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0" dirty="0">
                <a:solidFill>
                  <a:srgbClr val="2AB9D2"/>
                </a:solidFill>
                <a:latin typeface="Montserrat" panose="00000500000000000000" pitchFamily="2" charset="0"/>
              </a:rPr>
              <a:t>Logout</a:t>
            </a:r>
          </a:p>
        </p:txBody>
      </p:sp>
      <p:pic>
        <p:nvPicPr>
          <p:cNvPr id="1086" name="Picture 2">
            <a:extLst>
              <a:ext uri="{FF2B5EF4-FFF2-40B4-BE49-F238E27FC236}">
                <a16:creationId xmlns:a16="http://schemas.microsoft.com/office/drawing/2014/main" id="{312D940F-21E0-0908-D971-8008DD53C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53" y="2955381"/>
            <a:ext cx="293527" cy="29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80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Microsoft Office PowerPoint</Application>
  <PresentationFormat>Breitbild</PresentationFormat>
  <Paragraphs>493</Paragraphs>
  <Slides>27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Montserrat</vt:lpstr>
      <vt:lpstr>Office Theme</vt:lpstr>
      <vt:lpstr>PowerPoint-Präsentation</vt:lpstr>
      <vt:lpstr>Desktop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Mobile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FMZ;Amschwand Julian</dc:creator>
  <cp:lastModifiedBy>FMZ; Amschwand Julian</cp:lastModifiedBy>
  <cp:revision>16</cp:revision>
  <dcterms:created xsi:type="dcterms:W3CDTF">2025-06-22T12:14:35Z</dcterms:created>
  <dcterms:modified xsi:type="dcterms:W3CDTF">2025-09-22T09:55:47Z</dcterms:modified>
</cp:coreProperties>
</file>