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264" r:id="rId3"/>
    <p:sldId id="266" r:id="rId4"/>
    <p:sldId id="256" r:id="rId5"/>
    <p:sldId id="259" r:id="rId6"/>
    <p:sldId id="260" r:id="rId7"/>
    <p:sldId id="265" r:id="rId8"/>
    <p:sldId id="278" r:id="rId9"/>
    <p:sldId id="261" r:id="rId10"/>
    <p:sldId id="268" r:id="rId11"/>
    <p:sldId id="269" r:id="rId12"/>
    <p:sldId id="270" r:id="rId13"/>
    <p:sldId id="262" r:id="rId14"/>
    <p:sldId id="263" r:id="rId15"/>
    <p:sldId id="267" r:id="rId16"/>
    <p:sldId id="277" r:id="rId17"/>
    <p:sldId id="271" r:id="rId18"/>
    <p:sldId id="272" r:id="rId19"/>
    <p:sldId id="279" r:id="rId20"/>
    <p:sldId id="273" r:id="rId21"/>
    <p:sldId id="281" r:id="rId22"/>
    <p:sldId id="283" r:id="rId23"/>
    <p:sldId id="282" r:id="rId24"/>
    <p:sldId id="280" r:id="rId25"/>
    <p:sldId id="275" r:id="rId26"/>
    <p:sldId id="276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D2"/>
    <a:srgbClr val="002646"/>
    <a:srgbClr val="00172B"/>
    <a:srgbClr val="003866"/>
    <a:srgbClr val="003058"/>
    <a:srgbClr val="002C50"/>
    <a:srgbClr val="003968"/>
    <a:srgbClr val="003B6C"/>
    <a:srgbClr val="001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28" autoAdjust="0"/>
    <p:restoredTop sz="94489" autoAdjust="0"/>
  </p:normalViewPr>
  <p:slideViewPr>
    <p:cSldViewPr snapToGrid="0">
      <p:cViewPr varScale="1">
        <p:scale>
          <a:sx n="104" d="100"/>
          <a:sy n="104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7DC4-2315-4FE9-87C1-E5FAB21BBA1E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6FFD-237E-4B60-BABF-A7579C15EB0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41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07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5A76-29FF-1B63-B914-EF4E4662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1F340-610D-35E0-9E44-BCCB5AFCA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AA538-75B2-6FEF-2307-B9C950BA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182C-A0F0-9357-60C9-14E283982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91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Browse page to browse songs with the official soundcloud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48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Dowload page to download songs by URL with yt-dpl / spotDL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31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Admin panel to accept / deny registration requests and manage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259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7C67-71A2-26B6-62FD-702786E5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2700-2D14-5FC7-E4CB-C87E2F44F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EAA18-A693-95F1-39A7-3E07E5F3D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77100-F70A-DEB5-9C2F-BDF91E300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6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E828-2115-6B51-BF14-C8C3574C6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4EAB4-3421-9CFC-FC00-9C8FA5A6B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EEFF5-F8C7-DB63-35E2-BAFF9EC1A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0D511-161F-94AD-F448-59C1D25FB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774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4E38-67C9-B378-A68D-96205B01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4CDA1-6EBA-452F-8D26-ECB90D54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401CC-A19D-8ADA-C19B-C0AE30A9D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0A38-E880-A254-8740-9E6772392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35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D1BC-6820-DC80-36D5-1ED2729BB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81286-4C68-852E-82B1-8709727A8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E9FFE-936E-29FA-D9D9-26FBD2A46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4C30-44E4-B329-0AA7-A31FEAB87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000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375B-9B17-983E-C19A-9FA9E719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A9961-7DF4-7E1B-388B-9685165DB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40C30-9CB8-E244-FDF5-A43923349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3537-2110-E73B-0F2E-A0D02E1F7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4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59AAB-EDE8-05D9-5793-A3733605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D6655-EC75-624F-6623-0BCF4D103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EAB1D-0EE1-B2FF-272C-B80171EA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A22-9862-760C-E12B-27D4F4558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85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Home page with multiple categories of songs listed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804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C2962-E7BA-EAD7-B47C-012261E74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6CC68-31FB-E0F1-2E3A-22C7B9B1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0C769-4EDE-7B6F-1EC4-DA02341C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A037-A0E1-92F7-FEAB-55FEE3F87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78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DC19-C94C-C6E4-6C7A-577B598A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1F9C6-8814-985B-F5D7-0B609C9DE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456C4-7DDD-11C8-EC78-10FCAD93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66BD-D3D7-9E19-3842-6B5AC95FD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778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8699-ABC1-1DBF-58F5-3201A8308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C9FA7-9F03-2EF9-CD90-2CAA679FC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65852-5293-1EFB-DBBD-CD86F049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9BC78-6533-4386-8FAB-97A1AB3BD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035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0D5DF-7D79-8E61-FBFF-BE4A4875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28B6F-9A94-9DEA-54E4-4B653E1F2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66186-1DEF-80DE-7E61-9737B7F09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B270-0C59-2339-6F61-5AE77E206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04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About page for project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90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Library with all downloaded songs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81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53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6071-9B2C-D3CE-638B-E4D644DD7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8EB-1508-F0C9-F6AD-8F52601C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5FB16-F3FB-F862-AEAF-F12F99612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443B-2EF1-48B4-9A1A-1E4386FB0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4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60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BF93-75D4-D003-02B3-591D0F5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E1DCD-EE7E-1C7E-D1F7-17151256A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EC668-F47B-E57A-D2ED-CE15557E9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E435-7B21-1D75-6201-98045EF84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77829-042B-03E1-2306-8D028B4A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661D8-1119-66B1-FC34-AF4C705BE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B7E5A-714C-5CB9-A660-3DFE9BDC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C347-5C66-9408-4CC2-E75A892BA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73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4C4E-BA10-3E90-9108-B80B310E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2AA0-5D4A-9D2A-4AC5-442FC64C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4D61-03CE-EAE2-7686-446EAA4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6561-C374-DA3C-F7C4-E23A0335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DC87-30FB-6276-1AC6-70286D5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3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316-594F-DC19-46F2-E556FFBF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5CB5-2897-3AFB-B59B-3A8D6102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7958-B468-AB9B-F3FE-921A28B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B1CA-8EC2-37AF-ECDE-F3F2731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E1F1-C086-2359-246F-D955487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68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FD767-4AED-DB17-78A8-8B8106EC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203FB-26EA-E461-0D74-0DA1A976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CF29-E976-2348-FE80-4FEC4881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3BA0-FE8B-6DAE-7124-0F81B400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3DDB-883E-B58C-5067-FC50BB36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0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FB20-42C1-3F44-593E-5A83C03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2456-C6D3-8D0D-45BF-604C6F91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7D86-EA07-0823-6975-BD79E6F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AC03-AD0D-5CCD-9101-8C09F728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A112-396A-75CF-4AC2-34B637E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6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EF6B-38F4-8503-A696-2C127FC8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EE32-7C1E-4210-C988-AAE524F2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72F3-7653-FD2D-65FC-80EA00F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66B1-2EB8-46F6-1D23-7EA71A96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AE1-1132-1FE0-126E-20BC340B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6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82CC-14C7-0061-74D3-E3AAAF63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042F-5BAC-FC3F-AAFE-547BD28B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70A4-27BB-664D-4A7A-FE738C36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FE55-8D36-A1D6-E668-44A82CA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0A51-BA1E-6C7B-8B82-D0E92103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754A-B328-3D40-BA11-EFCA491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1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43F-9391-00A4-C21D-536DF5D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BE6D-506E-B14A-ECBE-EF51F9F4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D733-181D-DAE4-84BF-D3D7DC6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28F52-030E-0021-74EE-3B4BB2934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1DF50-1369-A03A-9B8E-549A15401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5C43E-4DC9-2347-EAB8-4877AE25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1A5D-5AE0-C39B-FA19-B33C90E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C5546-7629-7B1A-57BD-D85230A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2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DFB-2783-BA63-9FA5-C98ABD1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64C8-AE89-1DF4-91A6-FDC5218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6BF2-6A65-67A7-507D-EC7158C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5FBC7-70B0-A50A-254C-D092DAE0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0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974F3-7606-CF1D-886F-83519FAE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A12B5-55CB-CF25-0ED8-41BEF2B2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F278-9F3A-C727-E95E-61B08650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949-12B7-06C2-1D00-6F7275B4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FBA8-F8AC-5DDD-88D6-EB210BD6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5DDA-8121-8239-A14D-39221E15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6614-0757-1F5E-DB9B-B38BAA94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2B41-4D4F-7BB4-55D5-9A4EC45D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D2E3-35CA-9C5A-413F-E43DF781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3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0454-EB61-53A2-8D50-F816EAA6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4648-484C-8C43-BF22-CE8987D7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3EA90-8754-12AB-F7FE-0B652AEE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E124-852E-57AF-0B06-FE9E70D3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B9C8-1D30-552C-C9F9-FD90886B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E4D2-97F4-DB49-26D4-AA6353C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8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1172F-CF62-3FC2-9143-804E101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3609-C1C2-E919-A634-BF94B2C7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3AC-AB59-D2B9-7157-C2D7187F7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3C726-E4AC-4898-A7DA-106D25D4B538}" type="datetimeFigureOut">
              <a:rPr lang="de-CH" smtClean="0"/>
              <a:t>31.07.2025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54A2-A9C1-5CAE-EBD5-758E367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D55E-BF94-E978-5FF5-85CA2B03E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761EB-263D-4DA9-878E-17644D4B84A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1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28A17-B5A1-B820-BD74-ACCE43D60F48}"/>
              </a:ext>
            </a:extLst>
          </p:cNvPr>
          <p:cNvSpPr txBox="1"/>
          <p:nvPr/>
        </p:nvSpPr>
        <p:spPr>
          <a:xfrm>
            <a:off x="159026" y="0"/>
            <a:ext cx="248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Colors: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02DCF-2112-E99F-4786-DF777329520E}"/>
              </a:ext>
            </a:extLst>
          </p:cNvPr>
          <p:cNvSpPr txBox="1"/>
          <p:nvPr/>
        </p:nvSpPr>
        <p:spPr>
          <a:xfrm>
            <a:off x="159026" y="1202923"/>
            <a:ext cx="22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Default: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BB6EB-B991-8CAF-E98C-47ECBE2A5DB1}"/>
              </a:ext>
            </a:extLst>
          </p:cNvPr>
          <p:cNvSpPr/>
          <p:nvPr/>
        </p:nvSpPr>
        <p:spPr>
          <a:xfrm>
            <a:off x="2584172" y="923330"/>
            <a:ext cx="940906" cy="928517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3EFA5-3B8C-2736-6BDB-F89F1BFFC560}"/>
              </a:ext>
            </a:extLst>
          </p:cNvPr>
          <p:cNvSpPr txBox="1"/>
          <p:nvPr/>
        </p:nvSpPr>
        <p:spPr>
          <a:xfrm>
            <a:off x="3650974" y="120292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#00172b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E17A-7FE8-787F-9D7B-2C43C81B07B4}"/>
              </a:ext>
            </a:extLst>
          </p:cNvPr>
          <p:cNvSpPr txBox="1"/>
          <p:nvPr/>
        </p:nvSpPr>
        <p:spPr>
          <a:xfrm>
            <a:off x="159026" y="2229967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Light: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F03180-55BE-732D-0CA9-2A14149E353A}"/>
              </a:ext>
            </a:extLst>
          </p:cNvPr>
          <p:cNvSpPr/>
          <p:nvPr/>
        </p:nvSpPr>
        <p:spPr>
          <a:xfrm>
            <a:off x="2584172" y="2010440"/>
            <a:ext cx="940906" cy="928517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10984-7F9D-9586-2E95-729641F74192}"/>
              </a:ext>
            </a:extLst>
          </p:cNvPr>
          <p:cNvSpPr txBox="1"/>
          <p:nvPr/>
        </p:nvSpPr>
        <p:spPr>
          <a:xfrm>
            <a:off x="3650974" y="22299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#002646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7ADF1-6B2E-419F-861E-BDFA8405DDAB}"/>
              </a:ext>
            </a:extLst>
          </p:cNvPr>
          <p:cNvSpPr txBox="1"/>
          <p:nvPr/>
        </p:nvSpPr>
        <p:spPr>
          <a:xfrm>
            <a:off x="159026" y="2966040"/>
            <a:ext cx="1804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Font: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EF94-B2F9-68D8-2C9F-182D156ABB8E}"/>
              </a:ext>
            </a:extLst>
          </p:cNvPr>
          <p:cNvSpPr txBox="1"/>
          <p:nvPr/>
        </p:nvSpPr>
        <p:spPr>
          <a:xfrm>
            <a:off x="293166" y="3889370"/>
            <a:ext cx="62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Montserrat:     https://fonts.google.com/specimen/Montserrat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85122-ABF6-8A95-4FAE-7FA97AFA6CFB}"/>
              </a:ext>
            </a:extLst>
          </p:cNvPr>
          <p:cNvSpPr txBox="1"/>
          <p:nvPr/>
        </p:nvSpPr>
        <p:spPr>
          <a:xfrm>
            <a:off x="159026" y="4256111"/>
            <a:ext cx="189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Logo: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E33C5-BAF5-8864-1A0A-0BC66E26A6E5}"/>
              </a:ext>
            </a:extLst>
          </p:cNvPr>
          <p:cNvSpPr/>
          <p:nvPr/>
        </p:nvSpPr>
        <p:spPr>
          <a:xfrm>
            <a:off x="120481" y="5209115"/>
            <a:ext cx="7585657" cy="1536242"/>
          </a:xfrm>
          <a:prstGeom prst="rect">
            <a:avLst/>
          </a:prstGeom>
          <a:solidFill>
            <a:srgbClr val="001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19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E4B3E8C-27FF-2B1B-FCE7-C5484E2A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6" y="5335884"/>
            <a:ext cx="7248939" cy="12827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A7569-EA01-99FE-97C8-5D47B3180BB6}"/>
              </a:ext>
            </a:extLst>
          </p:cNvPr>
          <p:cNvSpPr txBox="1"/>
          <p:nvPr/>
        </p:nvSpPr>
        <p:spPr>
          <a:xfrm>
            <a:off x="5950224" y="12029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Accent: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63043-C19B-C7AD-430A-911457D42B21}"/>
              </a:ext>
            </a:extLst>
          </p:cNvPr>
          <p:cNvSpPr/>
          <p:nvPr/>
        </p:nvSpPr>
        <p:spPr>
          <a:xfrm>
            <a:off x="7308572" y="918575"/>
            <a:ext cx="940906" cy="928517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60F10-7878-692D-70F7-C1396B4BAB41}"/>
              </a:ext>
            </a:extLst>
          </p:cNvPr>
          <p:cNvSpPr txBox="1"/>
          <p:nvPr/>
        </p:nvSpPr>
        <p:spPr>
          <a:xfrm>
            <a:off x="8375374" y="119816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#2ab9d2</a:t>
            </a:r>
          </a:p>
        </p:txBody>
      </p:sp>
    </p:spTree>
    <p:extLst>
      <p:ext uri="{BB962C8B-B14F-4D97-AF65-F5344CB8AC3E}">
        <p14:creationId xmlns:p14="http://schemas.microsoft.com/office/powerpoint/2010/main" val="80971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4FB5-34F2-1972-5D87-887F82E3E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D724E-4841-6C3D-88C5-6B31E55FD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D824C-FD90-0371-3E34-00A5CCAA21C1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7549FC0-E460-7D92-8E90-E8DC7259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41DF2B-8FE0-DA4F-03A2-A2955ADE509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4BA-E93E-E3ED-F9E0-430449FCF3BD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D6C8F8-64F4-7AD5-1CCC-56F356A09F1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3F8272-776D-5269-71C4-E92AB15175C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9EAD7-2743-72E4-DE6A-F9BBD5C8DB6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1DF4F09-0926-C8AF-E73E-7633CEB2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79DD451-B836-F8B2-1825-095CCB17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DCD991-6E47-5D7E-7297-1625614DFF84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A0D9519-16D2-DBDD-FF0D-C05B55A8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F373A45-EFC3-B173-0D73-648243DC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F1F003B-BD06-5D12-3ED0-33BEE45D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380219D-5AE6-ADE6-4991-3053DE9E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0A1184D-6CAB-3BE3-2C34-9CF991E9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7934F-022E-5B86-D962-B09A2A93546C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Add playlist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B29043B7-DEB9-230E-1111-FF371AF89CE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9276A2D-C8B2-6060-E6EF-95512330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FC7C6611-7594-4E07-016F-00A0EBAB4BB9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C3A3C54-A671-098F-3756-A4910213043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DA9564C7-BE74-D659-ABDD-BDD39BF207EA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8BDA1432-BAF6-380E-45BF-06E18A2422A2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5C3D838F-3286-907B-8808-640F1116BE2B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8217F0BA-BC3D-FF33-8617-2C309FC267BA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  <p:sp>
        <p:nvSpPr>
          <p:cNvPr id="61" name="Rectangle: Rounded Corners 27">
            <a:extLst>
              <a:ext uri="{FF2B5EF4-FFF2-40B4-BE49-F238E27FC236}">
                <a16:creationId xmlns:a16="http://schemas.microsoft.com/office/drawing/2014/main" id="{C125988B-B7B1-FB16-6ACE-3C2728EC8F57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8E6457C-8761-5FD2-A5AF-C5FA0001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7">
            <a:extLst>
              <a:ext uri="{FF2B5EF4-FFF2-40B4-BE49-F238E27FC236}">
                <a16:creationId xmlns:a16="http://schemas.microsoft.com/office/drawing/2014/main" id="{5D0EB89B-E9BD-1F04-D9AA-0AB20E2B10D1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4096" name="Picture 2">
            <a:extLst>
              <a:ext uri="{FF2B5EF4-FFF2-40B4-BE49-F238E27FC236}">
                <a16:creationId xmlns:a16="http://schemas.microsoft.com/office/drawing/2014/main" id="{D402A2DA-AB21-2FE7-CCB5-E3C44CF2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hteck: abgerundete Ecken 4097">
            <a:extLst>
              <a:ext uri="{FF2B5EF4-FFF2-40B4-BE49-F238E27FC236}">
                <a16:creationId xmlns:a16="http://schemas.microsoft.com/office/drawing/2014/main" id="{95E4A8BA-15F6-6EF9-0451-9DCF083D6115}"/>
              </a:ext>
            </a:extLst>
          </p:cNvPr>
          <p:cNvSpPr/>
          <p:nvPr/>
        </p:nvSpPr>
        <p:spPr>
          <a:xfrm>
            <a:off x="782791" y="1420935"/>
            <a:ext cx="5243838" cy="5243838"/>
          </a:xfrm>
          <a:prstGeom prst="roundRect">
            <a:avLst>
              <a:gd name="adj" fmla="val 391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6142BB-C9B6-F150-2A97-7417FD92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3637950"/>
            <a:ext cx="568518" cy="56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1">
            <a:extLst>
              <a:ext uri="{FF2B5EF4-FFF2-40B4-BE49-F238E27FC236}">
                <a16:creationId xmlns:a16="http://schemas.microsoft.com/office/drawing/2014/main" id="{96F4578B-637C-FB64-B88F-1D3A8E6C8486}"/>
              </a:ext>
            </a:extLst>
          </p:cNvPr>
          <p:cNvSpPr txBox="1"/>
          <p:nvPr/>
        </p:nvSpPr>
        <p:spPr>
          <a:xfrm>
            <a:off x="2564857" y="4264221"/>
            <a:ext cx="18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21111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9EFE7-C6E3-499B-C716-57C40CC2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CE3EC-4C0C-E9F8-1435-D1BB62034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90C74-41FA-82C9-063B-CDEBB9F7D92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6B006B3-9130-D535-3479-FC1215EC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D24B-B66D-0EB5-1A53-A051A9BEE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E74B8-FDAA-F465-149F-A995846D79A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96AAEC-962C-3C29-CF6A-FBCE0696352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CF401E-D9E6-3613-957A-629581667C2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EE574-0CB1-F5F9-27CC-6B8E73E74BA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FF73742-9BB5-66D1-CFDE-C12369FB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B0F4D7-3200-C569-05BE-B3DC662E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BE1C8D-C454-1CA4-BC55-034B8F68BD43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1FB146A-118E-25BB-0F8A-04CE11A5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DDBC63D-72B1-69F9-5FE1-97CCAC63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B0F7EEF-CFEE-10A9-4C19-A668D7A85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20A38D-D1AE-4A4D-E3A8-0DE226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42DE9D5-7C25-5507-ACFC-2815CE51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65CD02FD-48CD-72EB-98BD-4B4A09E7734D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91487EC3-AAD1-9395-CFD2-1A9AB659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7B4E565-90A1-22CB-35B3-7B118E71A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13173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97BF009D-14E1-64B1-4E79-FEE9DB5E913E}"/>
              </a:ext>
            </a:extLst>
          </p:cNvPr>
          <p:cNvSpPr txBox="1"/>
          <p:nvPr/>
        </p:nvSpPr>
        <p:spPr>
          <a:xfrm>
            <a:off x="2185237" y="1752401"/>
            <a:ext cx="831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6000E5A-5B6E-E6E8-A522-62E84E95BA28}"/>
              </a:ext>
            </a:extLst>
          </p:cNvPr>
          <p:cNvSpPr txBox="1"/>
          <p:nvPr/>
        </p:nvSpPr>
        <p:spPr>
          <a:xfrm>
            <a:off x="2202180" y="13724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047537A8-8172-D4A7-3A7B-D6E4C0614F28}"/>
              </a:ext>
            </a:extLst>
          </p:cNvPr>
          <p:cNvSpPr txBox="1"/>
          <p:nvPr/>
        </p:nvSpPr>
        <p:spPr>
          <a:xfrm>
            <a:off x="10863780" y="13792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CD00FE59-AD47-BEA6-9DA2-8EF527DA055A}"/>
              </a:ext>
            </a:extLst>
          </p:cNvPr>
          <p:cNvSpPr txBox="1"/>
          <p:nvPr/>
        </p:nvSpPr>
        <p:spPr>
          <a:xfrm>
            <a:off x="1646299" y="36858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FC2A8AF-3E43-7903-F93A-A31D9B247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5935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C0647E1C-BEA7-EDD6-02A4-C0389A879076}"/>
              </a:ext>
            </a:extLst>
          </p:cNvPr>
          <p:cNvSpPr txBox="1"/>
          <p:nvPr/>
        </p:nvSpPr>
        <p:spPr>
          <a:xfrm>
            <a:off x="4229181" y="36858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B8FB287D-6E65-42EF-3C99-C0372136F6B0}"/>
              </a:ext>
            </a:extLst>
          </p:cNvPr>
          <p:cNvSpPr txBox="1"/>
          <p:nvPr/>
        </p:nvSpPr>
        <p:spPr>
          <a:xfrm>
            <a:off x="8653975" y="36858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2EB46E22-EFB7-6114-4E82-CFDC6E1F6721}"/>
              </a:ext>
            </a:extLst>
          </p:cNvPr>
          <p:cNvSpPr txBox="1"/>
          <p:nvPr/>
        </p:nvSpPr>
        <p:spPr>
          <a:xfrm>
            <a:off x="6357003" y="36858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8E001F2E-739E-F7BC-86CF-857D5CCF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6823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3EF8612-853F-F69D-8706-B4DAE960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6784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E22ABF4A-C3A1-BCC1-EDF3-A9BF3A78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6823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653755E7-20EC-6CC3-3C32-02A7950AB663}"/>
              </a:ext>
            </a:extLst>
          </p:cNvPr>
          <p:cNvSpPr txBox="1"/>
          <p:nvPr/>
        </p:nvSpPr>
        <p:spPr>
          <a:xfrm>
            <a:off x="1646299" y="45133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431815D-9CCE-8811-5DFC-FB189E4B09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4210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D63A3A88-E6C1-95FF-9D48-9244A83A7196}"/>
              </a:ext>
            </a:extLst>
          </p:cNvPr>
          <p:cNvSpPr txBox="1"/>
          <p:nvPr/>
        </p:nvSpPr>
        <p:spPr>
          <a:xfrm>
            <a:off x="4229181" y="45133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56975530-6ADE-D7D2-BC53-CBE05DA063E9}"/>
              </a:ext>
            </a:extLst>
          </p:cNvPr>
          <p:cNvSpPr txBox="1"/>
          <p:nvPr/>
        </p:nvSpPr>
        <p:spPr>
          <a:xfrm>
            <a:off x="8653975" y="45133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4A0DE174-E2A9-C489-6B73-E3C86E088A5D}"/>
              </a:ext>
            </a:extLst>
          </p:cNvPr>
          <p:cNvSpPr txBox="1"/>
          <p:nvPr/>
        </p:nvSpPr>
        <p:spPr>
          <a:xfrm>
            <a:off x="6357003" y="45133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5013A7DC-E29C-1626-B097-C12AD86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5098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D6F3E3AF-0147-6822-C422-3BC5C9D2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5059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9B1D0393-D497-F6AC-298A-128CB73A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5098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6E4BAAC5-5949-05B4-C8FE-9BC94FBDA6B6}"/>
              </a:ext>
            </a:extLst>
          </p:cNvPr>
          <p:cNvSpPr txBox="1"/>
          <p:nvPr/>
        </p:nvSpPr>
        <p:spPr>
          <a:xfrm>
            <a:off x="1646299" y="52816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E1CE06-F394-DD78-3CE4-655505336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1893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16FA27E7-F589-4781-2F0F-65D597BDEF85}"/>
              </a:ext>
            </a:extLst>
          </p:cNvPr>
          <p:cNvSpPr txBox="1"/>
          <p:nvPr/>
        </p:nvSpPr>
        <p:spPr>
          <a:xfrm>
            <a:off x="4229181" y="52816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5E485EE5-3E21-3872-C858-E7B466E84A89}"/>
              </a:ext>
            </a:extLst>
          </p:cNvPr>
          <p:cNvSpPr txBox="1"/>
          <p:nvPr/>
        </p:nvSpPr>
        <p:spPr>
          <a:xfrm>
            <a:off x="8653975" y="52816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B0A8E8DA-DA34-8220-3577-0EF6287B60F4}"/>
              </a:ext>
            </a:extLst>
          </p:cNvPr>
          <p:cNvSpPr txBox="1"/>
          <p:nvPr/>
        </p:nvSpPr>
        <p:spPr>
          <a:xfrm>
            <a:off x="6357003" y="52816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EED90CFD-F101-1B7F-42C6-3AA20536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2780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552C83B2-3E31-643F-B55B-D5B8E4CC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2742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9239501C-333A-C308-DE74-68BC20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2780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C3D37210-499E-134D-03CA-700D9CD4F349}"/>
              </a:ext>
            </a:extLst>
          </p:cNvPr>
          <p:cNvSpPr txBox="1"/>
          <p:nvPr/>
        </p:nvSpPr>
        <p:spPr>
          <a:xfrm>
            <a:off x="1646299" y="60463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681D4-266E-4C9F-4B64-434D1FBD17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9539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241B975A-8C99-BB67-6A17-A7700C00B242}"/>
              </a:ext>
            </a:extLst>
          </p:cNvPr>
          <p:cNvSpPr txBox="1"/>
          <p:nvPr/>
        </p:nvSpPr>
        <p:spPr>
          <a:xfrm>
            <a:off x="4229181" y="60463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6BE1113B-1D6B-C1D4-C574-A1A2E75359CD}"/>
              </a:ext>
            </a:extLst>
          </p:cNvPr>
          <p:cNvSpPr txBox="1"/>
          <p:nvPr/>
        </p:nvSpPr>
        <p:spPr>
          <a:xfrm>
            <a:off x="8653975" y="60463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23BADFA3-5C5B-E5D0-8DC1-6C7A37FCCC55}"/>
              </a:ext>
            </a:extLst>
          </p:cNvPr>
          <p:cNvSpPr txBox="1"/>
          <p:nvPr/>
        </p:nvSpPr>
        <p:spPr>
          <a:xfrm>
            <a:off x="6357003" y="60463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E58D3E63-1215-D2A9-09ED-A6C7D1EB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0427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D3C4949E-99B5-E6EA-565C-2926F225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0388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8C29D757-CE0D-EC57-AB56-F49C6AFA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60427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08CB738D-AC41-B2F4-01D3-DB00FA4D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6860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CE6334DE-FA4D-51C1-A5A9-2ADAC3F3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5098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A7488994-E4C8-BBDF-699D-DEC3E5FF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52816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03C6B177-EB55-C0E2-094A-52455ED7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60258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D9E5CBA5-000D-99E7-C00E-B9C296EB08D6}"/>
              </a:ext>
            </a:extLst>
          </p:cNvPr>
          <p:cNvSpPr/>
          <p:nvPr/>
        </p:nvSpPr>
        <p:spPr>
          <a:xfrm>
            <a:off x="806970" y="27773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D614D058-CC8D-F508-6C93-137D601B60AD}"/>
              </a:ext>
            </a:extLst>
          </p:cNvPr>
          <p:cNvSpPr txBox="1"/>
          <p:nvPr/>
        </p:nvSpPr>
        <p:spPr>
          <a:xfrm>
            <a:off x="848268" y="28245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1E8DCBCD-82BC-D3B8-C366-68552F43D3C0}"/>
              </a:ext>
            </a:extLst>
          </p:cNvPr>
          <p:cNvSpPr/>
          <p:nvPr/>
        </p:nvSpPr>
        <p:spPr>
          <a:xfrm>
            <a:off x="11306718" y="19884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3" name="Picture 2">
            <a:extLst>
              <a:ext uri="{FF2B5EF4-FFF2-40B4-BE49-F238E27FC236}">
                <a16:creationId xmlns:a16="http://schemas.microsoft.com/office/drawing/2014/main" id="{DEAFF357-1259-01CA-5960-D7CC52B4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848" y="2079158"/>
            <a:ext cx="46166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4" name="Ellipse 4153">
            <a:extLst>
              <a:ext uri="{FF2B5EF4-FFF2-40B4-BE49-F238E27FC236}">
                <a16:creationId xmlns:a16="http://schemas.microsoft.com/office/drawing/2014/main" id="{C6191D4C-8499-5C97-1D38-DB8638CFC008}"/>
              </a:ext>
            </a:extLst>
          </p:cNvPr>
          <p:cNvSpPr/>
          <p:nvPr/>
        </p:nvSpPr>
        <p:spPr>
          <a:xfrm>
            <a:off x="10552144" y="20017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C3CC271B-4EA4-E7BD-E7E8-092F7E1E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33" y="21120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27">
            <a:extLst>
              <a:ext uri="{FF2B5EF4-FFF2-40B4-BE49-F238E27FC236}">
                <a16:creationId xmlns:a16="http://schemas.microsoft.com/office/drawing/2014/main" id="{BFB47327-9521-47DE-DF58-45E74D5E440F}"/>
              </a:ext>
            </a:extLst>
          </p:cNvPr>
          <p:cNvSpPr/>
          <p:nvPr/>
        </p:nvSpPr>
        <p:spPr>
          <a:xfrm>
            <a:off x="806971" y="777494"/>
            <a:ext cx="1015204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Back</a:t>
            </a:r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" name="Rectangle: Rounded Corners 27">
            <a:extLst>
              <a:ext uri="{FF2B5EF4-FFF2-40B4-BE49-F238E27FC236}">
                <a16:creationId xmlns:a16="http://schemas.microsoft.com/office/drawing/2014/main" id="{C21B4A0B-DC27-4AD5-A338-44ACB03BD342}"/>
              </a:ext>
            </a:extLst>
          </p:cNvPr>
          <p:cNvSpPr/>
          <p:nvPr/>
        </p:nvSpPr>
        <p:spPr>
          <a:xfrm>
            <a:off x="10972964" y="777494"/>
            <a:ext cx="424887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+</a:t>
            </a:r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27">
            <a:extLst>
              <a:ext uri="{FF2B5EF4-FFF2-40B4-BE49-F238E27FC236}">
                <a16:creationId xmlns:a16="http://schemas.microsoft.com/office/drawing/2014/main" id="{55683172-2A61-9AE1-CC87-78F1C1A2193A}"/>
              </a:ext>
            </a:extLst>
          </p:cNvPr>
          <p:cNvSpPr/>
          <p:nvPr/>
        </p:nvSpPr>
        <p:spPr>
          <a:xfrm>
            <a:off x="11518033" y="783218"/>
            <a:ext cx="424887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BBE41F0-CFA3-2A03-75B8-D5AF8F01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444" y="84167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5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A2DEB-F31F-1926-9394-4182CA4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40BA5C-4E97-6522-E25F-600601D02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A5D63-E5FF-54E8-E5CE-4A63690980F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B1CFC0B-2B49-44C6-95A7-B2C54347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32EA6-C77A-4080-9804-E49246B6462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B1C88-4D32-D345-C29D-6EB3FD16374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FF5DE-4D35-BB31-DA05-991CC6FE5E8C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426CA-4107-8860-EEE8-DEDB58E9639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9B8DD-F760-6665-627F-2EDFAE59B844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4BFFC2D-3BBA-66FD-7E7D-AA575D5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7C509EB-DD63-63EE-0835-192D647B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973869-C8C6-C1B8-F652-34FE8F26E141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A129E09-727D-8006-6612-399C2CF3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0EDBB7-6EF9-92B1-4586-30E7493F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7510EB5-EF64-378A-4BE3-EA27FD4A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09D3706-4FAB-FC8F-60AF-5DD77C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29C3CE1-A82A-17FA-AD48-1AB606E4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410C5443-35C2-61FC-9561-4C696AAF8AD4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E611BCA-9100-84FB-980C-18B5ABCD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8034F1-10A7-4CDC-65D8-03998B7E0A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8631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7A4D824F-FC5B-049E-E1D0-DAD422575EC2}"/>
              </a:ext>
            </a:extLst>
          </p:cNvPr>
          <p:cNvSpPr txBox="1"/>
          <p:nvPr/>
        </p:nvSpPr>
        <p:spPr>
          <a:xfrm>
            <a:off x="2179320" y="1553118"/>
            <a:ext cx="831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4F6DD58-29B4-AC60-EFD0-8CFA9E95BA7C}"/>
              </a:ext>
            </a:extLst>
          </p:cNvPr>
          <p:cNvSpPr txBox="1"/>
          <p:nvPr/>
        </p:nvSpPr>
        <p:spPr>
          <a:xfrm>
            <a:off x="2202180" y="9182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C46A529-3C90-E224-0E90-BC06EEF9194D}"/>
              </a:ext>
            </a:extLst>
          </p:cNvPr>
          <p:cNvSpPr txBox="1"/>
          <p:nvPr/>
        </p:nvSpPr>
        <p:spPr>
          <a:xfrm>
            <a:off x="10863780" y="9250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74147682-6C1B-0040-5414-62227F3B9E64}"/>
              </a:ext>
            </a:extLst>
          </p:cNvPr>
          <p:cNvSpPr txBox="1"/>
          <p:nvPr/>
        </p:nvSpPr>
        <p:spPr>
          <a:xfrm>
            <a:off x="1646299" y="32316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458383B-3567-8AEB-61E3-94BA037DE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1393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3CD7C47F-BEC5-4D8D-83E0-720F4EA5BF22}"/>
              </a:ext>
            </a:extLst>
          </p:cNvPr>
          <p:cNvSpPr txBox="1"/>
          <p:nvPr/>
        </p:nvSpPr>
        <p:spPr>
          <a:xfrm>
            <a:off x="4229181" y="32316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896D25D1-4CEE-F7C0-3A75-30763AC71E3A}"/>
              </a:ext>
            </a:extLst>
          </p:cNvPr>
          <p:cNvSpPr txBox="1"/>
          <p:nvPr/>
        </p:nvSpPr>
        <p:spPr>
          <a:xfrm>
            <a:off x="8653975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1E3522B1-F977-3995-B0D7-C5E27E332250}"/>
              </a:ext>
            </a:extLst>
          </p:cNvPr>
          <p:cNvSpPr txBox="1"/>
          <p:nvPr/>
        </p:nvSpPr>
        <p:spPr>
          <a:xfrm>
            <a:off x="6357003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35728BC-DB9B-2423-3270-01A3F1C5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2281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6101643-C619-071D-B18B-B126EC9B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2242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55286BC2-6CE0-1327-7744-9D193346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2281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CCD23113-2ED5-6B13-2518-A2EB0FED2BAF}"/>
              </a:ext>
            </a:extLst>
          </p:cNvPr>
          <p:cNvSpPr txBox="1"/>
          <p:nvPr/>
        </p:nvSpPr>
        <p:spPr>
          <a:xfrm>
            <a:off x="1646299" y="40591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E06FD-D244-80B5-0850-FCAEA2C6B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9668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F615B8F1-2D4E-A918-4431-8BAD884B4724}"/>
              </a:ext>
            </a:extLst>
          </p:cNvPr>
          <p:cNvSpPr txBox="1"/>
          <p:nvPr/>
        </p:nvSpPr>
        <p:spPr>
          <a:xfrm>
            <a:off x="4229181" y="40591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6145D8E7-57CA-6535-A372-A2A537AC3162}"/>
              </a:ext>
            </a:extLst>
          </p:cNvPr>
          <p:cNvSpPr txBox="1"/>
          <p:nvPr/>
        </p:nvSpPr>
        <p:spPr>
          <a:xfrm>
            <a:off x="8653975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CEEC095F-8750-2EB2-19D7-9E81F6AE14A2}"/>
              </a:ext>
            </a:extLst>
          </p:cNvPr>
          <p:cNvSpPr txBox="1"/>
          <p:nvPr/>
        </p:nvSpPr>
        <p:spPr>
          <a:xfrm>
            <a:off x="6357003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B9D34F2F-4240-2646-83D1-1F50B673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0556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96CC817B-4553-8831-B706-F8261AB0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0517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69242B38-66F1-4C7F-0EB9-BC4E70D2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0556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0943AFFA-4D3B-D885-06E1-E6805FAD0F14}"/>
              </a:ext>
            </a:extLst>
          </p:cNvPr>
          <p:cNvSpPr txBox="1"/>
          <p:nvPr/>
        </p:nvSpPr>
        <p:spPr>
          <a:xfrm>
            <a:off x="1646299" y="48274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6B6573E-8841-2D1F-F149-50D019C3C9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7351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814D8A72-81CB-A3A9-89E8-FDB40909426A}"/>
              </a:ext>
            </a:extLst>
          </p:cNvPr>
          <p:cNvSpPr txBox="1"/>
          <p:nvPr/>
        </p:nvSpPr>
        <p:spPr>
          <a:xfrm>
            <a:off x="4229181" y="48274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45465575-3EBF-F75C-4C37-5C28C35DA211}"/>
              </a:ext>
            </a:extLst>
          </p:cNvPr>
          <p:cNvSpPr txBox="1"/>
          <p:nvPr/>
        </p:nvSpPr>
        <p:spPr>
          <a:xfrm>
            <a:off x="8653975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1A648ECB-2D49-493B-9AAB-63CA21C30CB8}"/>
              </a:ext>
            </a:extLst>
          </p:cNvPr>
          <p:cNvSpPr txBox="1"/>
          <p:nvPr/>
        </p:nvSpPr>
        <p:spPr>
          <a:xfrm>
            <a:off x="6357003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47621368-4715-0235-CFD9-B07335A3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8238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30923FDD-BD7A-C981-405E-692B853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8200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5FDC016D-5E39-49A3-6C54-8BFFC9B3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8238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1D553C21-01C3-281A-9716-30134DE4FC2C}"/>
              </a:ext>
            </a:extLst>
          </p:cNvPr>
          <p:cNvSpPr txBox="1"/>
          <p:nvPr/>
        </p:nvSpPr>
        <p:spPr>
          <a:xfrm>
            <a:off x="1646299" y="55921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87CECB-A6CB-3AE7-03AC-924AEBC359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4997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5DD44806-DC02-037A-9E2B-0C7F8F500B17}"/>
              </a:ext>
            </a:extLst>
          </p:cNvPr>
          <p:cNvSpPr txBox="1"/>
          <p:nvPr/>
        </p:nvSpPr>
        <p:spPr>
          <a:xfrm>
            <a:off x="4229181" y="55921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1794547E-E197-C4C7-6674-7F1CE1402DC7}"/>
              </a:ext>
            </a:extLst>
          </p:cNvPr>
          <p:cNvSpPr txBox="1"/>
          <p:nvPr/>
        </p:nvSpPr>
        <p:spPr>
          <a:xfrm>
            <a:off x="8653975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49AF202E-AD62-BF2F-CD12-4FE1C84E60B5}"/>
              </a:ext>
            </a:extLst>
          </p:cNvPr>
          <p:cNvSpPr txBox="1"/>
          <p:nvPr/>
        </p:nvSpPr>
        <p:spPr>
          <a:xfrm>
            <a:off x="6357003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A54359B4-613B-B854-EA1F-02D3DC85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588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81DBED2C-96BE-342E-2B15-30FB66B3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5846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A122CB58-70A3-A316-FD9F-7785BCD5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5885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Box 5126">
            <a:extLst>
              <a:ext uri="{FF2B5EF4-FFF2-40B4-BE49-F238E27FC236}">
                <a16:creationId xmlns:a16="http://schemas.microsoft.com/office/drawing/2014/main" id="{A395A3B8-105E-19F8-D0D3-03B5601C6172}"/>
              </a:ext>
            </a:extLst>
          </p:cNvPr>
          <p:cNvSpPr txBox="1"/>
          <p:nvPr/>
        </p:nvSpPr>
        <p:spPr>
          <a:xfrm>
            <a:off x="1646299" y="63569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23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5FB8675-7051-C65F-214B-A86BDD7A03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62646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24" name="TextBox 5130">
            <a:extLst>
              <a:ext uri="{FF2B5EF4-FFF2-40B4-BE49-F238E27FC236}">
                <a16:creationId xmlns:a16="http://schemas.microsoft.com/office/drawing/2014/main" id="{3D85F90B-7230-DE67-EA41-A30D49B908AB}"/>
              </a:ext>
            </a:extLst>
          </p:cNvPr>
          <p:cNvSpPr txBox="1"/>
          <p:nvPr/>
        </p:nvSpPr>
        <p:spPr>
          <a:xfrm>
            <a:off x="4229181" y="63569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25" name="TextBox 5131">
            <a:extLst>
              <a:ext uri="{FF2B5EF4-FFF2-40B4-BE49-F238E27FC236}">
                <a16:creationId xmlns:a16="http://schemas.microsoft.com/office/drawing/2014/main" id="{79A04604-0C70-3985-B60A-16C57A292EBD}"/>
              </a:ext>
            </a:extLst>
          </p:cNvPr>
          <p:cNvSpPr txBox="1"/>
          <p:nvPr/>
        </p:nvSpPr>
        <p:spPr>
          <a:xfrm>
            <a:off x="8653975" y="63569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pic>
        <p:nvPicPr>
          <p:cNvPr id="4127" name="Picture 4">
            <a:extLst>
              <a:ext uri="{FF2B5EF4-FFF2-40B4-BE49-F238E27FC236}">
                <a16:creationId xmlns:a16="http://schemas.microsoft.com/office/drawing/2014/main" id="{DAD51BE4-F6DC-8527-1422-26554058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3534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6">
            <a:extLst>
              <a:ext uri="{FF2B5EF4-FFF2-40B4-BE49-F238E27FC236}">
                <a16:creationId xmlns:a16="http://schemas.microsoft.com/office/drawing/2014/main" id="{E6B2CAFA-C5A1-2280-4ABD-8BBFB52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3495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8">
            <a:extLst>
              <a:ext uri="{FF2B5EF4-FFF2-40B4-BE49-F238E27FC236}">
                <a16:creationId xmlns:a16="http://schemas.microsoft.com/office/drawing/2014/main" id="{8DBD26DF-3C1E-26F3-2238-121F1DBA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846" y="639787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A9609654-ECAB-C88A-4A25-9931B929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2318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19E57B1E-C0E0-17B4-C805-6410DA90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0556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2039C7FE-9D81-E1D4-FED0-46A420AB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48274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68E2335F-B344-E5C9-5076-C3DBC090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55716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2">
            <a:extLst>
              <a:ext uri="{FF2B5EF4-FFF2-40B4-BE49-F238E27FC236}">
                <a16:creationId xmlns:a16="http://schemas.microsoft.com/office/drawing/2014/main" id="{8A56F1B9-96BA-3070-6C49-5F0D5C03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64" y="640679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FC536B5F-BD9A-92BE-7840-A1C9CAB7F106}"/>
              </a:ext>
            </a:extLst>
          </p:cNvPr>
          <p:cNvSpPr/>
          <p:nvPr/>
        </p:nvSpPr>
        <p:spPr>
          <a:xfrm>
            <a:off x="806970" y="23231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B5A006E2-1695-DC5C-DBD3-92B2540E9CDE}"/>
              </a:ext>
            </a:extLst>
          </p:cNvPr>
          <p:cNvSpPr txBox="1"/>
          <p:nvPr/>
        </p:nvSpPr>
        <p:spPr>
          <a:xfrm>
            <a:off x="848268" y="23703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4F075418-57CA-5482-98F7-EAB0D85054AE}"/>
              </a:ext>
            </a:extLst>
          </p:cNvPr>
          <p:cNvSpPr/>
          <p:nvPr/>
        </p:nvSpPr>
        <p:spPr>
          <a:xfrm>
            <a:off x="11306718" y="15342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54" name="Ellipse 4153">
            <a:extLst>
              <a:ext uri="{FF2B5EF4-FFF2-40B4-BE49-F238E27FC236}">
                <a16:creationId xmlns:a16="http://schemas.microsoft.com/office/drawing/2014/main" id="{FDB3671C-DD0C-A8B2-B327-71045DFA7AE5}"/>
              </a:ext>
            </a:extLst>
          </p:cNvPr>
          <p:cNvSpPr/>
          <p:nvPr/>
        </p:nvSpPr>
        <p:spPr>
          <a:xfrm>
            <a:off x="10542619" y="15475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08C4570D-EA6E-4B50-E9DB-59C0E189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08" y="16578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2959CE-0A6B-22A6-8C36-35C98170C23B}"/>
              </a:ext>
            </a:extLst>
          </p:cNvPr>
          <p:cNvSpPr/>
          <p:nvPr/>
        </p:nvSpPr>
        <p:spPr>
          <a:xfrm>
            <a:off x="537020" y="6119481"/>
            <a:ext cx="11639966" cy="710525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FD7583C-19E8-7114-2361-468179A0639B}"/>
              </a:ext>
            </a:extLst>
          </p:cNvPr>
          <p:cNvSpPr/>
          <p:nvPr/>
        </p:nvSpPr>
        <p:spPr>
          <a:xfrm flipV="1">
            <a:off x="546537" y="6120271"/>
            <a:ext cx="6095999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38BC12-A1D4-B868-B0DE-CB4488A5DD39}"/>
              </a:ext>
            </a:extLst>
          </p:cNvPr>
          <p:cNvSpPr txBox="1"/>
          <p:nvPr/>
        </p:nvSpPr>
        <p:spPr>
          <a:xfrm>
            <a:off x="468702" y="6194371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D9B2D6-E66B-DC91-DA94-621B4BE2A50E}"/>
              </a:ext>
            </a:extLst>
          </p:cNvPr>
          <p:cNvSpPr txBox="1"/>
          <p:nvPr/>
        </p:nvSpPr>
        <p:spPr>
          <a:xfrm>
            <a:off x="11734432" y="6239232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732356B-8410-5AA6-5E8E-21F0540DBF8C}"/>
              </a:ext>
            </a:extLst>
          </p:cNvPr>
          <p:cNvSpPr/>
          <p:nvPr/>
        </p:nvSpPr>
        <p:spPr>
          <a:xfrm>
            <a:off x="6621193" y="6081030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9298F96-881E-9769-D8CF-BD1FBCB1B78C}"/>
              </a:ext>
            </a:extLst>
          </p:cNvPr>
          <p:cNvSpPr/>
          <p:nvPr/>
        </p:nvSpPr>
        <p:spPr>
          <a:xfrm>
            <a:off x="6642537" y="6102867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E624A9C-B594-D93E-DEE8-CFDA044E9F31}"/>
              </a:ext>
            </a:extLst>
          </p:cNvPr>
          <p:cNvSpPr/>
          <p:nvPr/>
        </p:nvSpPr>
        <p:spPr>
          <a:xfrm>
            <a:off x="6205314" y="6247352"/>
            <a:ext cx="461665" cy="4616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F9A9BC-3866-08B6-67EB-6ADB7BEA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9375A9D-96DD-EA1E-F634-E2D45133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91" y="6315475"/>
            <a:ext cx="321135" cy="3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CF7A250-4168-54F6-8116-8E34878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36" y="1638906"/>
            <a:ext cx="452526" cy="4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1055">
            <a:extLst>
              <a:ext uri="{FF2B5EF4-FFF2-40B4-BE49-F238E27FC236}">
                <a16:creationId xmlns:a16="http://schemas.microsoft.com/office/drawing/2014/main" id="{D0EB5F23-4133-E0E8-B2BA-9C9357853089}"/>
              </a:ext>
            </a:extLst>
          </p:cNvPr>
          <p:cNvSpPr txBox="1"/>
          <p:nvPr/>
        </p:nvSpPr>
        <p:spPr>
          <a:xfrm>
            <a:off x="1460590" y="634887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00455E6-2ECD-BF32-1096-33ED0D0E7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1" y="6264489"/>
            <a:ext cx="461665" cy="461665"/>
          </a:xfrm>
          <a:prstGeom prst="roundRect">
            <a:avLst>
              <a:gd name="adj" fmla="val 4006"/>
            </a:avLst>
          </a:prstGeom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8207048-F46D-9230-C377-9F90ACAE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11" y="6347189"/>
            <a:ext cx="293208" cy="2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4D5BBDD8-FDED-2C54-11B4-ECE1AC7C84F3}"/>
              </a:ext>
            </a:extLst>
          </p:cNvPr>
          <p:cNvSpPr/>
          <p:nvPr/>
        </p:nvSpPr>
        <p:spPr>
          <a:xfrm>
            <a:off x="10243631" y="6473474"/>
            <a:ext cx="637156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40BCB24-88B7-7D6D-B232-BD4FCAD66BC8}"/>
              </a:ext>
            </a:extLst>
          </p:cNvPr>
          <p:cNvSpPr/>
          <p:nvPr/>
        </p:nvSpPr>
        <p:spPr>
          <a:xfrm>
            <a:off x="10845412" y="6473474"/>
            <a:ext cx="637156" cy="45719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FD20623-1A79-0464-9026-6F7866C0449C}"/>
              </a:ext>
            </a:extLst>
          </p:cNvPr>
          <p:cNvSpPr/>
          <p:nvPr/>
        </p:nvSpPr>
        <p:spPr>
          <a:xfrm>
            <a:off x="10829743" y="6435489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0639AC-9A8C-CCCC-275A-02B3840105A2}"/>
              </a:ext>
            </a:extLst>
          </p:cNvPr>
          <p:cNvSpPr/>
          <p:nvPr/>
        </p:nvSpPr>
        <p:spPr>
          <a:xfrm>
            <a:off x="10851087" y="6457326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0F9DF8-EBF9-0C7F-5A2F-2DCCDE13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4" y="6285743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0043D9-7B77-12D6-6D10-4FAA883D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41" y="6291001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5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47627-8B1E-4CCA-0D15-A34082DB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4AA85-9DA6-A1E1-3F10-4C0D77D62B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FC06A-93EE-F634-E477-0CA8DC17B2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AD741E8-02E3-E2C9-5DE3-7AFE1DA5F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959BF9-3BE4-DEE2-1857-F94E18B8FE66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41766-7FFC-26CE-7184-C46F023801B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DED4E6-B1C6-CF29-DE3E-920EC83C9BB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49B77-AE73-6164-52FF-0297131E8725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C4797-4083-80F7-5BE6-E1224937F49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D2282D-EE5E-E541-72F7-D755ABD2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AA2DA0-C0E0-C042-BC99-FCA8CCC8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6F1F99-2E68-A3EA-E396-D981E339835E}"/>
              </a:ext>
            </a:extLst>
          </p:cNvPr>
          <p:cNvSpPr/>
          <p:nvPr/>
        </p:nvSpPr>
        <p:spPr>
          <a:xfrm>
            <a:off x="-2" y="1704301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129AB40-9511-165B-8DD1-C32BBDAF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6820C3-7EFC-5DB8-0AA0-6DD78544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CF8690-A536-3B95-B85C-8CA38E95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C59AFE3-CC6A-8132-4B01-6E5083A1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BF7A16E-9D89-005F-7618-DD8EBE77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5C7254-FA82-C28B-ADE0-F543417AA5E4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6A95E5-8539-451F-ED4E-036077DDB5D8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EEE1F20E-23DA-5415-CB85-87A41C75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EFCBEB-DACC-9A4A-A4E7-EAA846CE384B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1F332-833D-AB95-F185-AD3CBAA1700C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64200-71B9-5B95-1491-BF6059D7AE5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4" name="Picture 1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421F178-F60F-33A0-8B23-41A46F6A01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E75EE-CF1D-3856-CD11-857C2C855892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BE9BD8-77F0-A95C-B6EF-8ADB89C33A2F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0DFE0F-458E-2A99-4B49-C7F730475351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EA02B080-4DFF-4CFF-9ABB-CB9E3D36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1622650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B2B997-1538-7E82-D4CA-50C3218752AA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3" name="Picture 3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990258-5A58-028D-B5CF-3C4A46311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891FCB-5C13-F9B2-2A23-2AC92BCAE6EC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7BD1DA-424D-C920-6BAB-F28B38E74EE9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7EBBD3-0F31-7B8B-773D-0621B46E7195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6EBF0-FAE0-4259-6E6D-FEBA0D9D47B9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41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3CCF71C-A97B-FDED-6578-83BD3B9DA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F6B12A-43D4-01F2-B525-E7BCB6A6B1D0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AFD28B-1691-F689-63E3-0B40E4129231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C1127C-7F5A-43D4-7301-3E4D644AB626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0E502-4075-6F55-03FE-6F38B0293380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" name="Picture 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B618734-170E-1786-4D41-00C3E266F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342768-EB55-C724-DB29-C15C573A2295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61401-EF39-2B93-8E20-7A0A4BFF709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5B423-1C16-1D99-A8CE-1556E31AB4E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ADFC73-643C-292A-D65B-282E50881225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0" name="Picture 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D44D40B-8E7E-DBEA-200D-1BC3ACCD95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1712BCB-E728-F534-307B-43EFF9AB47D2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2B1B1D-B57A-0632-1BB5-54CED56D1A9C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4E2C20-F35A-081F-E0CC-C5084F648409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9F3375C-AF52-3C9F-F389-DA2807C3814A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BD701B-44D9-9B04-F20B-55228829D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548FCDEC-CAD2-D925-303C-F2332CB1ED15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52E78FF-2F59-D720-9564-88C6CA148EA5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0326F5B-D3A1-B58E-F84C-179EFB79DF39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2E22BF3B-6EB9-073A-29D9-18D9CA085224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1" name="Picture 10">
            <a:extLst>
              <a:ext uri="{FF2B5EF4-FFF2-40B4-BE49-F238E27FC236}">
                <a16:creationId xmlns:a16="http://schemas.microsoft.com/office/drawing/2014/main" id="{26600C87-B2EE-B8A7-8728-C47B837E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6">
            <a:extLst>
              <a:ext uri="{FF2B5EF4-FFF2-40B4-BE49-F238E27FC236}">
                <a16:creationId xmlns:a16="http://schemas.microsoft.com/office/drawing/2014/main" id="{01A48B21-40DB-DE08-3A72-C852EE3A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1632092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8">
            <a:extLst>
              <a:ext uri="{FF2B5EF4-FFF2-40B4-BE49-F238E27FC236}">
                <a16:creationId xmlns:a16="http://schemas.microsoft.com/office/drawing/2014/main" id="{DF523966-EBEB-F8F9-E0D9-744DF980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245505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6">
            <a:extLst>
              <a:ext uri="{FF2B5EF4-FFF2-40B4-BE49-F238E27FC236}">
                <a16:creationId xmlns:a16="http://schemas.microsoft.com/office/drawing/2014/main" id="{4F8C7431-F389-5761-E42A-21B69293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2464496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>
            <a:extLst>
              <a:ext uri="{FF2B5EF4-FFF2-40B4-BE49-F238E27FC236}">
                <a16:creationId xmlns:a16="http://schemas.microsoft.com/office/drawing/2014/main" id="{B3C252FC-7535-8B7C-B132-38B86478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22835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>
            <a:extLst>
              <a:ext uri="{FF2B5EF4-FFF2-40B4-BE49-F238E27FC236}">
                <a16:creationId xmlns:a16="http://schemas.microsoft.com/office/drawing/2014/main" id="{D852595B-E39A-479A-C8B6-28D21454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237795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8">
            <a:extLst>
              <a:ext uri="{FF2B5EF4-FFF2-40B4-BE49-F238E27FC236}">
                <a16:creationId xmlns:a16="http://schemas.microsoft.com/office/drawing/2014/main" id="{BB800185-0E9E-9635-55BC-4FA2E450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98275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6">
            <a:extLst>
              <a:ext uri="{FF2B5EF4-FFF2-40B4-BE49-F238E27FC236}">
                <a16:creationId xmlns:a16="http://schemas.microsoft.com/office/drawing/2014/main" id="{A7B392EE-B731-D147-AE6F-917BF442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99219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8">
            <a:extLst>
              <a:ext uri="{FF2B5EF4-FFF2-40B4-BE49-F238E27FC236}">
                <a16:creationId xmlns:a16="http://schemas.microsoft.com/office/drawing/2014/main" id="{462A9FC4-1823-E7F3-441D-12D614AC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475902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6">
            <a:extLst>
              <a:ext uri="{FF2B5EF4-FFF2-40B4-BE49-F238E27FC236}">
                <a16:creationId xmlns:a16="http://schemas.microsoft.com/office/drawing/2014/main" id="{59334680-1048-059E-9C21-88A589F8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476846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8">
            <a:extLst>
              <a:ext uri="{FF2B5EF4-FFF2-40B4-BE49-F238E27FC236}">
                <a16:creationId xmlns:a16="http://schemas.microsoft.com/office/drawing/2014/main" id="{F4CF2756-B161-0A09-3E45-C3C841DF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5523872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6">
            <a:extLst>
              <a:ext uri="{FF2B5EF4-FFF2-40B4-BE49-F238E27FC236}">
                <a16:creationId xmlns:a16="http://schemas.microsoft.com/office/drawing/2014/main" id="{789BB2FC-E14C-8676-B38F-8EC98BE5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5533314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11E19CBE-D91E-2EC6-D672-92310D1DD72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64" name="Picture 2">
            <a:extLst>
              <a:ext uri="{FF2B5EF4-FFF2-40B4-BE49-F238E27FC236}">
                <a16:creationId xmlns:a16="http://schemas.microsoft.com/office/drawing/2014/main" id="{16A7AB70-11DB-B46D-D737-CE3676BD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8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4029-D737-7F27-D273-313BF31E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AECB5-41B0-726F-5621-184365150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BD2DA-D880-FF17-FA5F-0AF09CD95C5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8ED1A000-450C-211B-DB54-179D5AA4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BD254B-10E4-6E98-F203-CF923236E57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6F2A7-5FA4-5C0F-3A5B-7B13D2CECBD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4F73D-BE12-5796-CAA1-CAAFBDB7F3BF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2707B5-B780-DD93-728D-12CF4186E50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0610F-BE97-97C3-1850-8659B02B074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4F4E84-5CAB-9713-302C-2569490C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4C5F08-C782-9F49-FB7D-8D5932E5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8F3194-706C-FBF2-D40B-5D9B89FBAD10}"/>
              </a:ext>
            </a:extLst>
          </p:cNvPr>
          <p:cNvSpPr/>
          <p:nvPr/>
        </p:nvSpPr>
        <p:spPr>
          <a:xfrm>
            <a:off x="-4" y="2260893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8C1CF5D-B887-D932-C1B6-72084542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416DBBC-583D-5E33-7140-6B1738D6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C3510C-D6B2-1C6A-044D-2800B29B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1E84961-3536-F2B4-7F68-D791D3F8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FF707076-3EA8-78B9-46F6-6A86897D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85B4A-516C-4464-666D-5CE5DBAB77B1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Download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FFFF69-938C-73AD-52C5-5F1066A2B686}"/>
              </a:ext>
            </a:extLst>
          </p:cNvPr>
          <p:cNvSpPr/>
          <p:nvPr/>
        </p:nvSpPr>
        <p:spPr>
          <a:xfrm>
            <a:off x="4415790" y="3519506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C8D9C-9EAD-83E4-01D6-1F59CA6FBD2C}"/>
              </a:ext>
            </a:extLst>
          </p:cNvPr>
          <p:cNvSpPr txBox="1"/>
          <p:nvPr/>
        </p:nvSpPr>
        <p:spPr>
          <a:xfrm>
            <a:off x="4415790" y="2945154"/>
            <a:ext cx="36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F0A58-F21C-0887-FEA6-1EF87B4A9705}"/>
              </a:ext>
            </a:extLst>
          </p:cNvPr>
          <p:cNvSpPr txBox="1"/>
          <p:nvPr/>
        </p:nvSpPr>
        <p:spPr>
          <a:xfrm>
            <a:off x="4423974" y="3601324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52040A-7F9B-488B-2A5E-CBF5DC80877C}"/>
              </a:ext>
            </a:extLst>
          </p:cNvPr>
          <p:cNvCxnSpPr>
            <a:cxnSpLocks/>
          </p:cNvCxnSpPr>
          <p:nvPr/>
        </p:nvCxnSpPr>
        <p:spPr>
          <a:xfrm>
            <a:off x="7347419" y="3501389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6">
            <a:extLst>
              <a:ext uri="{FF2B5EF4-FFF2-40B4-BE49-F238E27FC236}">
                <a16:creationId xmlns:a16="http://schemas.microsoft.com/office/drawing/2014/main" id="{F94409D2-61D0-ABA4-8931-6495F4A7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71" y="3601324"/>
            <a:ext cx="261734" cy="2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751C90-1EA4-7A6B-C8AC-DAFFDD70E39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1D3C-EB7F-3499-73DD-7B1A9786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9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A6A0A-E071-73E6-74F1-FFA46C0A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C7988A-A4E9-240B-D59B-969490280F45}"/>
              </a:ext>
            </a:extLst>
          </p:cNvPr>
          <p:cNvSpPr/>
          <p:nvPr/>
        </p:nvSpPr>
        <p:spPr>
          <a:xfrm>
            <a:off x="552032" y="569518"/>
            <a:ext cx="11639967" cy="6288482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B1713-089C-1970-7555-1B1AF7FB76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923A846-BD14-FDA7-6D99-3325C569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27C90-5C27-4245-D6D0-8EEBA89753C0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A4E6B-A898-8C93-2F4B-E70552A3689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39F474-4A77-7733-ED12-1157D7288F07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8AA93-6E9A-8BA8-5D34-D51CCEED0D1B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A0E59-489E-450B-273A-F249BC94B99D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F657115-25B2-F170-9F2D-3B6E4A39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EEC549-961C-9C68-DA1F-A636F5EC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5D618-0133-180F-236F-605B1E0ECCE0}"/>
              </a:ext>
            </a:extLst>
          </p:cNvPr>
          <p:cNvSpPr/>
          <p:nvPr/>
        </p:nvSpPr>
        <p:spPr>
          <a:xfrm>
            <a:off x="0" y="282384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7A49A22-B0DB-FA2E-D8C4-997E3B1C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D2CA590-E354-D329-AC3C-B4A161AA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E19A87E-CEC5-FE1A-CD1C-ABDFB755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EC287C3-EF64-EE21-BB9D-7658C231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F3888DE-126E-147F-B698-41F13DC9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46EA4-2E40-FEF5-2E90-27279A5894EE}"/>
              </a:ext>
            </a:extLst>
          </p:cNvPr>
          <p:cNvSpPr txBox="1"/>
          <p:nvPr/>
        </p:nvSpPr>
        <p:spPr>
          <a:xfrm>
            <a:off x="782790" y="805368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Register requests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185D65-FA00-F96B-8883-0EA44243BFA7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F12C33-D0C1-E36F-DE58-ADA5C70A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693CC769-D9FB-9837-7D00-AE54827B7C4D}"/>
              </a:ext>
            </a:extLst>
          </p:cNvPr>
          <p:cNvSpPr/>
          <p:nvPr/>
        </p:nvSpPr>
        <p:spPr>
          <a:xfrm>
            <a:off x="782790" y="122095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3174574D-5B7C-4B09-76F3-057A752BDAFD}"/>
              </a:ext>
            </a:extLst>
          </p:cNvPr>
          <p:cNvSpPr txBox="1"/>
          <p:nvPr/>
        </p:nvSpPr>
        <p:spPr>
          <a:xfrm>
            <a:off x="782790" y="130484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14" name="Rectangle: Rounded Corners 1083">
            <a:extLst>
              <a:ext uri="{FF2B5EF4-FFF2-40B4-BE49-F238E27FC236}">
                <a16:creationId xmlns:a16="http://schemas.microsoft.com/office/drawing/2014/main" id="{917340B8-2233-73F3-121D-4FF997FEF8C1}"/>
              </a:ext>
            </a:extLst>
          </p:cNvPr>
          <p:cNvSpPr/>
          <p:nvPr/>
        </p:nvSpPr>
        <p:spPr>
          <a:xfrm>
            <a:off x="5263732" y="122095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: Rounded Corners 1083">
            <a:extLst>
              <a:ext uri="{FF2B5EF4-FFF2-40B4-BE49-F238E27FC236}">
                <a16:creationId xmlns:a16="http://schemas.microsoft.com/office/drawing/2014/main" id="{A2F0CA1A-6E3D-194D-B588-F85C4D8D57B6}"/>
              </a:ext>
            </a:extLst>
          </p:cNvPr>
          <p:cNvSpPr/>
          <p:nvPr/>
        </p:nvSpPr>
        <p:spPr>
          <a:xfrm>
            <a:off x="5757907" y="122095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E32451-9437-A9B4-86B9-F915D172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28066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DF9D92-16F5-3D34-AB93-73E5DB90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28421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3DB1DC64-AE28-CDA8-051F-83CDAE1841A0}"/>
              </a:ext>
            </a:extLst>
          </p:cNvPr>
          <p:cNvSpPr/>
          <p:nvPr/>
        </p:nvSpPr>
        <p:spPr>
          <a:xfrm>
            <a:off x="782790" y="173883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073A88B7-1F8D-5409-CA90-FDE85C664E5A}"/>
              </a:ext>
            </a:extLst>
          </p:cNvPr>
          <p:cNvSpPr txBox="1"/>
          <p:nvPr/>
        </p:nvSpPr>
        <p:spPr>
          <a:xfrm>
            <a:off x="782790" y="182272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1" name="Rectangle: Rounded Corners 1083">
            <a:extLst>
              <a:ext uri="{FF2B5EF4-FFF2-40B4-BE49-F238E27FC236}">
                <a16:creationId xmlns:a16="http://schemas.microsoft.com/office/drawing/2014/main" id="{9F1D9B13-5C23-D721-B828-DCE8A8349888}"/>
              </a:ext>
            </a:extLst>
          </p:cNvPr>
          <p:cNvSpPr/>
          <p:nvPr/>
        </p:nvSpPr>
        <p:spPr>
          <a:xfrm>
            <a:off x="5263732" y="173883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: Rounded Corners 1083">
            <a:extLst>
              <a:ext uri="{FF2B5EF4-FFF2-40B4-BE49-F238E27FC236}">
                <a16:creationId xmlns:a16="http://schemas.microsoft.com/office/drawing/2014/main" id="{1186EE6D-D69D-F4DF-4ABD-73B8AFB33AE9}"/>
              </a:ext>
            </a:extLst>
          </p:cNvPr>
          <p:cNvSpPr/>
          <p:nvPr/>
        </p:nvSpPr>
        <p:spPr>
          <a:xfrm>
            <a:off x="5757907" y="17388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7336824-1A78-1B16-68BE-42CCD4D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79854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7E5B6B7-C2C7-3B29-0F57-AD493194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80209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642DE5C6-6658-9749-4A4B-983DEBDA682A}"/>
              </a:ext>
            </a:extLst>
          </p:cNvPr>
          <p:cNvSpPr/>
          <p:nvPr/>
        </p:nvSpPr>
        <p:spPr>
          <a:xfrm>
            <a:off x="782790" y="226172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00704119-29E0-71DD-9647-7AC0534D604D}"/>
              </a:ext>
            </a:extLst>
          </p:cNvPr>
          <p:cNvSpPr txBox="1"/>
          <p:nvPr/>
        </p:nvSpPr>
        <p:spPr>
          <a:xfrm>
            <a:off x="782790" y="234562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9" name="Rectangle: Rounded Corners 1083">
            <a:extLst>
              <a:ext uri="{FF2B5EF4-FFF2-40B4-BE49-F238E27FC236}">
                <a16:creationId xmlns:a16="http://schemas.microsoft.com/office/drawing/2014/main" id="{9399FC2B-D845-02AA-CA16-4138C1916D2E}"/>
              </a:ext>
            </a:extLst>
          </p:cNvPr>
          <p:cNvSpPr/>
          <p:nvPr/>
        </p:nvSpPr>
        <p:spPr>
          <a:xfrm>
            <a:off x="5263732" y="226172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: Rounded Corners 1083">
            <a:extLst>
              <a:ext uri="{FF2B5EF4-FFF2-40B4-BE49-F238E27FC236}">
                <a16:creationId xmlns:a16="http://schemas.microsoft.com/office/drawing/2014/main" id="{4852D1AA-E2B7-24F9-84AF-48700A1C7BC3}"/>
              </a:ext>
            </a:extLst>
          </p:cNvPr>
          <p:cNvSpPr/>
          <p:nvPr/>
        </p:nvSpPr>
        <p:spPr>
          <a:xfrm>
            <a:off x="5757907" y="226172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A87BBF-DC60-786A-A485-F816E548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32143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0BF85E5-1E99-9F35-03E5-54F6FCF1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32498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2">
            <a:extLst>
              <a:ext uri="{FF2B5EF4-FFF2-40B4-BE49-F238E27FC236}">
                <a16:creationId xmlns:a16="http://schemas.microsoft.com/office/drawing/2014/main" id="{FF6DB501-3476-F4BC-874C-F2371E0E3C46}"/>
              </a:ext>
            </a:extLst>
          </p:cNvPr>
          <p:cNvSpPr/>
          <p:nvPr/>
        </p:nvSpPr>
        <p:spPr>
          <a:xfrm>
            <a:off x="782790" y="277960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E5556161-1E62-58CC-8A93-09C85E252A5C}"/>
              </a:ext>
            </a:extLst>
          </p:cNvPr>
          <p:cNvSpPr txBox="1"/>
          <p:nvPr/>
        </p:nvSpPr>
        <p:spPr>
          <a:xfrm>
            <a:off x="782790" y="286350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35" name="Rectangle: Rounded Corners 1083">
            <a:extLst>
              <a:ext uri="{FF2B5EF4-FFF2-40B4-BE49-F238E27FC236}">
                <a16:creationId xmlns:a16="http://schemas.microsoft.com/office/drawing/2014/main" id="{6E232BE9-70FF-4D87-2138-04967D0C9B16}"/>
              </a:ext>
            </a:extLst>
          </p:cNvPr>
          <p:cNvSpPr/>
          <p:nvPr/>
        </p:nvSpPr>
        <p:spPr>
          <a:xfrm>
            <a:off x="5263732" y="277960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: Rounded Corners 1083">
            <a:extLst>
              <a:ext uri="{FF2B5EF4-FFF2-40B4-BE49-F238E27FC236}">
                <a16:creationId xmlns:a16="http://schemas.microsoft.com/office/drawing/2014/main" id="{D80B2F87-0D5B-0E87-99B0-7796DA924D34}"/>
              </a:ext>
            </a:extLst>
          </p:cNvPr>
          <p:cNvSpPr/>
          <p:nvPr/>
        </p:nvSpPr>
        <p:spPr>
          <a:xfrm>
            <a:off x="5757907" y="277960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F4AE925-2257-7E95-DD66-326BF4DE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83931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12368C43-3C5C-5C23-E4EF-C3D16280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84286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36E7B762-4626-B819-BAF4-529B52A26E8F}"/>
              </a:ext>
            </a:extLst>
          </p:cNvPr>
          <p:cNvSpPr txBox="1"/>
          <p:nvPr/>
        </p:nvSpPr>
        <p:spPr>
          <a:xfrm>
            <a:off x="6546281" y="803064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User management</a:t>
            </a:r>
          </a:p>
        </p:txBody>
      </p:sp>
      <p:sp>
        <p:nvSpPr>
          <p:cNvPr id="40" name="Rectangle: Rounded Corners 2">
            <a:extLst>
              <a:ext uri="{FF2B5EF4-FFF2-40B4-BE49-F238E27FC236}">
                <a16:creationId xmlns:a16="http://schemas.microsoft.com/office/drawing/2014/main" id="{97471F12-EE46-1318-2E05-8C440FD787A3}"/>
              </a:ext>
            </a:extLst>
          </p:cNvPr>
          <p:cNvSpPr/>
          <p:nvPr/>
        </p:nvSpPr>
        <p:spPr>
          <a:xfrm>
            <a:off x="6546281" y="121479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AE76A-6DFB-91F2-7619-CE791608D4ED}"/>
              </a:ext>
            </a:extLst>
          </p:cNvPr>
          <p:cNvSpPr txBox="1"/>
          <p:nvPr/>
        </p:nvSpPr>
        <p:spPr>
          <a:xfrm>
            <a:off x="6546281" y="129869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Rectangle: Rounded Corners 1083">
            <a:extLst>
              <a:ext uri="{FF2B5EF4-FFF2-40B4-BE49-F238E27FC236}">
                <a16:creationId xmlns:a16="http://schemas.microsoft.com/office/drawing/2014/main" id="{F6AFECD1-0A9A-DAF6-9B37-46BF6E838A5B}"/>
              </a:ext>
            </a:extLst>
          </p:cNvPr>
          <p:cNvSpPr/>
          <p:nvPr/>
        </p:nvSpPr>
        <p:spPr>
          <a:xfrm>
            <a:off x="11027223" y="121479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: Rounded Corners 1083">
            <a:extLst>
              <a:ext uri="{FF2B5EF4-FFF2-40B4-BE49-F238E27FC236}">
                <a16:creationId xmlns:a16="http://schemas.microsoft.com/office/drawing/2014/main" id="{BAFD8774-3FA5-FAC3-4646-7330098412E5}"/>
              </a:ext>
            </a:extLst>
          </p:cNvPr>
          <p:cNvSpPr/>
          <p:nvPr/>
        </p:nvSpPr>
        <p:spPr>
          <a:xfrm>
            <a:off x="11521398" y="121479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6A4CA7-B916-3A4D-1FED-CBE84B9C9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27743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D187EE-169C-F402-05BE-7D704B3B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27743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2">
            <a:extLst>
              <a:ext uri="{FF2B5EF4-FFF2-40B4-BE49-F238E27FC236}">
                <a16:creationId xmlns:a16="http://schemas.microsoft.com/office/drawing/2014/main" id="{68C9472F-9A85-78FA-5149-57C0E27C3EE8}"/>
              </a:ext>
            </a:extLst>
          </p:cNvPr>
          <p:cNvSpPr/>
          <p:nvPr/>
        </p:nvSpPr>
        <p:spPr>
          <a:xfrm>
            <a:off x="9601435" y="120864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  <p:sp>
        <p:nvSpPr>
          <p:cNvPr id="48" name="Rectangle: Rounded Corners 2">
            <a:extLst>
              <a:ext uri="{FF2B5EF4-FFF2-40B4-BE49-F238E27FC236}">
                <a16:creationId xmlns:a16="http://schemas.microsoft.com/office/drawing/2014/main" id="{061C4686-3DB7-64BA-837B-509CCE3A453E}"/>
              </a:ext>
            </a:extLst>
          </p:cNvPr>
          <p:cNvSpPr/>
          <p:nvPr/>
        </p:nvSpPr>
        <p:spPr>
          <a:xfrm>
            <a:off x="6546281" y="1719732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TextBox 40">
            <a:extLst>
              <a:ext uri="{FF2B5EF4-FFF2-40B4-BE49-F238E27FC236}">
                <a16:creationId xmlns:a16="http://schemas.microsoft.com/office/drawing/2014/main" id="{26DECF63-90F1-1224-4595-66852ECD4853}"/>
              </a:ext>
            </a:extLst>
          </p:cNvPr>
          <p:cNvSpPr txBox="1"/>
          <p:nvPr/>
        </p:nvSpPr>
        <p:spPr>
          <a:xfrm>
            <a:off x="6546281" y="1803629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SpecialUser123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Rectangle: Rounded Corners 1083">
            <a:extLst>
              <a:ext uri="{FF2B5EF4-FFF2-40B4-BE49-F238E27FC236}">
                <a16:creationId xmlns:a16="http://schemas.microsoft.com/office/drawing/2014/main" id="{214EA8EF-B5E1-E061-FFF7-A1426781C0E0}"/>
              </a:ext>
            </a:extLst>
          </p:cNvPr>
          <p:cNvSpPr/>
          <p:nvPr/>
        </p:nvSpPr>
        <p:spPr>
          <a:xfrm>
            <a:off x="11027223" y="171973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: Rounded Corners 1083">
            <a:extLst>
              <a:ext uri="{FF2B5EF4-FFF2-40B4-BE49-F238E27FC236}">
                <a16:creationId xmlns:a16="http://schemas.microsoft.com/office/drawing/2014/main" id="{37B13ED9-C4A7-543A-36D8-1849C0D446D4}"/>
              </a:ext>
            </a:extLst>
          </p:cNvPr>
          <p:cNvSpPr/>
          <p:nvPr/>
        </p:nvSpPr>
        <p:spPr>
          <a:xfrm>
            <a:off x="11521398" y="17197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C194501B-42A3-49E9-4C06-C36E078A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782364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F4437068-0D78-ABAC-6899-54AC2C942383}"/>
              </a:ext>
            </a:extLst>
          </p:cNvPr>
          <p:cNvSpPr/>
          <p:nvPr/>
        </p:nvSpPr>
        <p:spPr>
          <a:xfrm>
            <a:off x="9601435" y="1713579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admin</a:t>
            </a: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id="{DF7A1AC2-7F04-4179-AFEC-36D3B0E2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775012"/>
            <a:ext cx="290087" cy="2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2">
            <a:extLst>
              <a:ext uri="{FF2B5EF4-FFF2-40B4-BE49-F238E27FC236}">
                <a16:creationId xmlns:a16="http://schemas.microsoft.com/office/drawing/2014/main" id="{A42ED4D7-C7F4-EAD4-D15F-113B43CF6EC3}"/>
              </a:ext>
            </a:extLst>
          </p:cNvPr>
          <p:cNvSpPr/>
          <p:nvPr/>
        </p:nvSpPr>
        <p:spPr>
          <a:xfrm>
            <a:off x="6546281" y="223346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id="{04EBCAEF-E9CB-787A-8AEF-5D7B6D8D1E6A}"/>
              </a:ext>
            </a:extLst>
          </p:cNvPr>
          <p:cNvSpPr txBox="1"/>
          <p:nvPr/>
        </p:nvSpPr>
        <p:spPr>
          <a:xfrm>
            <a:off x="6546281" y="231736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Rectangle: Rounded Corners 1083">
            <a:extLst>
              <a:ext uri="{FF2B5EF4-FFF2-40B4-BE49-F238E27FC236}">
                <a16:creationId xmlns:a16="http://schemas.microsoft.com/office/drawing/2014/main" id="{A1E1C9D2-E26C-6B77-2273-467AB595D5FC}"/>
              </a:ext>
            </a:extLst>
          </p:cNvPr>
          <p:cNvSpPr/>
          <p:nvPr/>
        </p:nvSpPr>
        <p:spPr>
          <a:xfrm>
            <a:off x="11027223" y="223346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0" name="Rectangle: Rounded Corners 1083">
            <a:extLst>
              <a:ext uri="{FF2B5EF4-FFF2-40B4-BE49-F238E27FC236}">
                <a16:creationId xmlns:a16="http://schemas.microsoft.com/office/drawing/2014/main" id="{AD8BB3B6-E0FC-7E2A-9600-E8B71E06E9D7}"/>
              </a:ext>
            </a:extLst>
          </p:cNvPr>
          <p:cNvSpPr/>
          <p:nvPr/>
        </p:nvSpPr>
        <p:spPr>
          <a:xfrm>
            <a:off x="11521398" y="223346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F5226CB2-859C-E98B-525C-76D8CB12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229610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>
            <a:extLst>
              <a:ext uri="{FF2B5EF4-FFF2-40B4-BE49-F238E27FC236}">
                <a16:creationId xmlns:a16="http://schemas.microsoft.com/office/drawing/2014/main" id="{6F772EBF-FC5A-A922-BBF3-141A5772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229610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">
            <a:extLst>
              <a:ext uri="{FF2B5EF4-FFF2-40B4-BE49-F238E27FC236}">
                <a16:creationId xmlns:a16="http://schemas.microsoft.com/office/drawing/2014/main" id="{B997701E-81F7-8047-A1C1-FC4BD57EE58D}"/>
              </a:ext>
            </a:extLst>
          </p:cNvPr>
          <p:cNvSpPr/>
          <p:nvPr/>
        </p:nvSpPr>
        <p:spPr>
          <a:xfrm>
            <a:off x="9601435" y="222731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93504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976C-B4E4-2165-83E5-82E9AAD1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D39B-0277-A7C0-7F30-D04D0A77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noProof="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37455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081EA-245B-150F-1A8B-239D6C37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1C0DC-9D0C-D4D1-3200-E33E1852EA5C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87EB5-6148-F664-849F-A1E656A88671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5AE5A9D-920E-7AE8-AB69-10E81998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FE87B9-84FC-6381-10EF-D7B5B4E5D150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CEB8C-4909-2457-31BB-1A630E19C5B6}"/>
              </a:ext>
            </a:extLst>
          </p:cNvPr>
          <p:cNvSpPr txBox="1"/>
          <p:nvPr/>
        </p:nvSpPr>
        <p:spPr>
          <a:xfrm>
            <a:off x="223974" y="2063007"/>
            <a:ext cx="268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20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A3249A-C105-E32D-A6E8-704D88F41F2C}"/>
              </a:ext>
            </a:extLst>
          </p:cNvPr>
          <p:cNvSpPr/>
          <p:nvPr/>
        </p:nvSpPr>
        <p:spPr>
          <a:xfrm>
            <a:off x="478490" y="3223947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BF7879-05BA-31FA-70DA-CF986EFC8D22}"/>
              </a:ext>
            </a:extLst>
          </p:cNvPr>
          <p:cNvSpPr/>
          <p:nvPr/>
        </p:nvSpPr>
        <p:spPr>
          <a:xfrm>
            <a:off x="2198030" y="55135"/>
            <a:ext cx="811164" cy="360000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A122161A-4280-06C8-E3FF-D72F85063411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A7D7126-86F1-4501-E3B0-707384CF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1D19396-15D9-2780-9821-423F230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25A0D9A-48DB-AE22-CD51-ADE0994D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5D85FCA-8D71-2C22-E8BF-B0609410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83F8F3D-292C-B077-3ED6-36450CDE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43FC1661-0B07-CCF4-8F2A-9493D3B0C308}"/>
              </a:ext>
            </a:extLst>
          </p:cNvPr>
          <p:cNvSpPr/>
          <p:nvPr/>
        </p:nvSpPr>
        <p:spPr>
          <a:xfrm>
            <a:off x="478490" y="3712719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20491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55978-8F0C-879E-0795-6A6AD229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5E25C-B733-BACF-2375-9953E7E2BDC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4A691-E343-8A1F-DD70-C8057DF6E776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574A4BC-1610-22B6-85C5-3543A3790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461E31-DD6C-13FF-8024-254E24A6926D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5AB16-0C94-6EA6-A052-93CC38F3236F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91433E5-976D-4050-F784-98A0BAB9882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609A3A5-1627-96CC-4DE3-10631C67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D091886-5B0C-8210-AB65-15E7536D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6B3652-27D2-E724-355D-665811EE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8CAA2D-BE20-4A3F-789A-EBF4C733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3595AFD-BBE5-A477-6FEF-E9245E7F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01EA7607-5617-9FEA-4F3C-F39974D4583E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8" name="Rectangle: Rounded Corners 61">
            <a:extLst>
              <a:ext uri="{FF2B5EF4-FFF2-40B4-BE49-F238E27FC236}">
                <a16:creationId xmlns:a16="http://schemas.microsoft.com/office/drawing/2014/main" id="{B2496FF3-1473-05C9-2B31-13DC56DE6724}"/>
              </a:ext>
            </a:extLst>
          </p:cNvPr>
          <p:cNvSpPr/>
          <p:nvPr/>
        </p:nvSpPr>
        <p:spPr>
          <a:xfrm>
            <a:off x="107637" y="1083969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A405E79-6290-F413-CD62-F5C367212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1148867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2" name="TextBox 1024">
            <a:extLst>
              <a:ext uri="{FF2B5EF4-FFF2-40B4-BE49-F238E27FC236}">
                <a16:creationId xmlns:a16="http://schemas.microsoft.com/office/drawing/2014/main" id="{D6CB75B9-FC60-BD81-316B-21A1D846A85F}"/>
              </a:ext>
            </a:extLst>
          </p:cNvPr>
          <p:cNvSpPr txBox="1"/>
          <p:nvPr/>
        </p:nvSpPr>
        <p:spPr>
          <a:xfrm>
            <a:off x="102131" y="2103172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" name="TextBox 1023">
            <a:extLst>
              <a:ext uri="{FF2B5EF4-FFF2-40B4-BE49-F238E27FC236}">
                <a16:creationId xmlns:a16="http://schemas.microsoft.com/office/drawing/2014/main" id="{B136C975-6879-1030-FA9F-75CC30E42AA0}"/>
              </a:ext>
            </a:extLst>
          </p:cNvPr>
          <p:cNvSpPr txBox="1"/>
          <p:nvPr/>
        </p:nvSpPr>
        <p:spPr>
          <a:xfrm>
            <a:off x="102131" y="2231313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4" name="TextBox 1026">
            <a:extLst>
              <a:ext uri="{FF2B5EF4-FFF2-40B4-BE49-F238E27FC236}">
                <a16:creationId xmlns:a16="http://schemas.microsoft.com/office/drawing/2014/main" id="{DA78BB88-9EEC-24FB-9B05-80FB9E62E47A}"/>
              </a:ext>
            </a:extLst>
          </p:cNvPr>
          <p:cNvSpPr txBox="1"/>
          <p:nvPr/>
        </p:nvSpPr>
        <p:spPr>
          <a:xfrm>
            <a:off x="863971" y="2107287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9" name="Rectangle: Rounded Corners 61">
            <a:extLst>
              <a:ext uri="{FF2B5EF4-FFF2-40B4-BE49-F238E27FC236}">
                <a16:creationId xmlns:a16="http://schemas.microsoft.com/office/drawing/2014/main" id="{1955F1C5-6E0A-9DA2-CECC-D85B6CA2EB7E}"/>
              </a:ext>
            </a:extLst>
          </p:cNvPr>
          <p:cNvSpPr/>
          <p:nvPr/>
        </p:nvSpPr>
        <p:spPr>
          <a:xfrm>
            <a:off x="1272044" y="107959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E4F058C-D721-1AF6-7C7D-53AEF8E30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7" y="114449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1" name="TextBox 1024">
            <a:extLst>
              <a:ext uri="{FF2B5EF4-FFF2-40B4-BE49-F238E27FC236}">
                <a16:creationId xmlns:a16="http://schemas.microsoft.com/office/drawing/2014/main" id="{16033810-7F35-EE07-F5F4-B8A445F0CB5A}"/>
              </a:ext>
            </a:extLst>
          </p:cNvPr>
          <p:cNvSpPr txBox="1"/>
          <p:nvPr/>
        </p:nvSpPr>
        <p:spPr>
          <a:xfrm>
            <a:off x="1266538" y="209880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2" name="TextBox 1023">
            <a:extLst>
              <a:ext uri="{FF2B5EF4-FFF2-40B4-BE49-F238E27FC236}">
                <a16:creationId xmlns:a16="http://schemas.microsoft.com/office/drawing/2014/main" id="{332BD2F0-E2ED-BB48-9B75-1E9D6E8D1B05}"/>
              </a:ext>
            </a:extLst>
          </p:cNvPr>
          <p:cNvSpPr txBox="1"/>
          <p:nvPr/>
        </p:nvSpPr>
        <p:spPr>
          <a:xfrm>
            <a:off x="1266538" y="2226941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3" name="TextBox 1026">
            <a:extLst>
              <a:ext uri="{FF2B5EF4-FFF2-40B4-BE49-F238E27FC236}">
                <a16:creationId xmlns:a16="http://schemas.microsoft.com/office/drawing/2014/main" id="{203753D2-C88D-879E-9FD3-8B86873A2980}"/>
              </a:ext>
            </a:extLst>
          </p:cNvPr>
          <p:cNvSpPr txBox="1"/>
          <p:nvPr/>
        </p:nvSpPr>
        <p:spPr>
          <a:xfrm>
            <a:off x="2028378" y="210291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4" name="Rectangle: Rounded Corners 61">
            <a:extLst>
              <a:ext uri="{FF2B5EF4-FFF2-40B4-BE49-F238E27FC236}">
                <a16:creationId xmlns:a16="http://schemas.microsoft.com/office/drawing/2014/main" id="{FE6DC2C2-C35A-76FB-1CD5-218C842F57D6}"/>
              </a:ext>
            </a:extLst>
          </p:cNvPr>
          <p:cNvSpPr/>
          <p:nvPr/>
        </p:nvSpPr>
        <p:spPr>
          <a:xfrm>
            <a:off x="2438627" y="1093256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0D46C6D-2250-61C7-0908-734242CB8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00" y="1158154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1024">
            <a:extLst>
              <a:ext uri="{FF2B5EF4-FFF2-40B4-BE49-F238E27FC236}">
                <a16:creationId xmlns:a16="http://schemas.microsoft.com/office/drawing/2014/main" id="{35AE4913-1EA4-13F3-303B-A5513B22BBC2}"/>
              </a:ext>
            </a:extLst>
          </p:cNvPr>
          <p:cNvSpPr txBox="1"/>
          <p:nvPr/>
        </p:nvSpPr>
        <p:spPr>
          <a:xfrm>
            <a:off x="2433121" y="2112459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7" name="TextBox 1023">
            <a:extLst>
              <a:ext uri="{FF2B5EF4-FFF2-40B4-BE49-F238E27FC236}">
                <a16:creationId xmlns:a16="http://schemas.microsoft.com/office/drawing/2014/main" id="{AEACF26B-9AF6-41CE-DED8-1ED639D90A30}"/>
              </a:ext>
            </a:extLst>
          </p:cNvPr>
          <p:cNvSpPr txBox="1"/>
          <p:nvPr/>
        </p:nvSpPr>
        <p:spPr>
          <a:xfrm>
            <a:off x="2433121" y="2240600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8" name="TextBox 1026">
            <a:extLst>
              <a:ext uri="{FF2B5EF4-FFF2-40B4-BE49-F238E27FC236}">
                <a16:creationId xmlns:a16="http://schemas.microsoft.com/office/drawing/2014/main" id="{F2331E46-DBBF-53A2-D110-58E31D897131}"/>
              </a:ext>
            </a:extLst>
          </p:cNvPr>
          <p:cNvSpPr txBox="1"/>
          <p:nvPr/>
        </p:nvSpPr>
        <p:spPr>
          <a:xfrm>
            <a:off x="3194961" y="2116574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9C27B11B-ED19-AD00-3562-35A2F47EB795}"/>
              </a:ext>
            </a:extLst>
          </p:cNvPr>
          <p:cNvSpPr txBox="1"/>
          <p:nvPr/>
        </p:nvSpPr>
        <p:spPr>
          <a:xfrm>
            <a:off x="102131" y="2760529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0" name="Rectangle: Rounded Corners 61">
            <a:extLst>
              <a:ext uri="{FF2B5EF4-FFF2-40B4-BE49-F238E27FC236}">
                <a16:creationId xmlns:a16="http://schemas.microsoft.com/office/drawing/2014/main" id="{210159E2-BE6F-7F8B-F6B7-86AF5B92FD88}"/>
              </a:ext>
            </a:extLst>
          </p:cNvPr>
          <p:cNvSpPr/>
          <p:nvPr/>
        </p:nvSpPr>
        <p:spPr>
          <a:xfrm>
            <a:off x="102131" y="320245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A9E9313-3586-9891-3048-5AF4814C6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4" y="326735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1024">
            <a:extLst>
              <a:ext uri="{FF2B5EF4-FFF2-40B4-BE49-F238E27FC236}">
                <a16:creationId xmlns:a16="http://schemas.microsoft.com/office/drawing/2014/main" id="{EA5B7297-CCD4-93F3-2DC5-A536DC07238D}"/>
              </a:ext>
            </a:extLst>
          </p:cNvPr>
          <p:cNvSpPr txBox="1"/>
          <p:nvPr/>
        </p:nvSpPr>
        <p:spPr>
          <a:xfrm>
            <a:off x="96625" y="422166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087A170D-C1A6-54B0-64EC-34F94CD72E37}"/>
              </a:ext>
            </a:extLst>
          </p:cNvPr>
          <p:cNvSpPr txBox="1"/>
          <p:nvPr/>
        </p:nvSpPr>
        <p:spPr>
          <a:xfrm>
            <a:off x="96625" y="4349801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832D4D5F-915A-E7D8-7C2C-398D37DDAD3A}"/>
              </a:ext>
            </a:extLst>
          </p:cNvPr>
          <p:cNvSpPr txBox="1"/>
          <p:nvPr/>
        </p:nvSpPr>
        <p:spPr>
          <a:xfrm>
            <a:off x="825361" y="422577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28" name="Rectangle: Rounded Corners 61">
            <a:extLst>
              <a:ext uri="{FF2B5EF4-FFF2-40B4-BE49-F238E27FC236}">
                <a16:creationId xmlns:a16="http://schemas.microsoft.com/office/drawing/2014/main" id="{FF9E5004-327A-DB94-075F-81087E9A457E}"/>
              </a:ext>
            </a:extLst>
          </p:cNvPr>
          <p:cNvSpPr/>
          <p:nvPr/>
        </p:nvSpPr>
        <p:spPr>
          <a:xfrm>
            <a:off x="1269552" y="320220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83486A8-7D25-5D5B-B8F5-F1A9C427F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25" y="326709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4">
            <a:extLst>
              <a:ext uri="{FF2B5EF4-FFF2-40B4-BE49-F238E27FC236}">
                <a16:creationId xmlns:a16="http://schemas.microsoft.com/office/drawing/2014/main" id="{8D804A17-734F-E18D-C4BD-89CC4FD25D63}"/>
              </a:ext>
            </a:extLst>
          </p:cNvPr>
          <p:cNvSpPr txBox="1"/>
          <p:nvPr/>
        </p:nvSpPr>
        <p:spPr>
          <a:xfrm>
            <a:off x="1264046" y="422140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1" name="TextBox 1023">
            <a:extLst>
              <a:ext uri="{FF2B5EF4-FFF2-40B4-BE49-F238E27FC236}">
                <a16:creationId xmlns:a16="http://schemas.microsoft.com/office/drawing/2014/main" id="{FFF3CFB2-E791-94FD-E03F-345C2EEC8DC6}"/>
              </a:ext>
            </a:extLst>
          </p:cNvPr>
          <p:cNvSpPr txBox="1"/>
          <p:nvPr/>
        </p:nvSpPr>
        <p:spPr>
          <a:xfrm>
            <a:off x="1264046" y="4349544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2" name="TextBox 1026">
            <a:extLst>
              <a:ext uri="{FF2B5EF4-FFF2-40B4-BE49-F238E27FC236}">
                <a16:creationId xmlns:a16="http://schemas.microsoft.com/office/drawing/2014/main" id="{1217F4C7-A75F-D770-FAAD-4F7EFC2C9D9A}"/>
              </a:ext>
            </a:extLst>
          </p:cNvPr>
          <p:cNvSpPr txBox="1"/>
          <p:nvPr/>
        </p:nvSpPr>
        <p:spPr>
          <a:xfrm>
            <a:off x="1992782" y="422551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33" name="Rectangle: Rounded Corners 61">
            <a:extLst>
              <a:ext uri="{FF2B5EF4-FFF2-40B4-BE49-F238E27FC236}">
                <a16:creationId xmlns:a16="http://schemas.microsoft.com/office/drawing/2014/main" id="{920F217B-97A6-D549-C125-932EB5BFD602}"/>
              </a:ext>
            </a:extLst>
          </p:cNvPr>
          <p:cNvSpPr/>
          <p:nvPr/>
        </p:nvSpPr>
        <p:spPr>
          <a:xfrm>
            <a:off x="2432813" y="31947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4E36F25-1B83-231C-16F9-8D9D9DB60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86" y="32596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24">
            <a:extLst>
              <a:ext uri="{FF2B5EF4-FFF2-40B4-BE49-F238E27FC236}">
                <a16:creationId xmlns:a16="http://schemas.microsoft.com/office/drawing/2014/main" id="{CF5CF860-B72A-6114-AF7C-8EF9E59FF2FE}"/>
              </a:ext>
            </a:extLst>
          </p:cNvPr>
          <p:cNvSpPr txBox="1"/>
          <p:nvPr/>
        </p:nvSpPr>
        <p:spPr>
          <a:xfrm>
            <a:off x="2427307" y="42139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9" name="TextBox 1023">
            <a:extLst>
              <a:ext uri="{FF2B5EF4-FFF2-40B4-BE49-F238E27FC236}">
                <a16:creationId xmlns:a16="http://schemas.microsoft.com/office/drawing/2014/main" id="{0F2241EE-D5BA-2D0E-E0B9-C704E216636D}"/>
              </a:ext>
            </a:extLst>
          </p:cNvPr>
          <p:cNvSpPr txBox="1"/>
          <p:nvPr/>
        </p:nvSpPr>
        <p:spPr>
          <a:xfrm>
            <a:off x="2427307" y="43421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1" name="TextBox 1026">
            <a:extLst>
              <a:ext uri="{FF2B5EF4-FFF2-40B4-BE49-F238E27FC236}">
                <a16:creationId xmlns:a16="http://schemas.microsoft.com/office/drawing/2014/main" id="{F40130AA-2E65-614A-B3F1-FB3354BCD6F4}"/>
              </a:ext>
            </a:extLst>
          </p:cNvPr>
          <p:cNvSpPr txBox="1"/>
          <p:nvPr/>
        </p:nvSpPr>
        <p:spPr>
          <a:xfrm>
            <a:off x="3156043" y="42180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TextBox 26">
            <a:extLst>
              <a:ext uri="{FF2B5EF4-FFF2-40B4-BE49-F238E27FC236}">
                <a16:creationId xmlns:a16="http://schemas.microsoft.com/office/drawing/2014/main" id="{036DFC56-7211-B409-5ECF-90878625D620}"/>
              </a:ext>
            </a:extLst>
          </p:cNvPr>
          <p:cNvSpPr txBox="1"/>
          <p:nvPr/>
        </p:nvSpPr>
        <p:spPr>
          <a:xfrm>
            <a:off x="108323" y="4906424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pic>
        <p:nvPicPr>
          <p:cNvPr id="1044" name="Grafik 1043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8204621E-E20C-F5F8-D8C2-9FCBAEEE6B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" y="5311022"/>
            <a:ext cx="1069269" cy="10692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34418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BD5B4-307D-C75E-BCE6-DC162B88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AA31F6-27E8-C219-F8F1-1EE7F3E95055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241B8-27AF-3F4D-8749-24107ECFA982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79F92A2-4B34-FCB4-50E8-05256524D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87B36-9751-3B82-3BDF-6FA89352C6A5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36487CBE-C52B-0C48-46B2-A3A0D7FD975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A9A38F63-24A8-9BA2-94CC-7DDE59A03788}"/>
              </a:ext>
            </a:extLst>
          </p:cNvPr>
          <p:cNvSpPr/>
          <p:nvPr/>
        </p:nvSpPr>
        <p:spPr>
          <a:xfrm>
            <a:off x="0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C791415-0422-2610-9F8C-23488051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2967700-4BCF-08BE-7087-B7DFA722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655D2A-710D-18A2-3018-45D04FDF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81A1A6F-30A2-6E97-264C-68B40D58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A31AEC2-A439-FFB3-DF57-59366F9F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7C169F0A-60AB-8DB6-3F75-6F0421B4C1E0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34" name="Rectangle: Rounded Corners 1050">
            <a:extLst>
              <a:ext uri="{FF2B5EF4-FFF2-40B4-BE49-F238E27FC236}">
                <a16:creationId xmlns:a16="http://schemas.microsoft.com/office/drawing/2014/main" id="{BBC51F59-5E1E-9257-8145-6866790580B3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10">
            <a:extLst>
              <a:ext uri="{FF2B5EF4-FFF2-40B4-BE49-F238E27FC236}">
                <a16:creationId xmlns:a16="http://schemas.microsoft.com/office/drawing/2014/main" id="{5FB76233-9E4F-88A2-24DC-E735607B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3">
            <a:extLst>
              <a:ext uri="{FF2B5EF4-FFF2-40B4-BE49-F238E27FC236}">
                <a16:creationId xmlns:a16="http://schemas.microsoft.com/office/drawing/2014/main" id="{E1D7F4C2-99CB-01D0-C617-D1B3B8B4DBAA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59EC374B-B184-05A7-2E0D-461B1C59D3B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38" name="Rectangle: Rounded Corners 1054">
            <a:extLst>
              <a:ext uri="{FF2B5EF4-FFF2-40B4-BE49-F238E27FC236}">
                <a16:creationId xmlns:a16="http://schemas.microsoft.com/office/drawing/2014/main" id="{DED98BAB-CDF4-B6D1-3BBA-5DF7AC8745E2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A10F7495-7AD0-E800-8DF9-382B0BF2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055">
            <a:extLst>
              <a:ext uri="{FF2B5EF4-FFF2-40B4-BE49-F238E27FC236}">
                <a16:creationId xmlns:a16="http://schemas.microsoft.com/office/drawing/2014/main" id="{06E0B733-6E5B-231D-B223-0AE4B4D4D473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27035E9-D51A-4DC8-A978-7FEA28DAF1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4" name="TextBox 1057">
            <a:extLst>
              <a:ext uri="{FF2B5EF4-FFF2-40B4-BE49-F238E27FC236}">
                <a16:creationId xmlns:a16="http://schemas.microsoft.com/office/drawing/2014/main" id="{F15A4C36-3DCF-ADD9-4003-0D0618EF5509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5" name="TextBox 1058">
            <a:extLst>
              <a:ext uri="{FF2B5EF4-FFF2-40B4-BE49-F238E27FC236}">
                <a16:creationId xmlns:a16="http://schemas.microsoft.com/office/drawing/2014/main" id="{794C2775-043C-EEA3-91F9-58B12D9D31E3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8" name="Picture 2">
            <a:extLst>
              <a:ext uri="{FF2B5EF4-FFF2-40B4-BE49-F238E27FC236}">
                <a16:creationId xmlns:a16="http://schemas.microsoft.com/office/drawing/2014/main" id="{86BB92B7-B888-4DE0-4182-DDFD03CA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07" y="157123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TextBox 1055">
            <a:extLst>
              <a:ext uri="{FF2B5EF4-FFF2-40B4-BE49-F238E27FC236}">
                <a16:creationId xmlns:a16="http://schemas.microsoft.com/office/drawing/2014/main" id="{78CA79AE-5E18-F387-CAD3-B83C87ED959E}"/>
              </a:ext>
            </a:extLst>
          </p:cNvPr>
          <p:cNvSpPr txBox="1"/>
          <p:nvPr/>
        </p:nvSpPr>
        <p:spPr>
          <a:xfrm>
            <a:off x="494112" y="200826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00A0B9E-4F2D-1728-27FC-C943CAF35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3" y="201281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1" name="TextBox 1057">
            <a:extLst>
              <a:ext uri="{FF2B5EF4-FFF2-40B4-BE49-F238E27FC236}">
                <a16:creationId xmlns:a16="http://schemas.microsoft.com/office/drawing/2014/main" id="{782DA40A-824B-AC20-D229-4A32F165F656}"/>
              </a:ext>
            </a:extLst>
          </p:cNvPr>
          <p:cNvSpPr txBox="1"/>
          <p:nvPr/>
        </p:nvSpPr>
        <p:spPr>
          <a:xfrm>
            <a:off x="494112" y="217792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2" name="TextBox 1058">
            <a:extLst>
              <a:ext uri="{FF2B5EF4-FFF2-40B4-BE49-F238E27FC236}">
                <a16:creationId xmlns:a16="http://schemas.microsoft.com/office/drawing/2014/main" id="{80BC3521-841C-63BB-E360-CA95C477F755}"/>
              </a:ext>
            </a:extLst>
          </p:cNvPr>
          <p:cNvSpPr txBox="1"/>
          <p:nvPr/>
        </p:nvSpPr>
        <p:spPr>
          <a:xfrm>
            <a:off x="2137050" y="205614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3" name="Picture 2">
            <a:extLst>
              <a:ext uri="{FF2B5EF4-FFF2-40B4-BE49-F238E27FC236}">
                <a16:creationId xmlns:a16="http://schemas.microsoft.com/office/drawing/2014/main" id="{14349CFA-9111-5005-75F1-A50B4B83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30" y="205192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TextBox 1055">
            <a:extLst>
              <a:ext uri="{FF2B5EF4-FFF2-40B4-BE49-F238E27FC236}">
                <a16:creationId xmlns:a16="http://schemas.microsoft.com/office/drawing/2014/main" id="{A6A3449F-D3AA-D867-5B89-48A40E6545B0}"/>
              </a:ext>
            </a:extLst>
          </p:cNvPr>
          <p:cNvSpPr txBox="1"/>
          <p:nvPr/>
        </p:nvSpPr>
        <p:spPr>
          <a:xfrm>
            <a:off x="496344" y="248802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02DA98C-2E7D-9517-AA78-9B501EE6C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" y="249257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6" name="TextBox 1057">
            <a:extLst>
              <a:ext uri="{FF2B5EF4-FFF2-40B4-BE49-F238E27FC236}">
                <a16:creationId xmlns:a16="http://schemas.microsoft.com/office/drawing/2014/main" id="{FABC66E7-BDFB-4DE8-FC12-31750915E4AE}"/>
              </a:ext>
            </a:extLst>
          </p:cNvPr>
          <p:cNvSpPr txBox="1"/>
          <p:nvPr/>
        </p:nvSpPr>
        <p:spPr>
          <a:xfrm>
            <a:off x="496344" y="265768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7" name="TextBox 1058">
            <a:extLst>
              <a:ext uri="{FF2B5EF4-FFF2-40B4-BE49-F238E27FC236}">
                <a16:creationId xmlns:a16="http://schemas.microsoft.com/office/drawing/2014/main" id="{4E0A5AEE-0964-D513-41B3-FACECAC98581}"/>
              </a:ext>
            </a:extLst>
          </p:cNvPr>
          <p:cNvSpPr txBox="1"/>
          <p:nvPr/>
        </p:nvSpPr>
        <p:spPr>
          <a:xfrm>
            <a:off x="2139282" y="253590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8" name="Picture 2">
            <a:extLst>
              <a:ext uri="{FF2B5EF4-FFF2-40B4-BE49-F238E27FC236}">
                <a16:creationId xmlns:a16="http://schemas.microsoft.com/office/drawing/2014/main" id="{35B38479-F132-3DDC-A82C-413517B9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62" y="253168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055">
            <a:extLst>
              <a:ext uri="{FF2B5EF4-FFF2-40B4-BE49-F238E27FC236}">
                <a16:creationId xmlns:a16="http://schemas.microsoft.com/office/drawing/2014/main" id="{4868779B-3016-D5A7-554F-7FE6AC5A653F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80585-B12D-F81F-BB5F-4DA58C4DC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1" name="TextBox 1057">
            <a:extLst>
              <a:ext uri="{FF2B5EF4-FFF2-40B4-BE49-F238E27FC236}">
                <a16:creationId xmlns:a16="http://schemas.microsoft.com/office/drawing/2014/main" id="{0E280910-6B0C-1D0F-E274-3A4ACA5BA249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2" name="TextBox 1058">
            <a:extLst>
              <a:ext uri="{FF2B5EF4-FFF2-40B4-BE49-F238E27FC236}">
                <a16:creationId xmlns:a16="http://schemas.microsoft.com/office/drawing/2014/main" id="{5BE29471-FF7C-E146-444A-69D974A342D6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3" name="Picture 2">
            <a:extLst>
              <a:ext uri="{FF2B5EF4-FFF2-40B4-BE49-F238E27FC236}">
                <a16:creationId xmlns:a16="http://schemas.microsoft.com/office/drawing/2014/main" id="{BAD8733E-2F0A-EC1B-4A72-F6F10B77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55">
            <a:extLst>
              <a:ext uri="{FF2B5EF4-FFF2-40B4-BE49-F238E27FC236}">
                <a16:creationId xmlns:a16="http://schemas.microsoft.com/office/drawing/2014/main" id="{22C529D9-74E8-A8AF-5023-84BBEB3A1331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68EC07-4B7B-8A6A-15F9-8AA123C14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6" name="TextBox 1057">
            <a:extLst>
              <a:ext uri="{FF2B5EF4-FFF2-40B4-BE49-F238E27FC236}">
                <a16:creationId xmlns:a16="http://schemas.microsoft.com/office/drawing/2014/main" id="{4EC14993-C33D-97DD-B617-646BB0716E82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7" name="TextBox 1058">
            <a:extLst>
              <a:ext uri="{FF2B5EF4-FFF2-40B4-BE49-F238E27FC236}">
                <a16:creationId xmlns:a16="http://schemas.microsoft.com/office/drawing/2014/main" id="{9C889037-9DA3-8B40-4C77-C04F79BCC096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F4673D4F-D689-09D9-55A2-CA37D36B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55">
            <a:extLst>
              <a:ext uri="{FF2B5EF4-FFF2-40B4-BE49-F238E27FC236}">
                <a16:creationId xmlns:a16="http://schemas.microsoft.com/office/drawing/2014/main" id="{79EC258D-5EB6-C84D-4DD8-1C19BDD0B3A0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6BA104A-64B8-FFF9-5D69-4D1439F9B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1" name="TextBox 1057">
            <a:extLst>
              <a:ext uri="{FF2B5EF4-FFF2-40B4-BE49-F238E27FC236}">
                <a16:creationId xmlns:a16="http://schemas.microsoft.com/office/drawing/2014/main" id="{812B9336-B045-0251-00EF-3781AD5B8633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2" name="TextBox 1058">
            <a:extLst>
              <a:ext uri="{FF2B5EF4-FFF2-40B4-BE49-F238E27FC236}">
                <a16:creationId xmlns:a16="http://schemas.microsoft.com/office/drawing/2014/main" id="{79CDE84A-FAD1-4016-C649-D279576A0994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3" name="Picture 2">
            <a:extLst>
              <a:ext uri="{FF2B5EF4-FFF2-40B4-BE49-F238E27FC236}">
                <a16:creationId xmlns:a16="http://schemas.microsoft.com/office/drawing/2014/main" id="{C368206C-6549-25AC-EC22-5F5CC47B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" name="TextBox 1055">
            <a:extLst>
              <a:ext uri="{FF2B5EF4-FFF2-40B4-BE49-F238E27FC236}">
                <a16:creationId xmlns:a16="http://schemas.microsoft.com/office/drawing/2014/main" id="{38E0652A-4755-AC7C-0309-93980F6A0D48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C2E8EA9-CCD6-05FE-0B2B-9BD8BCFD0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6" name="TextBox 1057">
            <a:extLst>
              <a:ext uri="{FF2B5EF4-FFF2-40B4-BE49-F238E27FC236}">
                <a16:creationId xmlns:a16="http://schemas.microsoft.com/office/drawing/2014/main" id="{7379A02E-2058-2310-9D71-D8361C98BC52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7" name="TextBox 1058">
            <a:extLst>
              <a:ext uri="{FF2B5EF4-FFF2-40B4-BE49-F238E27FC236}">
                <a16:creationId xmlns:a16="http://schemas.microsoft.com/office/drawing/2014/main" id="{DAD1F69C-92CA-357D-2EC6-601AACCA2C43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8" name="Picture 2">
            <a:extLst>
              <a:ext uri="{FF2B5EF4-FFF2-40B4-BE49-F238E27FC236}">
                <a16:creationId xmlns:a16="http://schemas.microsoft.com/office/drawing/2014/main" id="{01D00A70-854B-5436-C821-5C0BB8D2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9" name="TextBox 1055">
            <a:extLst>
              <a:ext uri="{FF2B5EF4-FFF2-40B4-BE49-F238E27FC236}">
                <a16:creationId xmlns:a16="http://schemas.microsoft.com/office/drawing/2014/main" id="{822D6499-F72C-7C55-8CD2-F9F2003FD4F4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1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D0BB128-DD32-EC81-9ED4-30CDD96201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11" name="TextBox 1057">
            <a:extLst>
              <a:ext uri="{FF2B5EF4-FFF2-40B4-BE49-F238E27FC236}">
                <a16:creationId xmlns:a16="http://schemas.microsoft.com/office/drawing/2014/main" id="{F799020E-58FF-66FD-48A0-0EDA8FF81D9A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12" name="TextBox 1058">
            <a:extLst>
              <a:ext uri="{FF2B5EF4-FFF2-40B4-BE49-F238E27FC236}">
                <a16:creationId xmlns:a16="http://schemas.microsoft.com/office/drawing/2014/main" id="{C7F2F404-E3D1-E824-87F6-268CEE26614B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13" name="Picture 2">
            <a:extLst>
              <a:ext uri="{FF2B5EF4-FFF2-40B4-BE49-F238E27FC236}">
                <a16:creationId xmlns:a16="http://schemas.microsoft.com/office/drawing/2014/main" id="{73A77532-ED6F-FF50-6987-AAA12924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5" name="Gerader Verbinder 1114">
            <a:extLst>
              <a:ext uri="{FF2B5EF4-FFF2-40B4-BE49-F238E27FC236}">
                <a16:creationId xmlns:a16="http://schemas.microsoft.com/office/drawing/2014/main" id="{187EFB1C-52EA-5C15-528C-70D046A5BA9F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0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FE2-CB5C-5652-AB74-968B7DF6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r>
              <a:rPr lang="en-US" sz="8800" b="1" noProof="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69166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F4B1-8B4E-6BDF-8DB1-14D2D81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8ADB5-6E86-EAA4-C013-B9CD64297E9D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8A15B-26E7-F58A-D4B6-07C9A9711CC4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0EEDD845-A2FA-8873-684F-B7898A4C9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FAD114-8E39-6D70-1C67-C2D1A52B6EC9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2C8D79F7-3955-8B0F-932C-00713724177D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C50FABB2-2393-69D0-E67A-25768915665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7F2A934-D509-2FCE-36E7-8B072842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9F25F13-FBA7-FA4E-ADDC-C68E9BED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AC7FEFB-969E-4382-8ACA-5B5DFF94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5A5A45-317A-1771-5521-F89878A2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A80A05-F53A-DF55-410E-6F0C878D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016E7C4-5981-58C6-F79A-D45C461FB84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8" name="Rectangle: Rounded Corners 1083">
            <a:extLst>
              <a:ext uri="{FF2B5EF4-FFF2-40B4-BE49-F238E27FC236}">
                <a16:creationId xmlns:a16="http://schemas.microsoft.com/office/drawing/2014/main" id="{B7D4B6DF-E654-7A10-FD92-3DCD27224BEF}"/>
              </a:ext>
            </a:extLst>
          </p:cNvPr>
          <p:cNvSpPr/>
          <p:nvPr/>
        </p:nvSpPr>
        <p:spPr>
          <a:xfrm>
            <a:off x="2692115" y="669871"/>
            <a:ext cx="289764" cy="289764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4B82746-49B5-050E-4D3A-20DABBCF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12" y="694068"/>
            <a:ext cx="241370" cy="24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078">
            <a:extLst>
              <a:ext uri="{FF2B5EF4-FFF2-40B4-BE49-F238E27FC236}">
                <a16:creationId xmlns:a16="http://schemas.microsoft.com/office/drawing/2014/main" id="{C2440A8C-C739-D158-37A0-CBB481BCA92C}"/>
              </a:ext>
            </a:extLst>
          </p:cNvPr>
          <p:cNvSpPr/>
          <p:nvPr/>
        </p:nvSpPr>
        <p:spPr>
          <a:xfrm>
            <a:off x="103794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DAE98F-C1C8-8B7F-7307-10A4FF40C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8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20" name="TextBox 1080">
            <a:extLst>
              <a:ext uri="{FF2B5EF4-FFF2-40B4-BE49-F238E27FC236}">
                <a16:creationId xmlns:a16="http://schemas.microsoft.com/office/drawing/2014/main" id="{579655E9-8492-54C5-A9A3-F14B4BBE07B9}"/>
              </a:ext>
            </a:extLst>
          </p:cNvPr>
          <p:cNvSpPr txBox="1"/>
          <p:nvPr/>
        </p:nvSpPr>
        <p:spPr>
          <a:xfrm>
            <a:off x="121129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081">
            <a:extLst>
              <a:ext uri="{FF2B5EF4-FFF2-40B4-BE49-F238E27FC236}">
                <a16:creationId xmlns:a16="http://schemas.microsoft.com/office/drawing/2014/main" id="{DE60F1A9-7554-8D59-0408-764EC8CB4D02}"/>
              </a:ext>
            </a:extLst>
          </p:cNvPr>
          <p:cNvSpPr txBox="1"/>
          <p:nvPr/>
        </p:nvSpPr>
        <p:spPr>
          <a:xfrm>
            <a:off x="130606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082">
            <a:extLst>
              <a:ext uri="{FF2B5EF4-FFF2-40B4-BE49-F238E27FC236}">
                <a16:creationId xmlns:a16="http://schemas.microsoft.com/office/drawing/2014/main" id="{DC28AC9D-1313-B180-A0BC-3F7346D13A34}"/>
              </a:ext>
            </a:extLst>
          </p:cNvPr>
          <p:cNvSpPr txBox="1"/>
          <p:nvPr/>
        </p:nvSpPr>
        <p:spPr>
          <a:xfrm>
            <a:off x="1045304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8" name="Rectangle: Rounded Corners 1078">
            <a:extLst>
              <a:ext uri="{FF2B5EF4-FFF2-40B4-BE49-F238E27FC236}">
                <a16:creationId xmlns:a16="http://schemas.microsoft.com/office/drawing/2014/main" id="{EEA4B64B-D5C1-F844-DBFB-A0376A26EC6D}"/>
              </a:ext>
            </a:extLst>
          </p:cNvPr>
          <p:cNvSpPr/>
          <p:nvPr/>
        </p:nvSpPr>
        <p:spPr>
          <a:xfrm>
            <a:off x="1576935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9E056B4-A852-56BB-2830-B05AAB3C5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89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30" name="TextBox 1080">
            <a:extLst>
              <a:ext uri="{FF2B5EF4-FFF2-40B4-BE49-F238E27FC236}">
                <a16:creationId xmlns:a16="http://schemas.microsoft.com/office/drawing/2014/main" id="{6C6CAC5C-EF65-168A-7D71-9A6DA3BED26F}"/>
              </a:ext>
            </a:extLst>
          </p:cNvPr>
          <p:cNvSpPr txBox="1"/>
          <p:nvPr/>
        </p:nvSpPr>
        <p:spPr>
          <a:xfrm>
            <a:off x="1594270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1" name="TextBox 1081">
            <a:extLst>
              <a:ext uri="{FF2B5EF4-FFF2-40B4-BE49-F238E27FC236}">
                <a16:creationId xmlns:a16="http://schemas.microsoft.com/office/drawing/2014/main" id="{C34F4B07-37BB-7F0F-713B-C6C988CE1B67}"/>
              </a:ext>
            </a:extLst>
          </p:cNvPr>
          <p:cNvSpPr txBox="1"/>
          <p:nvPr/>
        </p:nvSpPr>
        <p:spPr>
          <a:xfrm>
            <a:off x="1603747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2" name="TextBox 1082">
            <a:extLst>
              <a:ext uri="{FF2B5EF4-FFF2-40B4-BE49-F238E27FC236}">
                <a16:creationId xmlns:a16="http://schemas.microsoft.com/office/drawing/2014/main" id="{6A044F30-F8B2-9168-A75E-0D9708F3D3B0}"/>
              </a:ext>
            </a:extLst>
          </p:cNvPr>
          <p:cNvSpPr txBox="1"/>
          <p:nvPr/>
        </p:nvSpPr>
        <p:spPr>
          <a:xfrm>
            <a:off x="2518445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1078">
            <a:extLst>
              <a:ext uri="{FF2B5EF4-FFF2-40B4-BE49-F238E27FC236}">
                <a16:creationId xmlns:a16="http://schemas.microsoft.com/office/drawing/2014/main" id="{FA33A715-4D4D-0480-95E7-93DD7CA7E5B3}"/>
              </a:ext>
            </a:extLst>
          </p:cNvPr>
          <p:cNvSpPr/>
          <p:nvPr/>
        </p:nvSpPr>
        <p:spPr>
          <a:xfrm>
            <a:off x="110296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170E5D2-63F9-4B7D-1414-A1A9874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0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1080">
            <a:extLst>
              <a:ext uri="{FF2B5EF4-FFF2-40B4-BE49-F238E27FC236}">
                <a16:creationId xmlns:a16="http://schemas.microsoft.com/office/drawing/2014/main" id="{88DC7C8A-1A7D-4F53-E96F-0C8843A18D41}"/>
              </a:ext>
            </a:extLst>
          </p:cNvPr>
          <p:cNvSpPr txBox="1"/>
          <p:nvPr/>
        </p:nvSpPr>
        <p:spPr>
          <a:xfrm>
            <a:off x="127631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1081">
            <a:extLst>
              <a:ext uri="{FF2B5EF4-FFF2-40B4-BE49-F238E27FC236}">
                <a16:creationId xmlns:a16="http://schemas.microsoft.com/office/drawing/2014/main" id="{A0715B67-4D1A-0CAF-6239-6810F4ADB8A5}"/>
              </a:ext>
            </a:extLst>
          </p:cNvPr>
          <p:cNvSpPr txBox="1"/>
          <p:nvPr/>
        </p:nvSpPr>
        <p:spPr>
          <a:xfrm>
            <a:off x="137108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1082">
            <a:extLst>
              <a:ext uri="{FF2B5EF4-FFF2-40B4-BE49-F238E27FC236}">
                <a16:creationId xmlns:a16="http://schemas.microsoft.com/office/drawing/2014/main" id="{576ED9CF-E06D-6E11-6645-29A8DFFB6D81}"/>
              </a:ext>
            </a:extLst>
          </p:cNvPr>
          <p:cNvSpPr txBox="1"/>
          <p:nvPr/>
        </p:nvSpPr>
        <p:spPr>
          <a:xfrm>
            <a:off x="1051806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1078">
            <a:extLst>
              <a:ext uri="{FF2B5EF4-FFF2-40B4-BE49-F238E27FC236}">
                <a16:creationId xmlns:a16="http://schemas.microsoft.com/office/drawing/2014/main" id="{C023587A-937D-00A0-BA0E-9BCCFEFBF5BA}"/>
              </a:ext>
            </a:extLst>
          </p:cNvPr>
          <p:cNvSpPr/>
          <p:nvPr/>
        </p:nvSpPr>
        <p:spPr>
          <a:xfrm>
            <a:off x="1583437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91D6BE9-899F-7C52-5536-8EB871C92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91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1080">
            <a:extLst>
              <a:ext uri="{FF2B5EF4-FFF2-40B4-BE49-F238E27FC236}">
                <a16:creationId xmlns:a16="http://schemas.microsoft.com/office/drawing/2014/main" id="{EAFEA2BB-26E5-19D8-B6D9-234BE4098A3C}"/>
              </a:ext>
            </a:extLst>
          </p:cNvPr>
          <p:cNvSpPr txBox="1"/>
          <p:nvPr/>
        </p:nvSpPr>
        <p:spPr>
          <a:xfrm>
            <a:off x="1600772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1081">
            <a:extLst>
              <a:ext uri="{FF2B5EF4-FFF2-40B4-BE49-F238E27FC236}">
                <a16:creationId xmlns:a16="http://schemas.microsoft.com/office/drawing/2014/main" id="{C7B271E8-BE8C-64EB-0D4E-26595F1F83ED}"/>
              </a:ext>
            </a:extLst>
          </p:cNvPr>
          <p:cNvSpPr txBox="1"/>
          <p:nvPr/>
        </p:nvSpPr>
        <p:spPr>
          <a:xfrm>
            <a:off x="1610249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1082">
            <a:extLst>
              <a:ext uri="{FF2B5EF4-FFF2-40B4-BE49-F238E27FC236}">
                <a16:creationId xmlns:a16="http://schemas.microsoft.com/office/drawing/2014/main" id="{D0BE8EF2-D91D-6109-5CB6-8915C325857E}"/>
              </a:ext>
            </a:extLst>
          </p:cNvPr>
          <p:cNvSpPr txBox="1"/>
          <p:nvPr/>
        </p:nvSpPr>
        <p:spPr>
          <a:xfrm>
            <a:off x="2524947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5AE26F75-1961-A926-E72D-5033A9EAD2DD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598515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76D9-94E1-366A-0EDC-600A610D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5603F-EA69-8364-D383-5DD36F4E9864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31A4D-8F07-C2D1-C79F-38FAB753AE55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60A4780-24EC-DB1E-E11B-252B4C06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A9B3C3-3E7C-7E1F-DC6C-9A1335C281CA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0E4A7D7-028E-9AE7-9037-81AB355082AB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4AF1626F-6A3D-A176-D0FB-4D39CC12A36F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8D796FC-F70B-8109-93FB-13B39D94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EDCF1F3-5465-3652-6CE3-298AF76A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D4AF60-8AA5-717F-F170-0EA22079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60ED78-41D7-68B0-B69A-408BBD2E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EF0CBF-612F-65ED-352B-616DB79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FF6644D8-77D9-D2A6-71DE-648531E32EF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2096840-0A8B-BDDE-A36B-F8B695B98C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B089E979-5884-7B50-DE76-0E6CECAC5BE9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76C9FF-6D3F-3B74-CF49-2D6541645898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26A7CC8-5570-3F3E-6F60-3BA03942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CCE8D172-8672-CD55-2326-F537CF6A361A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B1AD5304-80F5-0147-DBC5-F217062E73D9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9AF6FAE3-25B0-41F6-8B46-5B30C5B6FF37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BB3B2-0A86-4EE8-7E84-459C552AC87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D422AF7B-5145-D442-89CF-408CB174F3B6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E584526-277F-0C5D-58A5-C27067506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7196AA-B8EB-28A9-C473-C7BF08A956AA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868998CA-7064-BD44-20CE-15CD3C555163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39C4C450-969F-48F3-C184-4D4E966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C2928830-EF3A-2D5C-CD96-D2B0F6A9228A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09470-25A4-340B-7CD4-092585FF7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22703CDD-95F5-3F43-9E3F-C5C997F191EF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7199B8D8-2177-73E8-2B9A-9599D80A86E3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BACD549-BBCA-6704-7A77-95641277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73D7D306-3FF9-C102-704A-DA65393FD6D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3371196-0EF1-4812-7B3B-809734CB6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19B8C989-1B1B-C58C-90EB-E1AB32EFAA3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E2C01C8D-1F7D-85B4-2E0B-E9CE97026FB0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1CE7A7D-E7ED-A36D-06C3-5ED41DEF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B280B530-A6C6-55DC-C49D-7759BCF539B9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12F3320-D48E-4618-C887-D73D3B62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F2C6EA5-E9D4-0551-F06E-EEAE87C28F3D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72A68B7C-67A0-CC91-B80C-A32E6AEFC97A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40753810-AEF9-AE1E-3376-4D5C87BD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75546DD3-4342-F7D6-B4B1-D6E707FAD82E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CBF3345-3086-80C2-E964-F76AA3AF6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24C84CF4-A6C9-B409-6DAD-2C3EA21D6A0B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3E00B114-4034-CB34-23E3-859A69706412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6C93C-5387-BBAD-8274-44640CE5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>
            <a:extLst>
              <a:ext uri="{FF2B5EF4-FFF2-40B4-BE49-F238E27FC236}">
                <a16:creationId xmlns:a16="http://schemas.microsoft.com/office/drawing/2014/main" id="{8523A5EB-2B2B-2926-E675-356676F0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58707"/>
            <a:ext cx="380273" cy="3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26">
            <a:extLst>
              <a:ext uri="{FF2B5EF4-FFF2-40B4-BE49-F238E27FC236}">
                <a16:creationId xmlns:a16="http://schemas.microsoft.com/office/drawing/2014/main" id="{1832B660-99CB-6D24-1F33-18DB19321BDD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</p:spTree>
    <p:extLst>
      <p:ext uri="{BB962C8B-B14F-4D97-AF65-F5344CB8AC3E}">
        <p14:creationId xmlns:p14="http://schemas.microsoft.com/office/powerpoint/2010/main" val="1269884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C9220-E926-1AED-8241-7E035641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26EF5-EAD7-24CD-B703-CB2629E2566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4E41-F3FB-464A-C394-4802938E2618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1D79B804-BCE6-3D73-8682-4D4F9E3E3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DB83F-16F2-385E-C829-8D429F9184A1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EE592FF-2127-BCB2-AA5D-C88DE1EC65AE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883FAEB5-48C0-2B99-1E78-F1E83D6AB94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2B26D3-B20E-33E3-FEA9-C6F19E71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C70F59E-8EAE-DC06-7F19-533C21B3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8439769-713C-3B59-286E-9C62CE4D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8AE0C8B-E864-C3F9-F7F4-3AAEA953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4DCE226-50DC-439B-0C1B-FC46592A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6D033E53-C6AC-6C95-7840-2DBDDB2FBF1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D722851-6967-B5A6-DDF5-503BBC5E9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E74C767F-88C7-E0BF-DD56-3FFEAD8C5AD2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529597-1502-588C-EE21-1DDECD9ED5B1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B1DA685-9091-9607-D124-E9449507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E73D3EF-2524-2919-AC8E-29A7F660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62436"/>
            <a:ext cx="372816" cy="3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4717191F-4DB0-F1B7-7CB9-B8B0AB489496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79C654FA-6D6E-4773-D386-49325431B822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FAB9A0F0-4D61-2FC9-F4FE-02BC50F5B55C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0907A34A-1476-525D-3C41-FFBBDA2BC1E1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E4EA0F-0775-50FA-B158-E046E02677C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157F9BD0-6906-E277-1772-AAABFF6E1CEE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CC6E89D-AAB9-4720-55DE-01C7E3B4E0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BA1224-2F03-09FD-A8F1-4190795C83D5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93CCCC67-2110-2417-BB44-422050E216AD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75FAC15-0F4F-E0CB-D70C-1C49A6DB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6BE04F0E-7728-767F-9E9A-262C6E94FFEF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56349D9-A1B9-4056-F6B3-8FF33E96C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E2C792CC-14F6-1A9E-D5D9-AD1AACE1A5DC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1550E6A9-1495-9054-5DE4-90E56BFD1FC1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91C85C6-556A-8C44-3D12-77798350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9CDF1917-BDCE-47F1-7492-048D1126019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953AC10-B6B3-524F-2F78-DF31E3DE81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076095C0-BD0C-A176-8C3D-CA0364BE484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84F0508A-90DE-C726-CD2D-376A8797BF3C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43D392-EE24-9897-27C5-DC199381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CA5828FC-F101-0119-E7E3-E5556A903273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0B4597C-6F8A-4A74-210A-461151A1A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5B975F7-4511-CB68-FD73-A0AB32588108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6E18F932-29EA-D530-1687-83F6FC0F5965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046F3A87-811A-E712-5D94-05F803D4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C57B6A8F-3BFB-06B9-D004-F46A59BC4242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2503345-4BB7-D119-5D37-CD385C5EF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54412254-16B6-2131-F058-323EE5700669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2AA5F2D9-3F42-A263-E43D-5641FC6B2485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A632BB-58EA-2C62-6C60-4458B98B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: Rounded Corners 12">
            <a:extLst>
              <a:ext uri="{FF2B5EF4-FFF2-40B4-BE49-F238E27FC236}">
                <a16:creationId xmlns:a16="http://schemas.microsoft.com/office/drawing/2014/main" id="{C38EC47D-4E4F-D396-06B2-73C275EF89DE}"/>
              </a:ext>
            </a:extLst>
          </p:cNvPr>
          <p:cNvSpPr/>
          <p:nvPr/>
        </p:nvSpPr>
        <p:spPr>
          <a:xfrm>
            <a:off x="50826" y="5776878"/>
            <a:ext cx="2966572" cy="552905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28" name="TextBox 1055">
            <a:extLst>
              <a:ext uri="{FF2B5EF4-FFF2-40B4-BE49-F238E27FC236}">
                <a16:creationId xmlns:a16="http://schemas.microsoft.com/office/drawing/2014/main" id="{10314833-E9CF-8C2E-08B1-8A5FD173D073}"/>
              </a:ext>
            </a:extLst>
          </p:cNvPr>
          <p:cNvSpPr txBox="1"/>
          <p:nvPr/>
        </p:nvSpPr>
        <p:spPr>
          <a:xfrm>
            <a:off x="515525" y="586135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E309F9-E614-F4A4-4856-A2EFA9F44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586590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30" name="TextBox 1057">
            <a:extLst>
              <a:ext uri="{FF2B5EF4-FFF2-40B4-BE49-F238E27FC236}">
                <a16:creationId xmlns:a16="http://schemas.microsoft.com/office/drawing/2014/main" id="{48263416-54E9-EEAB-3D79-73FC1C202EBD}"/>
              </a:ext>
            </a:extLst>
          </p:cNvPr>
          <p:cNvSpPr txBox="1"/>
          <p:nvPr/>
        </p:nvSpPr>
        <p:spPr>
          <a:xfrm>
            <a:off x="515525" y="603101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F86EC75-8586-CB98-74C2-E2AED2911070}"/>
              </a:ext>
            </a:extLst>
          </p:cNvPr>
          <p:cNvSpPr/>
          <p:nvPr/>
        </p:nvSpPr>
        <p:spPr>
          <a:xfrm>
            <a:off x="2531274" y="5855269"/>
            <a:ext cx="384165" cy="3841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2CDF2CF-A537-13BA-C903-515423E4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45" y="5900921"/>
            <a:ext cx="271022" cy="2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93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5CD7-8F4B-520B-91CE-3F39BFD7D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0A1584A3-549A-F63F-1FF2-9E3D7B3E811F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8C991C8-6718-93D4-8FB7-9A6A94A6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" y="689178"/>
            <a:ext cx="2748993" cy="2748993"/>
          </a:xfrm>
          <a:prstGeom prst="roundRect">
            <a:avLst>
              <a:gd name="adj" fmla="val 6026"/>
            </a:avLst>
          </a:prstGeom>
        </p:spPr>
      </p:pic>
      <p:sp>
        <p:nvSpPr>
          <p:cNvPr id="21" name="TextBox 1055">
            <a:extLst>
              <a:ext uri="{FF2B5EF4-FFF2-40B4-BE49-F238E27FC236}">
                <a16:creationId xmlns:a16="http://schemas.microsoft.com/office/drawing/2014/main" id="{7146C5EA-9788-C721-4DC9-A250D3426FF5}"/>
              </a:ext>
            </a:extLst>
          </p:cNvPr>
          <p:cNvSpPr txBox="1"/>
          <p:nvPr/>
        </p:nvSpPr>
        <p:spPr>
          <a:xfrm>
            <a:off x="646058" y="117649"/>
            <a:ext cx="2214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Montserrat" panose="00000500000000000000" pitchFamily="2" charset="0"/>
              </a:rPr>
              <a:t>from 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 </a:t>
            </a:r>
            <a:endParaRPr lang="en-US" sz="1050" b="1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532F582-7654-309E-72F1-1BEA054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8" y="86086"/>
            <a:ext cx="317041" cy="3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6">
            <a:extLst>
              <a:ext uri="{FF2B5EF4-FFF2-40B4-BE49-F238E27FC236}">
                <a16:creationId xmlns:a16="http://schemas.microsoft.com/office/drawing/2014/main" id="{22363A3E-7465-3ED4-76AF-BF37B1883386}"/>
              </a:ext>
            </a:extLst>
          </p:cNvPr>
          <p:cNvSpPr txBox="1"/>
          <p:nvPr/>
        </p:nvSpPr>
        <p:spPr>
          <a:xfrm>
            <a:off x="164574" y="3790545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973F0-D1BA-5F1A-5963-F9E0A9C1A9F9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2748993" cy="0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8DD0B-CAA7-3088-B79B-7CCABE6333F8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1399260" cy="0"/>
          </a:xfrm>
          <a:prstGeom prst="line">
            <a:avLst/>
          </a:prstGeom>
          <a:ln w="38100">
            <a:solidFill>
              <a:srgbClr val="2AB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lipse 11">
            <a:extLst>
              <a:ext uri="{FF2B5EF4-FFF2-40B4-BE49-F238E27FC236}">
                <a16:creationId xmlns:a16="http://schemas.microsoft.com/office/drawing/2014/main" id="{ED9692E4-AB5F-5654-DB33-261557DCCE93}"/>
              </a:ext>
            </a:extLst>
          </p:cNvPr>
          <p:cNvSpPr/>
          <p:nvPr/>
        </p:nvSpPr>
        <p:spPr>
          <a:xfrm>
            <a:off x="1542717" y="4252136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12">
            <a:extLst>
              <a:ext uri="{FF2B5EF4-FFF2-40B4-BE49-F238E27FC236}">
                <a16:creationId xmlns:a16="http://schemas.microsoft.com/office/drawing/2014/main" id="{540E83BE-A3D9-E4B7-1245-7573C8591B5E}"/>
              </a:ext>
            </a:extLst>
          </p:cNvPr>
          <p:cNvSpPr/>
          <p:nvPr/>
        </p:nvSpPr>
        <p:spPr>
          <a:xfrm>
            <a:off x="1564061" y="4273973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13">
            <a:extLst>
              <a:ext uri="{FF2B5EF4-FFF2-40B4-BE49-F238E27FC236}">
                <a16:creationId xmlns:a16="http://schemas.microsoft.com/office/drawing/2014/main" id="{1A2E1EFB-C7F5-E791-9CDB-C569C62634BC}"/>
              </a:ext>
            </a:extLst>
          </p:cNvPr>
          <p:cNvSpPr/>
          <p:nvPr/>
        </p:nvSpPr>
        <p:spPr>
          <a:xfrm>
            <a:off x="1138232" y="5024889"/>
            <a:ext cx="658700" cy="658700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5B4C1F2-E31C-131B-2787-45F1F4E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94" y="5124127"/>
            <a:ext cx="450794" cy="4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80B95E3F-211E-9F85-6C82-3732476E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3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A454874-75EC-3747-657E-BA3E366B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4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feld 6">
            <a:extLst>
              <a:ext uri="{FF2B5EF4-FFF2-40B4-BE49-F238E27FC236}">
                <a16:creationId xmlns:a16="http://schemas.microsoft.com/office/drawing/2014/main" id="{EC302875-0BA7-4DC4-3581-DB46149289FC}"/>
              </a:ext>
            </a:extLst>
          </p:cNvPr>
          <p:cNvSpPr txBox="1"/>
          <p:nvPr/>
        </p:nvSpPr>
        <p:spPr>
          <a:xfrm>
            <a:off x="111225" y="4357756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31" name="Textfeld 9">
            <a:extLst>
              <a:ext uri="{FF2B5EF4-FFF2-40B4-BE49-F238E27FC236}">
                <a16:creationId xmlns:a16="http://schemas.microsoft.com/office/drawing/2014/main" id="{28848E8D-5A0B-4567-4CC5-A644FC4739AE}"/>
              </a:ext>
            </a:extLst>
          </p:cNvPr>
          <p:cNvSpPr txBox="1"/>
          <p:nvPr/>
        </p:nvSpPr>
        <p:spPr>
          <a:xfrm>
            <a:off x="2521479" y="4355998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8416EC-C266-4273-1A2C-617C7613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51" y="5199350"/>
            <a:ext cx="300346" cy="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">
            <a:extLst>
              <a:ext uri="{FF2B5EF4-FFF2-40B4-BE49-F238E27FC236}">
                <a16:creationId xmlns:a16="http://schemas.microsoft.com/office/drawing/2014/main" id="{3CC74975-84F5-A29D-E4DB-F2034BD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" y="5198489"/>
            <a:ext cx="298800" cy="2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5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5E7D2-B7A4-1A5D-CFD6-DA685272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AB935-8A9C-9570-4F4D-97E773DDB76C}"/>
              </a:ext>
            </a:extLst>
          </p:cNvPr>
          <p:cNvSpPr/>
          <p:nvPr/>
        </p:nvSpPr>
        <p:spPr>
          <a:xfrm>
            <a:off x="0" y="-1181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66526-6F3F-CB0E-511F-921CD898D723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4F65176-2C6D-9E60-6621-95911DBA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FBAFF5-95E8-2790-ACE6-9AB9CA961A63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: Rounded Corners 1050">
            <a:extLst>
              <a:ext uri="{FF2B5EF4-FFF2-40B4-BE49-F238E27FC236}">
                <a16:creationId xmlns:a16="http://schemas.microsoft.com/office/drawing/2014/main" id="{6D274908-0BF5-1C54-4C72-607E1DCED1CA}"/>
              </a:ext>
            </a:extLst>
          </p:cNvPr>
          <p:cNvSpPr/>
          <p:nvPr/>
        </p:nvSpPr>
        <p:spPr>
          <a:xfrm>
            <a:off x="107637" y="1068556"/>
            <a:ext cx="2860717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9ACF253-8CEF-BD4D-F544-D1A4796E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53">
            <a:extLst>
              <a:ext uri="{FF2B5EF4-FFF2-40B4-BE49-F238E27FC236}">
                <a16:creationId xmlns:a16="http://schemas.microsoft.com/office/drawing/2014/main" id="{310C4D53-636A-4588-7E51-6466B1D6A145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3D8FF2F3-7902-1FAC-915F-D9C6C64A895D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Search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925405C0-E6DE-3830-1D3D-BD9D3B56F51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C8B9020-A2A0-DA00-B8F8-F9A389831D9A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050">
            <a:extLst>
              <a:ext uri="{FF2B5EF4-FFF2-40B4-BE49-F238E27FC236}">
                <a16:creationId xmlns:a16="http://schemas.microsoft.com/office/drawing/2014/main" id="{D98400F6-512E-6012-AF93-E0FE20F94494}"/>
              </a:ext>
            </a:extLst>
          </p:cNvPr>
          <p:cNvSpPr/>
          <p:nvPr/>
        </p:nvSpPr>
        <p:spPr>
          <a:xfrm>
            <a:off x="107637" y="1523769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noProof="0" dirty="0">
                <a:latin typeface="Montserrat" pitchFamily="2" charset="0"/>
              </a:rPr>
              <a:t>Songs</a:t>
            </a:r>
          </a:p>
        </p:txBody>
      </p:sp>
      <p:sp>
        <p:nvSpPr>
          <p:cNvPr id="29" name="Rectangle: Rounded Corners 1050">
            <a:extLst>
              <a:ext uri="{FF2B5EF4-FFF2-40B4-BE49-F238E27FC236}">
                <a16:creationId xmlns:a16="http://schemas.microsoft.com/office/drawing/2014/main" id="{8ED5419E-CE51-FCB6-4CEF-2B63A6639AC2}"/>
              </a:ext>
            </a:extLst>
          </p:cNvPr>
          <p:cNvSpPr/>
          <p:nvPr/>
        </p:nvSpPr>
        <p:spPr>
          <a:xfrm>
            <a:off x="135028" y="3556708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Playlists</a:t>
            </a:r>
            <a:endParaRPr lang="en-US" sz="1200" b="1" noProof="0" dirty="0">
              <a:latin typeface="Montserrat" pitchFamily="2" charset="0"/>
            </a:endParaRPr>
          </a:p>
        </p:txBody>
      </p:sp>
      <p:sp>
        <p:nvSpPr>
          <p:cNvPr id="36" name="Rectangle: Rounded Corners 61">
            <a:extLst>
              <a:ext uri="{FF2B5EF4-FFF2-40B4-BE49-F238E27FC236}">
                <a16:creationId xmlns:a16="http://schemas.microsoft.com/office/drawing/2014/main" id="{1F395A20-9BC2-F676-1078-81B75E465A73}"/>
              </a:ext>
            </a:extLst>
          </p:cNvPr>
          <p:cNvSpPr/>
          <p:nvPr/>
        </p:nvSpPr>
        <p:spPr>
          <a:xfrm>
            <a:off x="143844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20FB626-0677-016E-D8D9-5A2FB835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7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8" name="TextBox 1024">
            <a:extLst>
              <a:ext uri="{FF2B5EF4-FFF2-40B4-BE49-F238E27FC236}">
                <a16:creationId xmlns:a16="http://schemas.microsoft.com/office/drawing/2014/main" id="{2F50B68D-DB7B-E193-818A-F29EE7690728}"/>
              </a:ext>
            </a:extLst>
          </p:cNvPr>
          <p:cNvSpPr txBox="1"/>
          <p:nvPr/>
        </p:nvSpPr>
        <p:spPr>
          <a:xfrm>
            <a:off x="138338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4D99038D-60FD-C616-FC1A-FAE7D769D883}"/>
              </a:ext>
            </a:extLst>
          </p:cNvPr>
          <p:cNvSpPr txBox="1"/>
          <p:nvPr/>
        </p:nvSpPr>
        <p:spPr>
          <a:xfrm>
            <a:off x="138338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E2ADF398-5AD7-5FE6-7F74-C464371E5686}"/>
              </a:ext>
            </a:extLst>
          </p:cNvPr>
          <p:cNvSpPr txBox="1"/>
          <p:nvPr/>
        </p:nvSpPr>
        <p:spPr>
          <a:xfrm>
            <a:off x="867074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73AD5AC7-37F1-8E6F-B7EC-FA5C071B7442}"/>
              </a:ext>
            </a:extLst>
          </p:cNvPr>
          <p:cNvSpPr/>
          <p:nvPr/>
        </p:nvSpPr>
        <p:spPr>
          <a:xfrm>
            <a:off x="1357539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2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9EA53C-5161-3293-CCC2-38B8855EE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2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1024">
            <a:extLst>
              <a:ext uri="{FF2B5EF4-FFF2-40B4-BE49-F238E27FC236}">
                <a16:creationId xmlns:a16="http://schemas.microsoft.com/office/drawing/2014/main" id="{E8146D7F-0325-3EEE-18BA-A62E4DD4B2B2}"/>
              </a:ext>
            </a:extLst>
          </p:cNvPr>
          <p:cNvSpPr txBox="1"/>
          <p:nvPr/>
        </p:nvSpPr>
        <p:spPr>
          <a:xfrm>
            <a:off x="1352033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4" name="TextBox 1023">
            <a:extLst>
              <a:ext uri="{FF2B5EF4-FFF2-40B4-BE49-F238E27FC236}">
                <a16:creationId xmlns:a16="http://schemas.microsoft.com/office/drawing/2014/main" id="{D48FAD3F-ED18-F66F-EB07-5B0BD820D414}"/>
              </a:ext>
            </a:extLst>
          </p:cNvPr>
          <p:cNvSpPr txBox="1"/>
          <p:nvPr/>
        </p:nvSpPr>
        <p:spPr>
          <a:xfrm>
            <a:off x="1352033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5" name="TextBox 1026">
            <a:extLst>
              <a:ext uri="{FF2B5EF4-FFF2-40B4-BE49-F238E27FC236}">
                <a16:creationId xmlns:a16="http://schemas.microsoft.com/office/drawing/2014/main" id="{F49DE984-796D-1260-AA00-3AC5BE187132}"/>
              </a:ext>
            </a:extLst>
          </p:cNvPr>
          <p:cNvSpPr txBox="1"/>
          <p:nvPr/>
        </p:nvSpPr>
        <p:spPr>
          <a:xfrm>
            <a:off x="2080769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6" name="Rectangle: Rounded Corners 1050">
            <a:extLst>
              <a:ext uri="{FF2B5EF4-FFF2-40B4-BE49-F238E27FC236}">
                <a16:creationId xmlns:a16="http://schemas.microsoft.com/office/drawing/2014/main" id="{80506854-66A4-E168-63EA-79A350E8BAF0}"/>
              </a:ext>
            </a:extLst>
          </p:cNvPr>
          <p:cNvSpPr/>
          <p:nvPr/>
        </p:nvSpPr>
        <p:spPr>
          <a:xfrm>
            <a:off x="143844" y="5583203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Artists</a:t>
            </a:r>
            <a:endParaRPr lang="en-US" sz="1200" b="1" noProof="0" dirty="0">
              <a:latin typeface="Montserrat" pitchFamily="2" charset="0"/>
            </a:endParaRPr>
          </a:p>
        </p:txBody>
      </p:sp>
      <p:pic>
        <p:nvPicPr>
          <p:cNvPr id="47" name="Grafik 46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33B9FD5E-FC7D-F4A6-7CE4-B9E723F81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6" y="5952808"/>
            <a:ext cx="1069269" cy="1069269"/>
          </a:xfrm>
          <a:prstGeom prst="ellipse">
            <a:avLst/>
          </a:prstGeom>
        </p:spPr>
      </p:pic>
      <p:sp>
        <p:nvSpPr>
          <p:cNvPr id="17" name="Rectangle 17">
            <a:extLst>
              <a:ext uri="{FF2B5EF4-FFF2-40B4-BE49-F238E27FC236}">
                <a16:creationId xmlns:a16="http://schemas.microsoft.com/office/drawing/2014/main" id="{1B0515CE-AF7F-8B53-A338-940225A01E9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F898AE8-36D3-8E74-0642-E34377F41517}"/>
              </a:ext>
            </a:extLst>
          </p:cNvPr>
          <p:cNvSpPr/>
          <p:nvPr/>
        </p:nvSpPr>
        <p:spPr>
          <a:xfrm>
            <a:off x="12320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FC3FA6-F25F-2AA0-1808-03A719BB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D75BCC8-48EF-480D-191B-566BA7CA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83CA76C-C770-7B6C-D34D-671419D0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53166D3-1EAA-C181-3495-B70F068E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9B6CE30-9601-E1D9-01DB-5EB9A4E3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61">
            <a:extLst>
              <a:ext uri="{FF2B5EF4-FFF2-40B4-BE49-F238E27FC236}">
                <a16:creationId xmlns:a16="http://schemas.microsoft.com/office/drawing/2014/main" id="{EB24FA72-72CB-E84D-1981-5E0DBABF6C22}"/>
              </a:ext>
            </a:extLst>
          </p:cNvPr>
          <p:cNvSpPr/>
          <p:nvPr/>
        </p:nvSpPr>
        <p:spPr>
          <a:xfrm>
            <a:off x="127292" y="188760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C91C6D-77F0-B005-4982-9BA3383F6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5" y="195250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0" name="TextBox 1024">
            <a:extLst>
              <a:ext uri="{FF2B5EF4-FFF2-40B4-BE49-F238E27FC236}">
                <a16:creationId xmlns:a16="http://schemas.microsoft.com/office/drawing/2014/main" id="{754A1CD0-77A4-6959-15AD-0A4FCC2CF2D2}"/>
              </a:ext>
            </a:extLst>
          </p:cNvPr>
          <p:cNvSpPr txBox="1"/>
          <p:nvPr/>
        </p:nvSpPr>
        <p:spPr>
          <a:xfrm>
            <a:off x="121786" y="290680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1023">
            <a:extLst>
              <a:ext uri="{FF2B5EF4-FFF2-40B4-BE49-F238E27FC236}">
                <a16:creationId xmlns:a16="http://schemas.microsoft.com/office/drawing/2014/main" id="{ADD7AEA2-A9B3-FFE0-8B0C-E71DBC5F2417}"/>
              </a:ext>
            </a:extLst>
          </p:cNvPr>
          <p:cNvSpPr txBox="1"/>
          <p:nvPr/>
        </p:nvSpPr>
        <p:spPr>
          <a:xfrm>
            <a:off x="121786" y="3034946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2" name="TextBox 1026">
            <a:extLst>
              <a:ext uri="{FF2B5EF4-FFF2-40B4-BE49-F238E27FC236}">
                <a16:creationId xmlns:a16="http://schemas.microsoft.com/office/drawing/2014/main" id="{B077B369-E166-AE18-4925-232E6FC7E8CB}"/>
              </a:ext>
            </a:extLst>
          </p:cNvPr>
          <p:cNvSpPr txBox="1"/>
          <p:nvPr/>
        </p:nvSpPr>
        <p:spPr>
          <a:xfrm>
            <a:off x="883626" y="291092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3" name="Rectangle: Rounded Corners 61">
            <a:extLst>
              <a:ext uri="{FF2B5EF4-FFF2-40B4-BE49-F238E27FC236}">
                <a16:creationId xmlns:a16="http://schemas.microsoft.com/office/drawing/2014/main" id="{77F7E119-DA36-31DC-9BDD-6DD595F461D3}"/>
              </a:ext>
            </a:extLst>
          </p:cNvPr>
          <p:cNvSpPr/>
          <p:nvPr/>
        </p:nvSpPr>
        <p:spPr>
          <a:xfrm>
            <a:off x="1291699" y="188323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4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ED38D67-DFC9-972F-CD84-BF41CC1E7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2" y="194812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24">
            <a:extLst>
              <a:ext uri="{FF2B5EF4-FFF2-40B4-BE49-F238E27FC236}">
                <a16:creationId xmlns:a16="http://schemas.microsoft.com/office/drawing/2014/main" id="{02B54B2E-E824-BCAF-9927-3DF5ED5E845A}"/>
              </a:ext>
            </a:extLst>
          </p:cNvPr>
          <p:cNvSpPr txBox="1"/>
          <p:nvPr/>
        </p:nvSpPr>
        <p:spPr>
          <a:xfrm>
            <a:off x="1286193" y="290243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26">
            <a:extLst>
              <a:ext uri="{FF2B5EF4-FFF2-40B4-BE49-F238E27FC236}">
                <a16:creationId xmlns:a16="http://schemas.microsoft.com/office/drawing/2014/main" id="{085F462C-AE79-DB19-9BF5-EBB7A60F9FD6}"/>
              </a:ext>
            </a:extLst>
          </p:cNvPr>
          <p:cNvSpPr txBox="1"/>
          <p:nvPr/>
        </p:nvSpPr>
        <p:spPr>
          <a:xfrm>
            <a:off x="2048033" y="290654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</p:spTree>
    <p:extLst>
      <p:ext uri="{BB962C8B-B14F-4D97-AF65-F5344CB8AC3E}">
        <p14:creationId xmlns:p14="http://schemas.microsoft.com/office/powerpoint/2010/main" val="766083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ED24-B415-F60E-68BC-8E7406EB1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3F24F-8B98-6973-B986-07E55BB1865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92522-2703-4B1B-F032-92AFF19DD99B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8629700-A4D9-727D-6CC1-48868C452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BEFBDD-EA2D-CBBF-970C-E58C8DDD291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734515BD-EE23-2157-2E76-FC54D421AB25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B22E67BB-41DC-A1D2-503A-2C8DF27CC8EC}"/>
              </a:ext>
            </a:extLst>
          </p:cNvPr>
          <p:cNvSpPr/>
          <p:nvPr/>
        </p:nvSpPr>
        <p:spPr>
          <a:xfrm>
            <a:off x="18476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0150D03-F1D5-C3B9-0558-ED3DCC76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A6F17FC-E953-C6C3-5043-73B86560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361CE3-BAC4-577E-8CB9-8362EF08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E5C722-289F-01AC-8BDF-A6289126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CA07BE-D729-D241-C99B-C5E1948F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4CF55EFA-8B9A-C223-503C-94D91348C8D3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8DCC88D3-6B50-4594-FFD0-5A4A1BBB99D7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4587A35-52FE-8499-78E1-95CD21E782B4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050">
            <a:extLst>
              <a:ext uri="{FF2B5EF4-FFF2-40B4-BE49-F238E27FC236}">
                <a16:creationId xmlns:a16="http://schemas.microsoft.com/office/drawing/2014/main" id="{6266E714-AC82-4710-763F-24AE6EB32229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E78B3A26-01AB-48EA-2EE6-F0C60D27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053">
            <a:extLst>
              <a:ext uri="{FF2B5EF4-FFF2-40B4-BE49-F238E27FC236}">
                <a16:creationId xmlns:a16="http://schemas.microsoft.com/office/drawing/2014/main" id="{77146D1D-ED7A-FDFE-7BB5-273E77ED199E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24" name="Rectangle: Rounded Corners 1054">
            <a:extLst>
              <a:ext uri="{FF2B5EF4-FFF2-40B4-BE49-F238E27FC236}">
                <a16:creationId xmlns:a16="http://schemas.microsoft.com/office/drawing/2014/main" id="{43390AB2-2715-EF2E-68FD-D887C002A443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EC19F417-2F86-C597-E804-9BE565F5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055">
            <a:extLst>
              <a:ext uri="{FF2B5EF4-FFF2-40B4-BE49-F238E27FC236}">
                <a16:creationId xmlns:a16="http://schemas.microsoft.com/office/drawing/2014/main" id="{ECE4B76E-72CA-60C7-83E2-EE2ADABC6C40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00BD49F-2590-1126-0820-30A959D5CC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3" name="TextBox 1057">
            <a:extLst>
              <a:ext uri="{FF2B5EF4-FFF2-40B4-BE49-F238E27FC236}">
                <a16:creationId xmlns:a16="http://schemas.microsoft.com/office/drawing/2014/main" id="{A92B01B7-42A1-8074-CF0C-0F09879616B6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1058">
            <a:extLst>
              <a:ext uri="{FF2B5EF4-FFF2-40B4-BE49-F238E27FC236}">
                <a16:creationId xmlns:a16="http://schemas.microsoft.com/office/drawing/2014/main" id="{E17B02FF-842C-4063-D8A2-B538F2774538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47" name="Picture 16">
            <a:extLst>
              <a:ext uri="{FF2B5EF4-FFF2-40B4-BE49-F238E27FC236}">
                <a16:creationId xmlns:a16="http://schemas.microsoft.com/office/drawing/2014/main" id="{795BB15F-72BD-486B-0C7B-D9860F5B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157790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Gerader Verbinder 1048">
            <a:extLst>
              <a:ext uri="{FF2B5EF4-FFF2-40B4-BE49-F238E27FC236}">
                <a16:creationId xmlns:a16="http://schemas.microsoft.com/office/drawing/2014/main" id="{B680EDD7-DB2B-4D98-666E-C0767A912B0B}"/>
              </a:ext>
            </a:extLst>
          </p:cNvPr>
          <p:cNvCxnSpPr/>
          <p:nvPr/>
        </p:nvCxnSpPr>
        <p:spPr>
          <a:xfrm>
            <a:off x="453638" y="908779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55">
            <a:extLst>
              <a:ext uri="{FF2B5EF4-FFF2-40B4-BE49-F238E27FC236}">
                <a16:creationId xmlns:a16="http://schemas.microsoft.com/office/drawing/2014/main" id="{B2B7FADC-8A71-36BD-16E0-B23B8E5300F5}"/>
              </a:ext>
            </a:extLst>
          </p:cNvPr>
          <p:cNvSpPr txBox="1"/>
          <p:nvPr/>
        </p:nvSpPr>
        <p:spPr>
          <a:xfrm>
            <a:off x="483289" y="1995015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6A77B99-EB6F-2E03-29DF-0C2D67F4E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999563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2" name="TextBox 1057">
            <a:extLst>
              <a:ext uri="{FF2B5EF4-FFF2-40B4-BE49-F238E27FC236}">
                <a16:creationId xmlns:a16="http://schemas.microsoft.com/office/drawing/2014/main" id="{7F520389-15AA-A904-B41B-C8B3679ED10F}"/>
              </a:ext>
            </a:extLst>
          </p:cNvPr>
          <p:cNvSpPr txBox="1"/>
          <p:nvPr/>
        </p:nvSpPr>
        <p:spPr>
          <a:xfrm>
            <a:off x="483289" y="2164675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3" name="TextBox 1058">
            <a:extLst>
              <a:ext uri="{FF2B5EF4-FFF2-40B4-BE49-F238E27FC236}">
                <a16:creationId xmlns:a16="http://schemas.microsoft.com/office/drawing/2014/main" id="{A24F39EE-3DAB-B713-6D53-D1D453014F8B}"/>
              </a:ext>
            </a:extLst>
          </p:cNvPr>
          <p:cNvSpPr txBox="1"/>
          <p:nvPr/>
        </p:nvSpPr>
        <p:spPr>
          <a:xfrm>
            <a:off x="2126227" y="2042891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4" name="Picture 16">
            <a:extLst>
              <a:ext uri="{FF2B5EF4-FFF2-40B4-BE49-F238E27FC236}">
                <a16:creationId xmlns:a16="http://schemas.microsoft.com/office/drawing/2014/main" id="{DAF48009-21CE-2A12-D8FD-F78EF250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0453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TextBox 1055">
            <a:extLst>
              <a:ext uri="{FF2B5EF4-FFF2-40B4-BE49-F238E27FC236}">
                <a16:creationId xmlns:a16="http://schemas.microsoft.com/office/drawing/2014/main" id="{6D89424D-4E57-8296-3BC5-A4599B0D468D}"/>
              </a:ext>
            </a:extLst>
          </p:cNvPr>
          <p:cNvSpPr txBox="1"/>
          <p:nvPr/>
        </p:nvSpPr>
        <p:spPr>
          <a:xfrm>
            <a:off x="483289" y="248389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36345DE-F7AB-B7FC-A078-CF01A4F664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48844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7" name="TextBox 1057">
            <a:extLst>
              <a:ext uri="{FF2B5EF4-FFF2-40B4-BE49-F238E27FC236}">
                <a16:creationId xmlns:a16="http://schemas.microsoft.com/office/drawing/2014/main" id="{9676C7C6-B01D-F062-B612-B8A96BF92D4C}"/>
              </a:ext>
            </a:extLst>
          </p:cNvPr>
          <p:cNvSpPr txBox="1"/>
          <p:nvPr/>
        </p:nvSpPr>
        <p:spPr>
          <a:xfrm>
            <a:off x="483289" y="265355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8" name="TextBox 1058">
            <a:extLst>
              <a:ext uri="{FF2B5EF4-FFF2-40B4-BE49-F238E27FC236}">
                <a16:creationId xmlns:a16="http://schemas.microsoft.com/office/drawing/2014/main" id="{186D7271-C4C5-C703-905F-E128A1965AAF}"/>
              </a:ext>
            </a:extLst>
          </p:cNvPr>
          <p:cNvSpPr txBox="1"/>
          <p:nvPr/>
        </p:nvSpPr>
        <p:spPr>
          <a:xfrm>
            <a:off x="2126227" y="253177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9" name="Picture 16">
            <a:extLst>
              <a:ext uri="{FF2B5EF4-FFF2-40B4-BE49-F238E27FC236}">
                <a16:creationId xmlns:a16="http://schemas.microsoft.com/office/drawing/2014/main" id="{E4A91234-DF57-2A6E-96F0-88BBF7C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53422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TextBox 1055">
            <a:extLst>
              <a:ext uri="{FF2B5EF4-FFF2-40B4-BE49-F238E27FC236}">
                <a16:creationId xmlns:a16="http://schemas.microsoft.com/office/drawing/2014/main" id="{E7F78C72-B977-DCC2-3878-6616E039E5BA}"/>
              </a:ext>
            </a:extLst>
          </p:cNvPr>
          <p:cNvSpPr txBox="1"/>
          <p:nvPr/>
        </p:nvSpPr>
        <p:spPr>
          <a:xfrm>
            <a:off x="483289" y="2951332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DD615-E4D9-312B-67C5-07FB82182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955880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2" name="TextBox 1057">
            <a:extLst>
              <a:ext uri="{FF2B5EF4-FFF2-40B4-BE49-F238E27FC236}">
                <a16:creationId xmlns:a16="http://schemas.microsoft.com/office/drawing/2014/main" id="{C5A0D69E-EA5B-E617-5F83-AABB6DDF8644}"/>
              </a:ext>
            </a:extLst>
          </p:cNvPr>
          <p:cNvSpPr txBox="1"/>
          <p:nvPr/>
        </p:nvSpPr>
        <p:spPr>
          <a:xfrm>
            <a:off x="483289" y="3120992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3" name="TextBox 1058">
            <a:extLst>
              <a:ext uri="{FF2B5EF4-FFF2-40B4-BE49-F238E27FC236}">
                <a16:creationId xmlns:a16="http://schemas.microsoft.com/office/drawing/2014/main" id="{0D2F2127-C51C-D47A-CED1-CD4049F5B22A}"/>
              </a:ext>
            </a:extLst>
          </p:cNvPr>
          <p:cNvSpPr txBox="1"/>
          <p:nvPr/>
        </p:nvSpPr>
        <p:spPr>
          <a:xfrm>
            <a:off x="2126227" y="2999208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4" name="Picture 16">
            <a:extLst>
              <a:ext uri="{FF2B5EF4-FFF2-40B4-BE49-F238E27FC236}">
                <a16:creationId xmlns:a16="http://schemas.microsoft.com/office/drawing/2014/main" id="{ED842A49-DA8D-4547-D971-1D3B5246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00166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55">
            <a:extLst>
              <a:ext uri="{FF2B5EF4-FFF2-40B4-BE49-F238E27FC236}">
                <a16:creationId xmlns:a16="http://schemas.microsoft.com/office/drawing/2014/main" id="{A47457DE-3451-D56D-B747-21761A8DA50F}"/>
              </a:ext>
            </a:extLst>
          </p:cNvPr>
          <p:cNvSpPr txBox="1"/>
          <p:nvPr/>
        </p:nvSpPr>
        <p:spPr>
          <a:xfrm>
            <a:off x="483289" y="342839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3C749-C4BB-F6B9-A7DC-C12941DC4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43294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7" name="TextBox 1057">
            <a:extLst>
              <a:ext uri="{FF2B5EF4-FFF2-40B4-BE49-F238E27FC236}">
                <a16:creationId xmlns:a16="http://schemas.microsoft.com/office/drawing/2014/main" id="{6DAE7DD4-5F19-C7D8-BE20-D7174C4A66C0}"/>
              </a:ext>
            </a:extLst>
          </p:cNvPr>
          <p:cNvSpPr txBox="1"/>
          <p:nvPr/>
        </p:nvSpPr>
        <p:spPr>
          <a:xfrm>
            <a:off x="483289" y="359805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58">
            <a:extLst>
              <a:ext uri="{FF2B5EF4-FFF2-40B4-BE49-F238E27FC236}">
                <a16:creationId xmlns:a16="http://schemas.microsoft.com/office/drawing/2014/main" id="{4EDF7F65-D4B2-C13B-9292-B5352D9BB297}"/>
              </a:ext>
            </a:extLst>
          </p:cNvPr>
          <p:cNvSpPr txBox="1"/>
          <p:nvPr/>
        </p:nvSpPr>
        <p:spPr>
          <a:xfrm>
            <a:off x="2126227" y="347627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9" name="Picture 16">
            <a:extLst>
              <a:ext uri="{FF2B5EF4-FFF2-40B4-BE49-F238E27FC236}">
                <a16:creationId xmlns:a16="http://schemas.microsoft.com/office/drawing/2014/main" id="{DFD58EB3-96E2-9ABC-F71D-84E2581D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47872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55">
            <a:extLst>
              <a:ext uri="{FF2B5EF4-FFF2-40B4-BE49-F238E27FC236}">
                <a16:creationId xmlns:a16="http://schemas.microsoft.com/office/drawing/2014/main" id="{76CF588C-F257-9DE9-7438-6DF0F2B1A2F5}"/>
              </a:ext>
            </a:extLst>
          </p:cNvPr>
          <p:cNvSpPr txBox="1"/>
          <p:nvPr/>
        </p:nvSpPr>
        <p:spPr>
          <a:xfrm>
            <a:off x="483289" y="389583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DD2B10A-84B7-B702-22A5-14A0E93F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90038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2" name="TextBox 1057">
            <a:extLst>
              <a:ext uri="{FF2B5EF4-FFF2-40B4-BE49-F238E27FC236}">
                <a16:creationId xmlns:a16="http://schemas.microsoft.com/office/drawing/2014/main" id="{AAB0EDE1-A5BE-971C-4A9A-FE5A5E9C682D}"/>
              </a:ext>
            </a:extLst>
          </p:cNvPr>
          <p:cNvSpPr txBox="1"/>
          <p:nvPr/>
        </p:nvSpPr>
        <p:spPr>
          <a:xfrm>
            <a:off x="483289" y="406549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3" name="TextBox 1058">
            <a:extLst>
              <a:ext uri="{FF2B5EF4-FFF2-40B4-BE49-F238E27FC236}">
                <a16:creationId xmlns:a16="http://schemas.microsoft.com/office/drawing/2014/main" id="{C9007346-29C3-0C93-AA38-A905364C3023}"/>
              </a:ext>
            </a:extLst>
          </p:cNvPr>
          <p:cNvSpPr txBox="1"/>
          <p:nvPr/>
        </p:nvSpPr>
        <p:spPr>
          <a:xfrm>
            <a:off x="2126227" y="394371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4" name="Picture 16">
            <a:extLst>
              <a:ext uri="{FF2B5EF4-FFF2-40B4-BE49-F238E27FC236}">
                <a16:creationId xmlns:a16="http://schemas.microsoft.com/office/drawing/2014/main" id="{19BBCF85-A0DD-54C5-12D1-44815546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9461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TextBox 1055">
            <a:extLst>
              <a:ext uri="{FF2B5EF4-FFF2-40B4-BE49-F238E27FC236}">
                <a16:creationId xmlns:a16="http://schemas.microsoft.com/office/drawing/2014/main" id="{BF4C26A7-05C3-DAD5-5D3B-228A94628D4B}"/>
              </a:ext>
            </a:extLst>
          </p:cNvPr>
          <p:cNvSpPr txBox="1"/>
          <p:nvPr/>
        </p:nvSpPr>
        <p:spPr>
          <a:xfrm>
            <a:off x="483289" y="4384716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56265E4-CDE1-1E19-6DFB-9C2F0F884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389264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7" name="TextBox 1057">
            <a:extLst>
              <a:ext uri="{FF2B5EF4-FFF2-40B4-BE49-F238E27FC236}">
                <a16:creationId xmlns:a16="http://schemas.microsoft.com/office/drawing/2014/main" id="{45993FF6-7FEA-3212-C2C8-08E1C2E40D18}"/>
              </a:ext>
            </a:extLst>
          </p:cNvPr>
          <p:cNvSpPr txBox="1"/>
          <p:nvPr/>
        </p:nvSpPr>
        <p:spPr>
          <a:xfrm>
            <a:off x="483289" y="4554376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8" name="TextBox 1058">
            <a:extLst>
              <a:ext uri="{FF2B5EF4-FFF2-40B4-BE49-F238E27FC236}">
                <a16:creationId xmlns:a16="http://schemas.microsoft.com/office/drawing/2014/main" id="{C4824D3D-D07F-2D6A-7AC5-09E143EDAD9E}"/>
              </a:ext>
            </a:extLst>
          </p:cNvPr>
          <p:cNvSpPr txBox="1"/>
          <p:nvPr/>
        </p:nvSpPr>
        <p:spPr>
          <a:xfrm>
            <a:off x="2126227" y="4432592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9" name="Picture 16">
            <a:extLst>
              <a:ext uri="{FF2B5EF4-FFF2-40B4-BE49-F238E27FC236}">
                <a16:creationId xmlns:a16="http://schemas.microsoft.com/office/drawing/2014/main" id="{C701E987-7345-64B0-9E2E-3F5CD7F9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43504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TextBox 1055">
            <a:extLst>
              <a:ext uri="{FF2B5EF4-FFF2-40B4-BE49-F238E27FC236}">
                <a16:creationId xmlns:a16="http://schemas.microsoft.com/office/drawing/2014/main" id="{4638A60C-B42C-DDEC-B445-1146648B35C6}"/>
              </a:ext>
            </a:extLst>
          </p:cNvPr>
          <p:cNvSpPr txBox="1"/>
          <p:nvPr/>
        </p:nvSpPr>
        <p:spPr>
          <a:xfrm>
            <a:off x="483289" y="485215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D636B54-15BB-21BA-93CF-9BBE19400A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85670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2" name="TextBox 1057">
            <a:extLst>
              <a:ext uri="{FF2B5EF4-FFF2-40B4-BE49-F238E27FC236}">
                <a16:creationId xmlns:a16="http://schemas.microsoft.com/office/drawing/2014/main" id="{FB104FD1-5343-AC44-6BF4-CA4CDC1463C5}"/>
              </a:ext>
            </a:extLst>
          </p:cNvPr>
          <p:cNvSpPr txBox="1"/>
          <p:nvPr/>
        </p:nvSpPr>
        <p:spPr>
          <a:xfrm>
            <a:off x="483289" y="502181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3" name="TextBox 1058">
            <a:extLst>
              <a:ext uri="{FF2B5EF4-FFF2-40B4-BE49-F238E27FC236}">
                <a16:creationId xmlns:a16="http://schemas.microsoft.com/office/drawing/2014/main" id="{90F726CC-4357-CC9F-1EE6-940A11216F66}"/>
              </a:ext>
            </a:extLst>
          </p:cNvPr>
          <p:cNvSpPr txBox="1"/>
          <p:nvPr/>
        </p:nvSpPr>
        <p:spPr>
          <a:xfrm>
            <a:off x="2126227" y="490003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4" name="Picture 16">
            <a:extLst>
              <a:ext uri="{FF2B5EF4-FFF2-40B4-BE49-F238E27FC236}">
                <a16:creationId xmlns:a16="http://schemas.microsoft.com/office/drawing/2014/main" id="{DDC2EB26-837F-F466-2843-56B314F8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90248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94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BE0B-533F-6C6C-FC63-D71C5D5E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98DA-A4AB-BDD5-AA93-68A47FB4B94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994A4-F773-BE1F-D66F-5087443A126D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FB04DBB-8058-EC34-746A-7FA57EE5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F75B1-8EC3-AE47-420F-2BB5E45EF3C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FE016B9-3BA6-56B4-019A-E9EA8EDFB36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7EC45BB0-5012-6B52-CD5E-22C560C07FBC}"/>
              </a:ext>
            </a:extLst>
          </p:cNvPr>
          <p:cNvSpPr/>
          <p:nvPr/>
        </p:nvSpPr>
        <p:spPr>
          <a:xfrm>
            <a:off x="246198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93D2314-1013-1AD8-C8B7-22FC02A0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C2A992E-4B7F-9988-8884-A47A712B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1F9BFC-7298-4AF4-F282-66EA8715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960565C-F93E-95AF-A9AE-B6BEEF47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3F88342-8EC6-3BB1-A9DA-ABCF07A8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93A8E0A7-7576-5E0E-D545-A9C2715C564F}"/>
              </a:ext>
            </a:extLst>
          </p:cNvPr>
          <p:cNvSpPr/>
          <p:nvPr/>
        </p:nvSpPr>
        <p:spPr>
          <a:xfrm>
            <a:off x="165824" y="3211198"/>
            <a:ext cx="2747152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051D460-5FAB-B7C6-6D6E-2151AB4AA78D}"/>
              </a:ext>
            </a:extLst>
          </p:cNvPr>
          <p:cNvSpPr txBox="1"/>
          <p:nvPr/>
        </p:nvSpPr>
        <p:spPr>
          <a:xfrm>
            <a:off x="251637" y="2451298"/>
            <a:ext cx="251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411F4E9-5E66-ACC7-18A8-815C245F94D4}"/>
              </a:ext>
            </a:extLst>
          </p:cNvPr>
          <p:cNvSpPr txBox="1"/>
          <p:nvPr/>
        </p:nvSpPr>
        <p:spPr>
          <a:xfrm>
            <a:off x="165824" y="3259087"/>
            <a:ext cx="92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524C2BC8-C843-0C8C-EAC1-A93D223E0602}"/>
              </a:ext>
            </a:extLst>
          </p:cNvPr>
          <p:cNvCxnSpPr>
            <a:cxnSpLocks/>
          </p:cNvCxnSpPr>
          <p:nvPr/>
        </p:nvCxnSpPr>
        <p:spPr>
          <a:xfrm>
            <a:off x="2567178" y="3194386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6">
            <a:extLst>
              <a:ext uri="{FF2B5EF4-FFF2-40B4-BE49-F238E27FC236}">
                <a16:creationId xmlns:a16="http://schemas.microsoft.com/office/drawing/2014/main" id="{11B6F827-E60F-2089-B5FA-1EB4F072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50" y="327521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2">
            <a:extLst>
              <a:ext uri="{FF2B5EF4-FFF2-40B4-BE49-F238E27FC236}">
                <a16:creationId xmlns:a16="http://schemas.microsoft.com/office/drawing/2014/main" id="{9184B1BF-8064-9488-C6D8-D57CC10BA3F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6505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D6ED0-70DB-D1E8-99E4-B6AD0768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FF284-CDC6-5753-AF68-0D53C6A17E95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7A84-A9A3-7980-A886-47B2CA4BB32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0AF2C30-4945-12C4-3479-A48ED6D3D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ED33C6-4AB1-EBA9-B9CE-1C20ACD4B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C4E13-6EDD-0C6A-27F3-599FB4C120C9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B342A-37ED-62E8-5C2A-8DF430F79DC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8A3ECD-9497-8C4E-D37D-84A75674F7B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FA40A-4EC8-15BE-8E13-4FDB85EF8A5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665A7F1-6B37-3D84-9DEA-E9E912CB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5E60A2D-1DDA-5E48-A483-489EC7D7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ACDB67C-F8E7-A4BB-76F8-4804BF28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7B3391A-5AA3-F3B1-4277-34B0D01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83E6C7-4E78-C7F7-F690-E3F10A3E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E42BDC-EAB4-5995-34BA-23841B93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A44C4D-0D43-DFF4-39C8-244BF5C9D58D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05CB7B1-4EAA-F3D9-2739-BEBCB13D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80704-2505-BE45-48CB-67CB699FA7C9}"/>
              </a:ext>
            </a:extLst>
          </p:cNvPr>
          <p:cNvSpPr txBox="1"/>
          <p:nvPr/>
        </p:nvSpPr>
        <p:spPr>
          <a:xfrm>
            <a:off x="2967496" y="2355780"/>
            <a:ext cx="62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36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183CA7-CAC2-E557-F865-D2B36AAAFE72}"/>
              </a:ext>
            </a:extLst>
          </p:cNvPr>
          <p:cNvSpPr/>
          <p:nvPr/>
        </p:nvSpPr>
        <p:spPr>
          <a:xfrm>
            <a:off x="4669845" y="3206683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C99608-7BDC-B084-9C34-A2F28E3F0F01}"/>
              </a:ext>
            </a:extLst>
          </p:cNvPr>
          <p:cNvSpPr/>
          <p:nvPr/>
        </p:nvSpPr>
        <p:spPr>
          <a:xfrm>
            <a:off x="4654844" y="3759947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7E8E3-3A4A-446E-E65B-8040D98E58CF}"/>
              </a:ext>
            </a:extLst>
          </p:cNvPr>
          <p:cNvSpPr txBox="1"/>
          <p:nvPr/>
        </p:nvSpPr>
        <p:spPr>
          <a:xfrm>
            <a:off x="5746429" y="3273236"/>
            <a:ext cx="69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E5A5F-DBB6-0E01-E3E8-8966BE2C3C0E}"/>
              </a:ext>
            </a:extLst>
          </p:cNvPr>
          <p:cNvSpPr txBox="1"/>
          <p:nvPr/>
        </p:nvSpPr>
        <p:spPr>
          <a:xfrm>
            <a:off x="5647939" y="3821360"/>
            <a:ext cx="896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147F14-8607-1F4C-3449-3452328C919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4FC7189-7307-64AD-7799-03AF7873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C5002-86D6-67FA-5997-6958DC3D137D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853EE-4CE5-FACA-D264-DD00DC7B638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F722E2E7-9031-D6D1-4287-814ACA3E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735A53-27AF-94C0-12D8-F96D34712708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78ED7-8FB1-0B36-C1C9-82E48C983EAE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6469C7-EA45-0374-E0DD-ED5A09EFB066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99E1AF-878E-CB39-5898-EC0A85CF5EF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A3962-5F94-2225-F971-E76E9A8E848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F986D92-BF51-09E8-5447-A41BE401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16DE38-277F-CD90-1725-F268C53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9B10D84-14F4-0200-D817-475FA6EB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CD1492-8089-829C-9F7E-5D9E498B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136B06-E7A6-2D52-6233-E3CC0ABF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358107E-2559-CCFA-3ABB-35DE4721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905640-47AF-F433-6D81-78D59FF4CBD1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83DAB6D-5605-7859-BDD1-3AD15B6F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29F340-DA20-9724-6A72-F63EE4DCAA9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F4203E-B29F-3B3E-3FF7-CE11B4893175}"/>
              </a:ext>
            </a:extLst>
          </p:cNvPr>
          <p:cNvSpPr/>
          <p:nvPr/>
        </p:nvSpPr>
        <p:spPr>
          <a:xfrm>
            <a:off x="885701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3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ABE4633-6503-8DC8-86B1-FC2EF211D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9C5D25-2290-4908-D8EA-89B2DAB7124B}"/>
              </a:ext>
            </a:extLst>
          </p:cNvPr>
          <p:cNvSpPr txBox="1"/>
          <p:nvPr/>
        </p:nvSpPr>
        <p:spPr>
          <a:xfrm>
            <a:off x="915792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AE873-2FEC-3A87-AABE-A423EFEDD296}"/>
              </a:ext>
            </a:extLst>
          </p:cNvPr>
          <p:cNvSpPr txBox="1"/>
          <p:nvPr/>
        </p:nvSpPr>
        <p:spPr>
          <a:xfrm>
            <a:off x="915786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F12809-827F-132A-F59B-C2FE6849E06A}"/>
              </a:ext>
            </a:extLst>
          </p:cNvPr>
          <p:cNvSpPr txBox="1"/>
          <p:nvPr/>
        </p:nvSpPr>
        <p:spPr>
          <a:xfrm>
            <a:off x="1955916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D1D95F-C82B-DC69-708B-13FA238ADE07}"/>
              </a:ext>
            </a:extLst>
          </p:cNvPr>
          <p:cNvSpPr/>
          <p:nvPr/>
        </p:nvSpPr>
        <p:spPr>
          <a:xfrm>
            <a:off x="249970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8" name="Picture 3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4DC7244-361F-B31E-223A-2660946231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8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15BD961-AF1E-94C6-8AE2-6715BEFF46B0}"/>
              </a:ext>
            </a:extLst>
          </p:cNvPr>
          <p:cNvSpPr txBox="1"/>
          <p:nvPr/>
        </p:nvSpPr>
        <p:spPr>
          <a:xfrm>
            <a:off x="252979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84EE6-CD5B-8D05-CAAC-B618A398FDE5}"/>
              </a:ext>
            </a:extLst>
          </p:cNvPr>
          <p:cNvSpPr txBox="1"/>
          <p:nvPr/>
        </p:nvSpPr>
        <p:spPr>
          <a:xfrm>
            <a:off x="252978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CE7BC0-D714-FD70-C300-CE882A7EDEA7}"/>
              </a:ext>
            </a:extLst>
          </p:cNvPr>
          <p:cNvSpPr txBox="1"/>
          <p:nvPr/>
        </p:nvSpPr>
        <p:spPr>
          <a:xfrm>
            <a:off x="356991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30B8CB-5418-AFB5-B78E-E8FDAA8D053B}"/>
              </a:ext>
            </a:extLst>
          </p:cNvPr>
          <p:cNvSpPr/>
          <p:nvPr/>
        </p:nvSpPr>
        <p:spPr>
          <a:xfrm>
            <a:off x="41133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3" name="Picture 4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744722D-2C19-BBDA-6761-4840B652E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C1BA6B-7384-FAC2-0074-85E4591B30A1}"/>
              </a:ext>
            </a:extLst>
          </p:cNvPr>
          <p:cNvSpPr txBox="1"/>
          <p:nvPr/>
        </p:nvSpPr>
        <p:spPr>
          <a:xfrm>
            <a:off x="41434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9A39C-842C-D091-1AD5-7B2F63B31EAE}"/>
              </a:ext>
            </a:extLst>
          </p:cNvPr>
          <p:cNvSpPr txBox="1"/>
          <p:nvPr/>
        </p:nvSpPr>
        <p:spPr>
          <a:xfrm>
            <a:off x="41434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5BBF1-46DC-F486-2064-C7F408446AD3}"/>
              </a:ext>
            </a:extLst>
          </p:cNvPr>
          <p:cNvSpPr txBox="1"/>
          <p:nvPr/>
        </p:nvSpPr>
        <p:spPr>
          <a:xfrm>
            <a:off x="51835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45BA65-E2F8-1A0C-47DC-677B5831C0E2}"/>
              </a:ext>
            </a:extLst>
          </p:cNvPr>
          <p:cNvSpPr/>
          <p:nvPr/>
        </p:nvSpPr>
        <p:spPr>
          <a:xfrm>
            <a:off x="572694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8" name="Picture 4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20D5FCA-B127-DB78-9010-B37B672F2F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3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6B8BDF8-C5E3-1BF2-3FFF-BC82ED5A9247}"/>
              </a:ext>
            </a:extLst>
          </p:cNvPr>
          <p:cNvSpPr txBox="1"/>
          <p:nvPr/>
        </p:nvSpPr>
        <p:spPr>
          <a:xfrm>
            <a:off x="575704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1C64F2-D478-9214-493E-1BF59D4205BE}"/>
              </a:ext>
            </a:extLst>
          </p:cNvPr>
          <p:cNvSpPr txBox="1"/>
          <p:nvPr/>
        </p:nvSpPr>
        <p:spPr>
          <a:xfrm>
            <a:off x="575703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E80123-FDE2-2644-DDF2-DCA99849ED33}"/>
              </a:ext>
            </a:extLst>
          </p:cNvPr>
          <p:cNvSpPr txBox="1"/>
          <p:nvPr/>
        </p:nvSpPr>
        <p:spPr>
          <a:xfrm>
            <a:off x="679716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1450EB1-8AD4-53AD-E854-CC2A6C2EBBDF}"/>
              </a:ext>
            </a:extLst>
          </p:cNvPr>
          <p:cNvSpPr/>
          <p:nvPr/>
        </p:nvSpPr>
        <p:spPr>
          <a:xfrm>
            <a:off x="734056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3" name="Picture 5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E4957B9-87CA-8943-1ACE-A6325299F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CAA0E91-9673-A2BE-2FCD-3A82A4F25AC8}"/>
              </a:ext>
            </a:extLst>
          </p:cNvPr>
          <p:cNvSpPr txBox="1"/>
          <p:nvPr/>
        </p:nvSpPr>
        <p:spPr>
          <a:xfrm>
            <a:off x="737066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616412-E74E-F698-7098-29570D384F6B}"/>
              </a:ext>
            </a:extLst>
          </p:cNvPr>
          <p:cNvSpPr txBox="1"/>
          <p:nvPr/>
        </p:nvSpPr>
        <p:spPr>
          <a:xfrm>
            <a:off x="737065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3A92C5-6DA3-6572-83B0-9393C9DAA53C}"/>
              </a:ext>
            </a:extLst>
          </p:cNvPr>
          <p:cNvSpPr txBox="1"/>
          <p:nvPr/>
        </p:nvSpPr>
        <p:spPr>
          <a:xfrm>
            <a:off x="841078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D33538-A3A0-03B9-CB84-168B8E989497}"/>
              </a:ext>
            </a:extLst>
          </p:cNvPr>
          <p:cNvSpPr/>
          <p:nvPr/>
        </p:nvSpPr>
        <p:spPr>
          <a:xfrm>
            <a:off x="89545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8" name="Picture 5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D9E503-F3DB-DA52-1731-4ECE9AA2A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77AB7E9-6E71-5609-D1AE-F1CAB190A9DE}"/>
              </a:ext>
            </a:extLst>
          </p:cNvPr>
          <p:cNvSpPr txBox="1"/>
          <p:nvPr/>
        </p:nvSpPr>
        <p:spPr>
          <a:xfrm>
            <a:off x="89846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54E934-53B8-817B-85D0-C8C2A7DE4C3A}"/>
              </a:ext>
            </a:extLst>
          </p:cNvPr>
          <p:cNvSpPr txBox="1"/>
          <p:nvPr/>
        </p:nvSpPr>
        <p:spPr>
          <a:xfrm>
            <a:off x="89846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747519-A14D-9D2C-054B-12FFDAF2E642}"/>
              </a:ext>
            </a:extLst>
          </p:cNvPr>
          <p:cNvSpPr txBox="1"/>
          <p:nvPr/>
        </p:nvSpPr>
        <p:spPr>
          <a:xfrm>
            <a:off x="100247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BA83849-C53C-B61A-3109-150736E42B52}"/>
              </a:ext>
            </a:extLst>
          </p:cNvPr>
          <p:cNvSpPr/>
          <p:nvPr/>
        </p:nvSpPr>
        <p:spPr>
          <a:xfrm>
            <a:off x="1056848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3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BD3131A-E394-47E3-DB1E-F180B5241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48716B08-DA90-EF38-5056-540A7F159A8E}"/>
              </a:ext>
            </a:extLst>
          </p:cNvPr>
          <p:cNvSpPr txBox="1"/>
          <p:nvPr/>
        </p:nvSpPr>
        <p:spPr>
          <a:xfrm>
            <a:off x="1059857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F46B2D5-51AB-01EB-27F5-F46BF805379D}"/>
              </a:ext>
            </a:extLst>
          </p:cNvPr>
          <p:cNvSpPr txBox="1"/>
          <p:nvPr/>
        </p:nvSpPr>
        <p:spPr>
          <a:xfrm>
            <a:off x="1059856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1599F2F-ACC8-4A1E-F904-6345E26F5E29}"/>
              </a:ext>
            </a:extLst>
          </p:cNvPr>
          <p:cNvSpPr txBox="1"/>
          <p:nvPr/>
        </p:nvSpPr>
        <p:spPr>
          <a:xfrm>
            <a:off x="1163869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B1F6630-A2F6-5EE8-C168-691F241A3339}"/>
              </a:ext>
            </a:extLst>
          </p:cNvPr>
          <p:cNvSpPr txBox="1"/>
          <p:nvPr/>
        </p:nvSpPr>
        <p:spPr>
          <a:xfrm>
            <a:off x="782791" y="352138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72F4AFB2-2989-712D-028B-A415CD4F06B5}"/>
              </a:ext>
            </a:extLst>
          </p:cNvPr>
          <p:cNvSpPr/>
          <p:nvPr/>
        </p:nvSpPr>
        <p:spPr>
          <a:xfrm>
            <a:off x="880804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10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EA1C555-849A-73BD-2096-E4E799DD6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3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1B42F4F-65C4-8230-4A22-16AF0C54B63F}"/>
              </a:ext>
            </a:extLst>
          </p:cNvPr>
          <p:cNvSpPr txBox="1"/>
          <p:nvPr/>
        </p:nvSpPr>
        <p:spPr>
          <a:xfrm>
            <a:off x="910895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8FB34E6-253B-7D95-D17C-CF3EDF8B02E4}"/>
              </a:ext>
            </a:extLst>
          </p:cNvPr>
          <p:cNvSpPr txBox="1"/>
          <p:nvPr/>
        </p:nvSpPr>
        <p:spPr>
          <a:xfrm>
            <a:off x="910889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4F765F35-AA4C-3967-B870-BCA3BA331E18}"/>
              </a:ext>
            </a:extLst>
          </p:cNvPr>
          <p:cNvSpPr txBox="1"/>
          <p:nvPr/>
        </p:nvSpPr>
        <p:spPr>
          <a:xfrm>
            <a:off x="1920933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40EA341F-5FBA-CE85-83D0-2FDBED7E33BB}"/>
              </a:ext>
            </a:extLst>
          </p:cNvPr>
          <p:cNvSpPr/>
          <p:nvPr/>
        </p:nvSpPr>
        <p:spPr>
          <a:xfrm>
            <a:off x="2496468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5" name="Picture 10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2CE665B-B60D-0BDB-CA89-16CFD00951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7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89537724-534C-6FB0-C7CF-029C69D5100B}"/>
              </a:ext>
            </a:extLst>
          </p:cNvPr>
          <p:cNvSpPr txBox="1"/>
          <p:nvPr/>
        </p:nvSpPr>
        <p:spPr>
          <a:xfrm>
            <a:off x="2526559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03DEF06-3815-32DA-87D2-560557EFD228}"/>
              </a:ext>
            </a:extLst>
          </p:cNvPr>
          <p:cNvSpPr txBox="1"/>
          <p:nvPr/>
        </p:nvSpPr>
        <p:spPr>
          <a:xfrm>
            <a:off x="2526553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B4F1262-8BFD-AE95-D309-196776A7C3D4}"/>
              </a:ext>
            </a:extLst>
          </p:cNvPr>
          <p:cNvSpPr txBox="1"/>
          <p:nvPr/>
        </p:nvSpPr>
        <p:spPr>
          <a:xfrm>
            <a:off x="3536597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12CC92DF-BAE7-9219-7610-BC01B8DB5631}"/>
              </a:ext>
            </a:extLst>
          </p:cNvPr>
          <p:cNvSpPr/>
          <p:nvPr/>
        </p:nvSpPr>
        <p:spPr>
          <a:xfrm>
            <a:off x="41133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1" name="Picture 10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57D71AB-8E88-A4F2-5506-F7DE8AE3D2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A577DFDB-C5A3-3AE7-C1C8-8CB6A1EE0733}"/>
              </a:ext>
            </a:extLst>
          </p:cNvPr>
          <p:cNvSpPr txBox="1"/>
          <p:nvPr/>
        </p:nvSpPr>
        <p:spPr>
          <a:xfrm>
            <a:off x="41434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F7033A4-DF95-E359-6D28-E44EEB8FE999}"/>
              </a:ext>
            </a:extLst>
          </p:cNvPr>
          <p:cNvSpPr txBox="1"/>
          <p:nvPr/>
        </p:nvSpPr>
        <p:spPr>
          <a:xfrm>
            <a:off x="41434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9BEC80FC-3788-54A1-EA37-BD909C74B695}"/>
              </a:ext>
            </a:extLst>
          </p:cNvPr>
          <p:cNvSpPr txBox="1"/>
          <p:nvPr/>
        </p:nvSpPr>
        <p:spPr>
          <a:xfrm>
            <a:off x="51534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470E4668-76AF-14B6-12AB-7730862C5BB1}"/>
              </a:ext>
            </a:extLst>
          </p:cNvPr>
          <p:cNvSpPr/>
          <p:nvPr/>
        </p:nvSpPr>
        <p:spPr>
          <a:xfrm>
            <a:off x="5730383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6" name="Picture 105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F870C35-B275-C38C-2BCC-A01E196E72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72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2DF55E79-26BC-1B87-5472-3C4376A227A3}"/>
              </a:ext>
            </a:extLst>
          </p:cNvPr>
          <p:cNvSpPr txBox="1"/>
          <p:nvPr/>
        </p:nvSpPr>
        <p:spPr>
          <a:xfrm>
            <a:off x="5760474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9A9A9A7-91F1-5D9D-AA2F-2CE2ADF9FEAA}"/>
              </a:ext>
            </a:extLst>
          </p:cNvPr>
          <p:cNvSpPr txBox="1"/>
          <p:nvPr/>
        </p:nvSpPr>
        <p:spPr>
          <a:xfrm>
            <a:off x="5760468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6EF27AC3-4535-B309-723D-A473ED155662}"/>
              </a:ext>
            </a:extLst>
          </p:cNvPr>
          <p:cNvSpPr txBox="1"/>
          <p:nvPr/>
        </p:nvSpPr>
        <p:spPr>
          <a:xfrm>
            <a:off x="6770512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8A9AAD7A-16FE-0465-312F-282EBBE4BA96}"/>
              </a:ext>
            </a:extLst>
          </p:cNvPr>
          <p:cNvSpPr/>
          <p:nvPr/>
        </p:nvSpPr>
        <p:spPr>
          <a:xfrm>
            <a:off x="7340569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1" name="Picture 106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D55DCA-DCE1-0D81-97F2-41B29929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F5CB6F6F-8D41-69D5-D5EB-72542D5E3461}"/>
              </a:ext>
            </a:extLst>
          </p:cNvPr>
          <p:cNvSpPr txBox="1"/>
          <p:nvPr/>
        </p:nvSpPr>
        <p:spPr>
          <a:xfrm>
            <a:off x="7370660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A93DB81-3D2C-1904-C534-5538C66513A0}"/>
              </a:ext>
            </a:extLst>
          </p:cNvPr>
          <p:cNvSpPr txBox="1"/>
          <p:nvPr/>
        </p:nvSpPr>
        <p:spPr>
          <a:xfrm>
            <a:off x="7370654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AD68B184-332F-3DC2-9BBF-A71F70095E36}"/>
              </a:ext>
            </a:extLst>
          </p:cNvPr>
          <p:cNvSpPr txBox="1"/>
          <p:nvPr/>
        </p:nvSpPr>
        <p:spPr>
          <a:xfrm>
            <a:off x="8380698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989959C8-8DF3-68D9-893F-9079919FCAD9}"/>
              </a:ext>
            </a:extLst>
          </p:cNvPr>
          <p:cNvSpPr/>
          <p:nvPr/>
        </p:nvSpPr>
        <p:spPr>
          <a:xfrm>
            <a:off x="89545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FCD827B-BE47-D0AE-0E0B-183B072B8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D14F821-2C29-E0D3-5EC3-781203BD1C27}"/>
              </a:ext>
            </a:extLst>
          </p:cNvPr>
          <p:cNvSpPr txBox="1"/>
          <p:nvPr/>
        </p:nvSpPr>
        <p:spPr>
          <a:xfrm>
            <a:off x="89846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D826387-75D6-F64A-AB61-BC6BE0444B11}"/>
              </a:ext>
            </a:extLst>
          </p:cNvPr>
          <p:cNvSpPr txBox="1"/>
          <p:nvPr/>
        </p:nvSpPr>
        <p:spPr>
          <a:xfrm>
            <a:off x="89846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9D554D1D-5C75-9BEB-A1C7-1024793E8F7D}"/>
              </a:ext>
            </a:extLst>
          </p:cNvPr>
          <p:cNvSpPr txBox="1"/>
          <p:nvPr/>
        </p:nvSpPr>
        <p:spPr>
          <a:xfrm>
            <a:off x="99946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525569A-72C8-5E67-3F58-3C7875E717D6}"/>
              </a:ext>
            </a:extLst>
          </p:cNvPr>
          <p:cNvSpPr/>
          <p:nvPr/>
        </p:nvSpPr>
        <p:spPr>
          <a:xfrm>
            <a:off x="10568480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1" name="Picture 107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46269B0-2BE6-4DAE-82F2-FA697A71D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789F8F6F-9663-B941-8F47-0ECC058648AF}"/>
              </a:ext>
            </a:extLst>
          </p:cNvPr>
          <p:cNvSpPr txBox="1"/>
          <p:nvPr/>
        </p:nvSpPr>
        <p:spPr>
          <a:xfrm>
            <a:off x="10598571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D7316BB2-0118-4933-1B2F-12E1CEBC5158}"/>
              </a:ext>
            </a:extLst>
          </p:cNvPr>
          <p:cNvSpPr txBox="1"/>
          <p:nvPr/>
        </p:nvSpPr>
        <p:spPr>
          <a:xfrm>
            <a:off x="10598565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62F80CA-F354-A957-F456-90B7BAEDD2A5}"/>
              </a:ext>
            </a:extLst>
          </p:cNvPr>
          <p:cNvSpPr txBox="1"/>
          <p:nvPr/>
        </p:nvSpPr>
        <p:spPr>
          <a:xfrm>
            <a:off x="11608609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079F68D-8F00-9EF6-30A0-D36205D544CB}"/>
              </a:ext>
            </a:extLst>
          </p:cNvPr>
          <p:cNvSpPr txBox="1"/>
          <p:nvPr/>
        </p:nvSpPr>
        <p:spPr>
          <a:xfrm>
            <a:off x="782791" y="622101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sp>
        <p:nvSpPr>
          <p:cNvPr id="1081" name="Rectangle: Rounded Corners 1080">
            <a:extLst>
              <a:ext uri="{FF2B5EF4-FFF2-40B4-BE49-F238E27FC236}">
                <a16:creationId xmlns:a16="http://schemas.microsoft.com/office/drawing/2014/main" id="{50CF08EF-DA47-9887-10B3-A6FA0BBA6A8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2" name="Picture 2">
            <a:extLst>
              <a:ext uri="{FF2B5EF4-FFF2-40B4-BE49-F238E27FC236}">
                <a16:creationId xmlns:a16="http://schemas.microsoft.com/office/drawing/2014/main" id="{194B1D64-FFA7-C7AF-F9D7-17A8F8C9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36F6-9D4A-FA6C-5D2E-F3F36D5B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FBE87-35E8-C23C-0A18-70AA7E284A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C6A8D-4A34-8735-3EE9-6072F5C6F3D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98ECF70-D0F8-2C48-376C-19134C0D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63349-39BA-F4C9-CDB1-87584A352DA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AE4C3-8565-1F3B-ACFE-E0242ECE38F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2A345-20EC-BF89-45E6-3636BFB60845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FC6C89-A692-7024-BEF0-98E496DA5E76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FD6AB-68D9-E115-E293-12FFB7D33A7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71F922-BB89-B780-D8BE-DC43225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AFE840-1C7D-E49B-E124-6880D94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D1C4118-8E60-3599-C0AC-CA4E326C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9E0B589-8A8C-FB25-B21C-33F74EB5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53E0F9-1F8C-D9BA-0E13-BFFD0257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921D707-B970-9099-CC70-F21C63AC1138}"/>
              </a:ext>
            </a:extLst>
          </p:cNvPr>
          <p:cNvSpPr/>
          <p:nvPr/>
        </p:nvSpPr>
        <p:spPr>
          <a:xfrm>
            <a:off x="-11" y="5744815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03049D3E-DBAC-C2F9-E4DD-3818B43D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C4CC8221-D92A-E6F8-B56C-6F5AA23F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91C23-2CDE-FE5E-077C-3493DAA1AF20}"/>
              </a:ext>
            </a:extLst>
          </p:cNvPr>
          <p:cNvSpPr txBox="1"/>
          <p:nvPr/>
        </p:nvSpPr>
        <p:spPr>
          <a:xfrm>
            <a:off x="782790" y="805368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About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6F98-5ABB-ED7F-9BFD-46A1BCEF402A}"/>
              </a:ext>
            </a:extLst>
          </p:cNvPr>
          <p:cNvSpPr txBox="1"/>
          <p:nvPr/>
        </p:nvSpPr>
        <p:spPr>
          <a:xfrm>
            <a:off x="782789" y="1265839"/>
            <a:ext cx="1119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This is a private project made by me something </a:t>
            </a:r>
            <a:r>
              <a:rPr lang="en-US" sz="1000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something</a:t>
            </a:r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BA65-D892-592E-E89B-1FB1A4A4005E}"/>
              </a:ext>
            </a:extLst>
          </p:cNvPr>
          <p:cNvSpPr txBox="1"/>
          <p:nvPr/>
        </p:nvSpPr>
        <p:spPr>
          <a:xfrm>
            <a:off x="775401" y="1648042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3DFE9-4EA0-2B60-486D-8CA2B834DF5F}"/>
              </a:ext>
            </a:extLst>
          </p:cNvPr>
          <p:cNvSpPr txBox="1"/>
          <p:nvPr/>
        </p:nvSpPr>
        <p:spPr>
          <a:xfrm>
            <a:off x="775402" y="2025826"/>
            <a:ext cx="4134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Frontend: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Backend:</a:t>
            </a:r>
          </a:p>
          <a:p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https://github.com/julianamschwand/SonicWaveBackend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BA4660-30D9-BB7E-814C-484EE005E76A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0566786-2E4D-8B2B-9D19-046E61A8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89C9-2554-EB9C-A1AF-427A6AF65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B84F9-68E8-0AAF-484A-02B8733BC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15E68-8196-FAC7-5020-BEE8CF2019A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3976C2C-8663-B404-6F9E-63971AED5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052B7-6383-435E-4BD8-1DA0AEF66F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F6015-87E3-30AD-8985-997BCC04DC47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5E2-86B6-D557-641C-6034B224916E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1BD7-E1E8-C3F8-311A-D953758B0473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F0CF7D-26FE-F966-4C72-9C46314C0CD6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C158FB8-7B11-AFEC-826A-D6F0F284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890AAE-8ACF-E120-AFF6-E31D21BAB4C3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BFD9B80-6438-E656-A7CA-0EC1E8F2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A8BC296-8BA1-ED1B-3CE8-D1D8B79C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DA6F118-0B2F-65A2-74AC-811EEF59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A226C1-DE00-4E32-B003-928B18B0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140C79D-D502-C117-5475-5D13AFA4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07EE330-C424-AC16-4D20-F4C96F82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CE646-26BC-65ED-64DF-FEA5BF001B9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86067233-6634-0841-129A-DFB037028B2B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2" name="Picture 10">
            <a:extLst>
              <a:ext uri="{FF2B5EF4-FFF2-40B4-BE49-F238E27FC236}">
                <a16:creationId xmlns:a16="http://schemas.microsoft.com/office/drawing/2014/main" id="{C81AF85E-A074-75EA-F0A9-00F19549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FBCC7C0-2A03-C549-17D3-B8AD860E8EA3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5DD555A-AB70-F083-6F79-2D9AD421DD78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BDC7EF29-0D44-DB2C-577B-85F4D691DBF9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10C453A2-6E68-70CC-3CFB-74E71D6C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AA2D2240-433D-6964-EB9E-C4718CBEF24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B50FCC3-6DD4-2B56-4C5A-C92711CFF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E90240FA-E788-2136-B103-479AD53E9554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7A73CD7-B200-0654-8283-57A02A843DB4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0C29407-28AB-FC70-5B2F-1E958AB7FF4E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80F7BE88-CD57-9EC1-4EC5-248F41E4B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16244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6">
            <a:extLst>
              <a:ext uri="{FF2B5EF4-FFF2-40B4-BE49-F238E27FC236}">
                <a16:creationId xmlns:a16="http://schemas.microsoft.com/office/drawing/2014/main" id="{2496CDDC-19CE-93BF-5088-57AD3D3F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1620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8">
            <a:extLst>
              <a:ext uri="{FF2B5EF4-FFF2-40B4-BE49-F238E27FC236}">
                <a16:creationId xmlns:a16="http://schemas.microsoft.com/office/drawing/2014/main" id="{77556846-4FFB-558E-AFCE-80733D36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16244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E0200A37-0256-8725-0EA9-7D60AEF318C8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B846DD3-DE22-2938-F0F1-BC8FF0BE3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B6D7B796-D8FC-9BF7-703A-F24191299976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6AD2A4D-8452-4E7B-1BCA-BBDAB570AFE2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2C570C4-AE41-4AC0-A03E-99C483623C18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0" name="Picture 4">
            <a:extLst>
              <a:ext uri="{FF2B5EF4-FFF2-40B4-BE49-F238E27FC236}">
                <a16:creationId xmlns:a16="http://schemas.microsoft.com/office/drawing/2014/main" id="{EEB86506-94E6-696E-5D3C-E02DC8AF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245196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6">
            <a:extLst>
              <a:ext uri="{FF2B5EF4-FFF2-40B4-BE49-F238E27FC236}">
                <a16:creationId xmlns:a16="http://schemas.microsoft.com/office/drawing/2014/main" id="{CD1825E0-AD3A-E10A-1630-67A696F3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244808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8">
            <a:extLst>
              <a:ext uri="{FF2B5EF4-FFF2-40B4-BE49-F238E27FC236}">
                <a16:creationId xmlns:a16="http://schemas.microsoft.com/office/drawing/2014/main" id="{78EF6AF5-64C7-B3CE-68CF-31D8DBCA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245196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TextBox 1073">
            <a:extLst>
              <a:ext uri="{FF2B5EF4-FFF2-40B4-BE49-F238E27FC236}">
                <a16:creationId xmlns:a16="http://schemas.microsoft.com/office/drawing/2014/main" id="{994B5F6B-439E-8B07-4C80-932CFA087AA3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BB605-BB6A-3BB9-E768-9B37248AA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DDC5BADF-1D70-1766-B0B1-7DB119532085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1B4A5D6-5193-4106-447A-6EB233E3B15C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A37B816-CE05-33B8-6462-24A001F093BE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9" name="Picture 4">
            <a:extLst>
              <a:ext uri="{FF2B5EF4-FFF2-40B4-BE49-F238E27FC236}">
                <a16:creationId xmlns:a16="http://schemas.microsoft.com/office/drawing/2014/main" id="{A1ADB99A-3052-AFB0-1528-764837EE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22021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6">
            <a:extLst>
              <a:ext uri="{FF2B5EF4-FFF2-40B4-BE49-F238E27FC236}">
                <a16:creationId xmlns:a16="http://schemas.microsoft.com/office/drawing/2014/main" id="{D710069C-16BC-0323-9793-BC5F01D1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216331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8">
            <a:extLst>
              <a:ext uri="{FF2B5EF4-FFF2-40B4-BE49-F238E27FC236}">
                <a16:creationId xmlns:a16="http://schemas.microsoft.com/office/drawing/2014/main" id="{C2F0513D-0BDC-6C00-67D9-CF507D64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22021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BB3B79EC-5B72-C0BF-D7D5-14CDE44CFF92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0632D6-2286-08A7-1109-9F5BECBA9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C1BA528F-8D1A-A202-0310-02854C53341C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535C354-2C40-A429-AA50-01524969460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00F3126-E520-5DA4-4137-4C7DBAC7510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20" name="Picture 4">
            <a:extLst>
              <a:ext uri="{FF2B5EF4-FFF2-40B4-BE49-F238E27FC236}">
                <a16:creationId xmlns:a16="http://schemas.microsoft.com/office/drawing/2014/main" id="{2F8E29BD-98CB-AE0E-8B79-522D3C11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98490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6">
            <a:extLst>
              <a:ext uri="{FF2B5EF4-FFF2-40B4-BE49-F238E27FC236}">
                <a16:creationId xmlns:a16="http://schemas.microsoft.com/office/drawing/2014/main" id="{A4362687-569C-B644-0182-0262E77D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98102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8">
            <a:extLst>
              <a:ext uri="{FF2B5EF4-FFF2-40B4-BE49-F238E27FC236}">
                <a16:creationId xmlns:a16="http://schemas.microsoft.com/office/drawing/2014/main" id="{AC30AD98-126C-90B2-4C7C-46A70D3E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98490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Box 5126">
            <a:extLst>
              <a:ext uri="{FF2B5EF4-FFF2-40B4-BE49-F238E27FC236}">
                <a16:creationId xmlns:a16="http://schemas.microsoft.com/office/drawing/2014/main" id="{C4B80086-F25B-7B63-3349-AC1CF75D7881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29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953802-649B-2D71-33EB-4716DD30A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31" name="TextBox 5130">
            <a:extLst>
              <a:ext uri="{FF2B5EF4-FFF2-40B4-BE49-F238E27FC236}">
                <a16:creationId xmlns:a16="http://schemas.microsoft.com/office/drawing/2014/main" id="{BF766FE5-3E99-5285-2428-E27665B9956F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32" name="TextBox 5131">
            <a:extLst>
              <a:ext uri="{FF2B5EF4-FFF2-40B4-BE49-F238E27FC236}">
                <a16:creationId xmlns:a16="http://schemas.microsoft.com/office/drawing/2014/main" id="{76A28FD5-C1F9-5023-35A5-F06DA4F44666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33" name="TextBox 5132">
            <a:extLst>
              <a:ext uri="{FF2B5EF4-FFF2-40B4-BE49-F238E27FC236}">
                <a16:creationId xmlns:a16="http://schemas.microsoft.com/office/drawing/2014/main" id="{54093A44-C5FE-7A7A-E5C0-0A62A6C2A1ED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34" name="Picture 4">
            <a:extLst>
              <a:ext uri="{FF2B5EF4-FFF2-40B4-BE49-F238E27FC236}">
                <a16:creationId xmlns:a16="http://schemas.microsoft.com/office/drawing/2014/main" id="{C1A1F426-CCD9-0C45-5E30-816BBA93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47497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6">
            <a:extLst>
              <a:ext uri="{FF2B5EF4-FFF2-40B4-BE49-F238E27FC236}">
                <a16:creationId xmlns:a16="http://schemas.microsoft.com/office/drawing/2014/main" id="{ABB3520D-B4FA-BED9-8F5D-0507772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47458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8">
            <a:extLst>
              <a:ext uri="{FF2B5EF4-FFF2-40B4-BE49-F238E27FC236}">
                <a16:creationId xmlns:a16="http://schemas.microsoft.com/office/drawing/2014/main" id="{620C769A-4149-B1A5-BEB3-966342E2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47497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TextBox 5137">
            <a:extLst>
              <a:ext uri="{FF2B5EF4-FFF2-40B4-BE49-F238E27FC236}">
                <a16:creationId xmlns:a16="http://schemas.microsoft.com/office/drawing/2014/main" id="{F4EAC5B2-A20B-13D7-9FB4-D3EE3A71F47B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39" name="Picture 513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A5B87BC-245F-C7CC-4B8F-16C354409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40" name="TextBox 5139">
            <a:extLst>
              <a:ext uri="{FF2B5EF4-FFF2-40B4-BE49-F238E27FC236}">
                <a16:creationId xmlns:a16="http://schemas.microsoft.com/office/drawing/2014/main" id="{B557B2A3-3E27-E0B9-6939-B304F39C466F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41" name="TextBox 5140">
            <a:extLst>
              <a:ext uri="{FF2B5EF4-FFF2-40B4-BE49-F238E27FC236}">
                <a16:creationId xmlns:a16="http://schemas.microsoft.com/office/drawing/2014/main" id="{6271509E-7AE1-7EB7-0896-2746AC801087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42" name="TextBox 5141">
            <a:extLst>
              <a:ext uri="{FF2B5EF4-FFF2-40B4-BE49-F238E27FC236}">
                <a16:creationId xmlns:a16="http://schemas.microsoft.com/office/drawing/2014/main" id="{3C997A0C-8E56-D8B3-AB9D-30A5DAEF682A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43" name="Picture 4">
            <a:extLst>
              <a:ext uri="{FF2B5EF4-FFF2-40B4-BE49-F238E27FC236}">
                <a16:creationId xmlns:a16="http://schemas.microsoft.com/office/drawing/2014/main" id="{3904DA6C-B08C-6B55-3650-F685B95A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549023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6">
            <a:extLst>
              <a:ext uri="{FF2B5EF4-FFF2-40B4-BE49-F238E27FC236}">
                <a16:creationId xmlns:a16="http://schemas.microsoft.com/office/drawing/2014/main" id="{44EE8AFB-6F51-A21A-5E4C-6CE0AC54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548635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8">
            <a:extLst>
              <a:ext uri="{FF2B5EF4-FFF2-40B4-BE49-F238E27FC236}">
                <a16:creationId xmlns:a16="http://schemas.microsoft.com/office/drawing/2014/main" id="{27BD3723-8350-1AA3-2D35-54A676B1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549023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">
            <a:extLst>
              <a:ext uri="{FF2B5EF4-FFF2-40B4-BE49-F238E27FC236}">
                <a16:creationId xmlns:a16="http://schemas.microsoft.com/office/drawing/2014/main" id="{F34A47DF-39DC-FDFD-370A-D79D31D9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17" y="1628210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">
            <a:extLst>
              <a:ext uri="{FF2B5EF4-FFF2-40B4-BE49-F238E27FC236}">
                <a16:creationId xmlns:a16="http://schemas.microsoft.com/office/drawing/2014/main" id="{25743151-D74B-078E-AA93-3D569905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940" y="2451968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">
            <a:extLst>
              <a:ext uri="{FF2B5EF4-FFF2-40B4-BE49-F238E27FC236}">
                <a16:creationId xmlns:a16="http://schemas.microsoft.com/office/drawing/2014/main" id="{937D5013-09F0-6AAC-2F8F-412F35C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767" y="322376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">
            <a:extLst>
              <a:ext uri="{FF2B5EF4-FFF2-40B4-BE49-F238E27FC236}">
                <a16:creationId xmlns:a16="http://schemas.microsoft.com/office/drawing/2014/main" id="{7B0A6B66-EE90-F9F2-C3E7-9BC881DA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583" y="396797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2">
            <a:extLst>
              <a:ext uri="{FF2B5EF4-FFF2-40B4-BE49-F238E27FC236}">
                <a16:creationId xmlns:a16="http://schemas.microsoft.com/office/drawing/2014/main" id="{B84254B2-D57D-CC97-AD3B-CE65FC88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437" y="4758674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2">
            <a:extLst>
              <a:ext uri="{FF2B5EF4-FFF2-40B4-BE49-F238E27FC236}">
                <a16:creationId xmlns:a16="http://schemas.microsoft.com/office/drawing/2014/main" id="{A4D8CFC4-2701-BF75-617B-D6565C25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207" y="5479471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2" name="Rectangle: Rounded Corners 5151">
            <a:extLst>
              <a:ext uri="{FF2B5EF4-FFF2-40B4-BE49-F238E27FC236}">
                <a16:creationId xmlns:a16="http://schemas.microsoft.com/office/drawing/2014/main" id="{FF4719A5-61EE-FAA2-29C4-DD921FF3C6F8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5153" name="Picture 2">
            <a:extLst>
              <a:ext uri="{FF2B5EF4-FFF2-40B4-BE49-F238E27FC236}">
                <a16:creationId xmlns:a16="http://schemas.microsoft.com/office/drawing/2014/main" id="{F049D460-FC4D-5501-4E5E-67F447BC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7D8E4-7611-013E-03DC-C8D6EBA18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17C82-432C-93D2-CD9B-EEF3922CB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ECA65-DD6E-9A38-B38C-D9D7B5773FD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7B0F75F5-594D-3811-E079-77E537AB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42ADDB-6516-F394-AEE5-425A4D32AD5E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B5254-FB59-1A6B-DAD4-682671EFD99F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74F93D-E99B-B04C-8272-FFFB82D64C8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8504D4-EE79-4971-3538-75F945AC8712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EBFB3E-6251-D634-0668-AA97CD393112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A895C4F-2D40-037F-786E-1E8FBBF2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C573F3-154A-9143-D047-355440FC778E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DBF4ED-8A79-D018-4DFD-D1659ECD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012B309-2A5F-00ED-106C-58258F88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BA84845-EEC5-AD32-B634-AA515B6D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EF3626C-E541-2B72-F8D3-6D240089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5FCB9C9-D59F-326E-9926-5A26D002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B01312A-5D75-00CC-F811-4C1F25D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A40A6-75D4-F705-49AD-0139D903371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song</a:t>
            </a:r>
          </a:p>
        </p:txBody>
      </p:sp>
      <p:pic>
        <p:nvPicPr>
          <p:cNvPr id="3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5849C52-F0AB-59C9-5EA5-BEA66A606C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35" y="1426005"/>
            <a:ext cx="2414725" cy="2414725"/>
          </a:xfrm>
          <a:prstGeom prst="roundRect">
            <a:avLst>
              <a:gd name="adj" fmla="val 4006"/>
            </a:avLst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81E389-D222-D9AF-1821-07EEA1A416D3}"/>
              </a:ext>
            </a:extLst>
          </p:cNvPr>
          <p:cNvSpPr/>
          <p:nvPr/>
        </p:nvSpPr>
        <p:spPr>
          <a:xfrm>
            <a:off x="796024" y="1772821"/>
            <a:ext cx="86265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F54A7-6A16-B306-CCC9-30A69E168FEA}"/>
              </a:ext>
            </a:extLst>
          </p:cNvPr>
          <p:cNvSpPr txBox="1"/>
          <p:nvPr/>
        </p:nvSpPr>
        <p:spPr>
          <a:xfrm>
            <a:off x="782791" y="1459994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1678D-89BB-C6B3-DC49-7AE359D0A83F}"/>
              </a:ext>
            </a:extLst>
          </p:cNvPr>
          <p:cNvSpPr txBox="1"/>
          <p:nvPr/>
        </p:nvSpPr>
        <p:spPr>
          <a:xfrm>
            <a:off x="796024" y="1839373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Title 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B433A-8EA1-459F-A77D-C06CC7D6685E}"/>
              </a:ext>
            </a:extLst>
          </p:cNvPr>
          <p:cNvSpPr/>
          <p:nvPr/>
        </p:nvSpPr>
        <p:spPr>
          <a:xfrm>
            <a:off x="814128" y="4279936"/>
            <a:ext cx="8608491" cy="561990"/>
          </a:xfrm>
          <a:prstGeom prst="roundRect">
            <a:avLst>
              <a:gd name="adj" fmla="val 7468"/>
            </a:avLst>
          </a:prstGeom>
          <a:noFill/>
          <a:ln>
            <a:solidFill>
              <a:srgbClr val="0026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A0A86-39CD-5EC2-8D99-9B09D5C58641}"/>
              </a:ext>
            </a:extLst>
          </p:cNvPr>
          <p:cNvSpPr txBox="1"/>
          <p:nvPr/>
        </p:nvSpPr>
        <p:spPr>
          <a:xfrm>
            <a:off x="800895" y="393638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182BC2-910D-893C-0905-8F5E80DFA97F}"/>
              </a:ext>
            </a:extLst>
          </p:cNvPr>
          <p:cNvSpPr/>
          <p:nvPr/>
        </p:nvSpPr>
        <p:spPr>
          <a:xfrm>
            <a:off x="814128" y="2584730"/>
            <a:ext cx="8608491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994D8-EA32-1989-90E6-59507E50C549}"/>
              </a:ext>
            </a:extLst>
          </p:cNvPr>
          <p:cNvSpPr txBox="1"/>
          <p:nvPr/>
        </p:nvSpPr>
        <p:spPr>
          <a:xfrm>
            <a:off x="800895" y="2271903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Genre: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8B1BE-7EA0-7554-65E6-2F156A46D077}"/>
              </a:ext>
            </a:extLst>
          </p:cNvPr>
          <p:cNvSpPr txBox="1"/>
          <p:nvPr/>
        </p:nvSpPr>
        <p:spPr>
          <a:xfrm>
            <a:off x="814128" y="2651282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Genre 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A6FEB6-1298-0413-2BD2-E0644E9BAAEA}"/>
              </a:ext>
            </a:extLst>
          </p:cNvPr>
          <p:cNvSpPr/>
          <p:nvPr/>
        </p:nvSpPr>
        <p:spPr>
          <a:xfrm>
            <a:off x="800895" y="3418327"/>
            <a:ext cx="8600101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35121-525B-8CAA-D061-5667AE9668FD}"/>
              </a:ext>
            </a:extLst>
          </p:cNvPr>
          <p:cNvSpPr txBox="1"/>
          <p:nvPr/>
        </p:nvSpPr>
        <p:spPr>
          <a:xfrm>
            <a:off x="787662" y="3105500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Release year: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43BD3-5808-1C92-1B9F-E5B410A54C09}"/>
              </a:ext>
            </a:extLst>
          </p:cNvPr>
          <p:cNvSpPr txBox="1"/>
          <p:nvPr/>
        </p:nvSpPr>
        <p:spPr>
          <a:xfrm>
            <a:off x="800895" y="34848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Release year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8866A0-3986-1B21-3689-979AADD87F8E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2E267DB-4663-98BF-C676-2D881C85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0022058B-EE17-E6B8-BFA2-42493740DB1C}"/>
              </a:ext>
            </a:extLst>
          </p:cNvPr>
          <p:cNvSpPr/>
          <p:nvPr/>
        </p:nvSpPr>
        <p:spPr>
          <a:xfrm>
            <a:off x="9589134" y="4734206"/>
            <a:ext cx="2414726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F0D3E3AF-606F-A46D-2680-4BD0B0BD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023" y="477460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E910D-9730-8905-F46A-C89591FD1547}"/>
              </a:ext>
            </a:extLst>
          </p:cNvPr>
          <p:cNvSpPr/>
          <p:nvPr/>
        </p:nvSpPr>
        <p:spPr>
          <a:xfrm>
            <a:off x="9599946" y="4145877"/>
            <a:ext cx="2414726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327C946-B681-7893-7E8A-2D28BFA4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023" y="4213384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CCDCC1-D5E9-F083-8A46-8805F39EBA91}"/>
              </a:ext>
            </a:extLst>
          </p:cNvPr>
          <p:cNvSpPr/>
          <p:nvPr/>
        </p:nvSpPr>
        <p:spPr>
          <a:xfrm>
            <a:off x="900370" y="4364498"/>
            <a:ext cx="128624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/>
              <a:t>F-777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350A3D3B-9B1B-6C18-7F38-4EDD437E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30" y="4399298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99EFCEC-11EE-D99B-A173-080C988FC6EC}"/>
              </a:ext>
            </a:extLst>
          </p:cNvPr>
          <p:cNvSpPr/>
          <p:nvPr/>
        </p:nvSpPr>
        <p:spPr>
          <a:xfrm>
            <a:off x="814128" y="494568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46852-0F14-F451-5155-6D6D9ED63F7D}"/>
              </a:ext>
            </a:extLst>
          </p:cNvPr>
          <p:cNvSpPr txBox="1"/>
          <p:nvPr/>
        </p:nvSpPr>
        <p:spPr>
          <a:xfrm>
            <a:off x="822312" y="5027505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Artist …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0DD5EA-C47A-128E-CD09-C8AC954A774B}"/>
              </a:ext>
            </a:extLst>
          </p:cNvPr>
          <p:cNvCxnSpPr>
            <a:cxnSpLocks/>
          </p:cNvCxnSpPr>
          <p:nvPr/>
        </p:nvCxnSpPr>
        <p:spPr>
          <a:xfrm>
            <a:off x="3745757" y="4927570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16">
            <a:extLst>
              <a:ext uri="{FF2B5EF4-FFF2-40B4-BE49-F238E27FC236}">
                <a16:creationId xmlns:a16="http://schemas.microsoft.com/office/drawing/2014/main" id="{6C7C76DA-D2D3-2A74-1EA7-82AF119F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09" y="5027505"/>
            <a:ext cx="261734" cy="2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BCE951-CC68-6D78-09EC-1B68B17667B3}"/>
              </a:ext>
            </a:extLst>
          </p:cNvPr>
          <p:cNvSpPr/>
          <p:nvPr/>
        </p:nvSpPr>
        <p:spPr>
          <a:xfrm>
            <a:off x="3771490" y="4945687"/>
            <a:ext cx="42315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/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CC1C47AD-CB0B-1064-0011-840FB995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55" y="4994326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B8E6C-7B9F-2DDE-38AF-438B96FFC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61E16-A54C-BCBA-A685-45E4255D5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§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4D330-D223-B9BD-3491-EA15685A2CDE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AD8E3412-B010-EF41-2C09-B4729AD8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A8EC57-1A02-C3EA-257C-489C7904A3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A4B27-FE73-3DA7-F8EF-7BD1B3577B6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3E7F16-95D0-592C-8A99-25DBBDA5FD38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129F93-1C36-D49A-1B51-2FF61B792D7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7D7EF8-4E35-9FDF-8520-4B39E4FCE1E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32F4198-01C7-3CB5-B14D-4027442D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9D5444-0782-61D6-27B6-D7BBEC4DE902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B13B3DC-FE80-D467-6BBD-D47588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FC807E4-5EBC-58E1-8A29-8018EC5B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9D17360-B281-BA8A-0533-C8D96EAA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5747BFA-47BA-E200-CFE6-B07B3A4A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70684D-6DE6-D19E-5237-FAAE5DCA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3B3F1E2-4F88-7F1F-CB71-DFCA4700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BA5F1-9FDD-22F3-F576-0A7643097CD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artist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2918E5-D6AA-F52D-4606-A7F09EB35A54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A76C1-753B-FE04-6CAC-67FC96025F4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35BEE-11AB-D0DB-3415-619280C5FF6E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22703C-4711-DAAD-2672-037F2EB64E3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FAD3C26-4DF7-A297-C0E1-BDCBB1B1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3F6234BE-1FA0-41EE-C08F-FAE93A355853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1A46D942-B20E-9EF5-79F0-6A79F694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1E1D0-74AE-41EE-F0F6-FBF4367486FA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F7B6D2B-BB70-A059-14BC-DD11F65F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fik 34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92EAB5FB-AC2D-3284-06BA-D4E9F674FE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8" y="1420934"/>
            <a:ext cx="5296651" cy="5296651"/>
          </a:xfrm>
          <a:prstGeom prst="ellipse">
            <a:avLst/>
          </a:prstGeom>
        </p:spPr>
      </p:pic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E77945F0-3FF8-185C-3A19-2A961A124C1D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26AA1277-D728-0881-0A8A-3A27A03E9F76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5C1B3367-76B4-049D-0C36-F2FB572D0CE2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</p:spTree>
    <p:extLst>
      <p:ext uri="{BB962C8B-B14F-4D97-AF65-F5344CB8AC3E}">
        <p14:creationId xmlns:p14="http://schemas.microsoft.com/office/powerpoint/2010/main" val="339961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62B4-2134-667D-8D91-37337442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F2262-C1D2-1343-9C50-84865335A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BD7A-52A4-637D-6886-650A9E75009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C60EDC1-4906-38A4-DBAB-354327D4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F7F35C-124F-F168-90A0-AC7AF7C66282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3CA0B-C87A-3372-5EC3-B252AE81E161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87BFB1-ADDF-6567-DB93-D6063EC026C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24C6DD-98E1-DBF0-7484-5B76F15FB84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7C1C8-12F9-21E1-EFEC-54E344469110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51EE84D-ADF4-DC4C-43EC-B9709FCE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B5B420-55EE-64F5-D268-5553CBC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9E8A7D2-D479-5D15-1434-BB0C650EF7F0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A593CBA-DDAF-A621-FBFB-A25274E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ADA33B2-2F60-C081-A5A0-69F2517D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87E076A-644D-9F64-5062-513C16EE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4E48FA0-735D-BEF7-8B84-0FB42876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9134BEB8-E0CA-3158-8A16-9469B2D7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1C217-8B03-5724-49A1-3BA4032C14AB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766D98-6B22-D615-2AD7-A02699FC9D87}"/>
              </a:ext>
            </a:extLst>
          </p:cNvPr>
          <p:cNvSpPr/>
          <p:nvPr/>
        </p:nvSpPr>
        <p:spPr>
          <a:xfrm>
            <a:off x="782794" y="1288067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2AC48F5-BC42-E123-718F-CE4EA46530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3" y="1403372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6C40A-D3BC-9B5A-7E80-0844130B0538}"/>
              </a:ext>
            </a:extLst>
          </p:cNvPr>
          <p:cNvSpPr txBox="1"/>
          <p:nvPr/>
        </p:nvSpPr>
        <p:spPr>
          <a:xfrm>
            <a:off x="812885" y="2871423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47748-B4E4-CDF9-2E99-4B107F839E0E}"/>
              </a:ext>
            </a:extLst>
          </p:cNvPr>
          <p:cNvSpPr txBox="1"/>
          <p:nvPr/>
        </p:nvSpPr>
        <p:spPr>
          <a:xfrm>
            <a:off x="812879" y="2720641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63FDD-D07A-C721-2DAE-DE45A5B1A6DA}"/>
              </a:ext>
            </a:extLst>
          </p:cNvPr>
          <p:cNvSpPr txBox="1"/>
          <p:nvPr/>
        </p:nvSpPr>
        <p:spPr>
          <a:xfrm>
            <a:off x="1822923" y="2720641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511700-5E7B-2AC9-A224-3969C78BC2B1}"/>
              </a:ext>
            </a:extLst>
          </p:cNvPr>
          <p:cNvSpPr/>
          <p:nvPr/>
        </p:nvSpPr>
        <p:spPr>
          <a:xfrm>
            <a:off x="2396793" y="1248916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7" name="Picture 1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BC22B0D-2E14-6CA5-0E44-C84BCEA542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2" y="1364221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77ADE4-752B-D10F-548E-D1F898605979}"/>
              </a:ext>
            </a:extLst>
          </p:cNvPr>
          <p:cNvSpPr txBox="1"/>
          <p:nvPr/>
        </p:nvSpPr>
        <p:spPr>
          <a:xfrm>
            <a:off x="2426884" y="2832272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D223C-D941-295E-3F0E-14F55E46828E}"/>
              </a:ext>
            </a:extLst>
          </p:cNvPr>
          <p:cNvSpPr txBox="1"/>
          <p:nvPr/>
        </p:nvSpPr>
        <p:spPr>
          <a:xfrm>
            <a:off x="2426878" y="2681490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AD91F-8055-7E10-80D2-D6850F620DA3}"/>
              </a:ext>
            </a:extLst>
          </p:cNvPr>
          <p:cNvSpPr txBox="1"/>
          <p:nvPr/>
        </p:nvSpPr>
        <p:spPr>
          <a:xfrm>
            <a:off x="3436922" y="2681490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029E68-BAA1-9AC0-BDFB-93A34B827E18}"/>
              </a:ext>
            </a:extLst>
          </p:cNvPr>
          <p:cNvSpPr/>
          <p:nvPr/>
        </p:nvSpPr>
        <p:spPr>
          <a:xfrm>
            <a:off x="4010789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0" name="Picture 2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793FD3C-D62F-EEAA-4DC5-5AC6B847F5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8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F5BD18-A79A-DCA3-F5C3-EE374A41D65E}"/>
              </a:ext>
            </a:extLst>
          </p:cNvPr>
          <p:cNvSpPr txBox="1"/>
          <p:nvPr/>
        </p:nvSpPr>
        <p:spPr>
          <a:xfrm>
            <a:off x="4040880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68F0E-C9FB-5FFA-66DD-3071483FD2EF}"/>
              </a:ext>
            </a:extLst>
          </p:cNvPr>
          <p:cNvSpPr txBox="1"/>
          <p:nvPr/>
        </p:nvSpPr>
        <p:spPr>
          <a:xfrm>
            <a:off x="4040874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9AFA6-CA73-8F6B-5118-E6143B598CB0}"/>
              </a:ext>
            </a:extLst>
          </p:cNvPr>
          <p:cNvSpPr txBox="1"/>
          <p:nvPr/>
        </p:nvSpPr>
        <p:spPr>
          <a:xfrm>
            <a:off x="5050918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F15108-689F-9C38-13E8-FF05FBCC468F}"/>
              </a:ext>
            </a:extLst>
          </p:cNvPr>
          <p:cNvSpPr/>
          <p:nvPr/>
        </p:nvSpPr>
        <p:spPr>
          <a:xfrm>
            <a:off x="5620640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14CAF82-4FC0-8AEF-9C26-761998DEE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9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500050-C74F-E7F2-D9E9-FF7DACD3D90B}"/>
              </a:ext>
            </a:extLst>
          </p:cNvPr>
          <p:cNvSpPr txBox="1"/>
          <p:nvPr/>
        </p:nvSpPr>
        <p:spPr>
          <a:xfrm>
            <a:off x="5650731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531947-4AFE-E6C8-2D51-66DE41603189}"/>
              </a:ext>
            </a:extLst>
          </p:cNvPr>
          <p:cNvSpPr txBox="1"/>
          <p:nvPr/>
        </p:nvSpPr>
        <p:spPr>
          <a:xfrm>
            <a:off x="5650725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592AD9-2930-4430-BC7B-4A9486D43681}"/>
              </a:ext>
            </a:extLst>
          </p:cNvPr>
          <p:cNvSpPr txBox="1"/>
          <p:nvPr/>
        </p:nvSpPr>
        <p:spPr>
          <a:xfrm>
            <a:off x="6660769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3FB26E-009C-EABD-D696-1432DD46E674}"/>
              </a:ext>
            </a:extLst>
          </p:cNvPr>
          <p:cNvSpPr/>
          <p:nvPr/>
        </p:nvSpPr>
        <p:spPr>
          <a:xfrm>
            <a:off x="7230488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3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37872DB-6BAC-1E81-EE7F-A3A17FFAC1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7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005070-62EE-6273-3F8F-788E5754CF11}"/>
              </a:ext>
            </a:extLst>
          </p:cNvPr>
          <p:cNvSpPr txBox="1"/>
          <p:nvPr/>
        </p:nvSpPr>
        <p:spPr>
          <a:xfrm>
            <a:off x="7260579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CC65D-2023-1269-DC55-802FB1ABB89E}"/>
              </a:ext>
            </a:extLst>
          </p:cNvPr>
          <p:cNvSpPr txBox="1"/>
          <p:nvPr/>
        </p:nvSpPr>
        <p:spPr>
          <a:xfrm>
            <a:off x="7260573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979CF7-5C0B-2636-0D7F-EAC66D9B285B}"/>
              </a:ext>
            </a:extLst>
          </p:cNvPr>
          <p:cNvSpPr txBox="1"/>
          <p:nvPr/>
        </p:nvSpPr>
        <p:spPr>
          <a:xfrm>
            <a:off x="8270617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AD211C-D2B9-5257-FCA0-78DFA0D2AA74}"/>
              </a:ext>
            </a:extLst>
          </p:cNvPr>
          <p:cNvSpPr/>
          <p:nvPr/>
        </p:nvSpPr>
        <p:spPr>
          <a:xfrm>
            <a:off x="8840333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402FC29-193C-3831-B268-621C81EB72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22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1E49E8-1342-A74C-2DD9-196BBB11196A}"/>
              </a:ext>
            </a:extLst>
          </p:cNvPr>
          <p:cNvSpPr txBox="1"/>
          <p:nvPr/>
        </p:nvSpPr>
        <p:spPr>
          <a:xfrm>
            <a:off x="8870424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4DBC37-7A2E-7DBB-8B67-445CF9791524}"/>
              </a:ext>
            </a:extLst>
          </p:cNvPr>
          <p:cNvSpPr txBox="1"/>
          <p:nvPr/>
        </p:nvSpPr>
        <p:spPr>
          <a:xfrm>
            <a:off x="8870418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D4A42D-B8B4-1754-76AE-AE8C799CF760}"/>
              </a:ext>
            </a:extLst>
          </p:cNvPr>
          <p:cNvSpPr txBox="1"/>
          <p:nvPr/>
        </p:nvSpPr>
        <p:spPr>
          <a:xfrm>
            <a:off x="9880462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AC5A8C6-E491-9741-CC29-9665E837CA55}"/>
              </a:ext>
            </a:extLst>
          </p:cNvPr>
          <p:cNvSpPr/>
          <p:nvPr/>
        </p:nvSpPr>
        <p:spPr>
          <a:xfrm>
            <a:off x="10450175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0" name="Picture 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CDAF4-5E15-3D62-B019-7C6B48FE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4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2EF7A-9C53-EDCA-5363-379BA20EE950}"/>
              </a:ext>
            </a:extLst>
          </p:cNvPr>
          <p:cNvSpPr txBox="1"/>
          <p:nvPr/>
        </p:nvSpPr>
        <p:spPr>
          <a:xfrm>
            <a:off x="10480266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D2BE57-94BF-F43C-8A34-B97C01DB3A71}"/>
              </a:ext>
            </a:extLst>
          </p:cNvPr>
          <p:cNvSpPr txBox="1"/>
          <p:nvPr/>
        </p:nvSpPr>
        <p:spPr>
          <a:xfrm>
            <a:off x="10480260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E692B-48C0-CEFC-700B-F5872FB6306E}"/>
              </a:ext>
            </a:extLst>
          </p:cNvPr>
          <p:cNvSpPr txBox="1"/>
          <p:nvPr/>
        </p:nvSpPr>
        <p:spPr>
          <a:xfrm>
            <a:off x="11490304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F1463FF5-F023-A102-15F9-6306F01904B8}"/>
              </a:ext>
            </a:extLst>
          </p:cNvPr>
          <p:cNvSpPr/>
          <p:nvPr/>
        </p:nvSpPr>
        <p:spPr>
          <a:xfrm>
            <a:off x="782791" y="355560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0" name="Picture 10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E348C8-35F2-0AB4-CF90-16996705F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0" y="367090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188C9877-915E-073C-B0EE-74607235E1CB}"/>
              </a:ext>
            </a:extLst>
          </p:cNvPr>
          <p:cNvSpPr txBox="1"/>
          <p:nvPr/>
        </p:nvSpPr>
        <p:spPr>
          <a:xfrm>
            <a:off x="812882" y="513895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B500FE7-C342-80B0-F35C-CD3ECD010CF3}"/>
              </a:ext>
            </a:extLst>
          </p:cNvPr>
          <p:cNvSpPr txBox="1"/>
          <p:nvPr/>
        </p:nvSpPr>
        <p:spPr>
          <a:xfrm>
            <a:off x="812876" y="498817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4AB9872-4B9F-09F9-0194-D98C0344CDFE}"/>
              </a:ext>
            </a:extLst>
          </p:cNvPr>
          <p:cNvSpPr txBox="1"/>
          <p:nvPr/>
        </p:nvSpPr>
        <p:spPr>
          <a:xfrm>
            <a:off x="1822920" y="498817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DB87024F-0773-FDE8-C2D6-ECB8C56AB815}"/>
              </a:ext>
            </a:extLst>
          </p:cNvPr>
          <p:cNvSpPr/>
          <p:nvPr/>
        </p:nvSpPr>
        <p:spPr>
          <a:xfrm>
            <a:off x="2372622" y="3516452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5" name="Picture 105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500361C-7483-E14E-5DA9-2F201110C6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79" y="3631757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0B34FBC8-20A9-AEC7-798E-8E20E25407E2}"/>
              </a:ext>
            </a:extLst>
          </p:cNvPr>
          <p:cNvSpPr txBox="1"/>
          <p:nvPr/>
        </p:nvSpPr>
        <p:spPr>
          <a:xfrm>
            <a:off x="2426881" y="5099808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69B1B97-6E15-DC74-6069-4889993CEDB9}"/>
              </a:ext>
            </a:extLst>
          </p:cNvPr>
          <p:cNvSpPr txBox="1"/>
          <p:nvPr/>
        </p:nvSpPr>
        <p:spPr>
          <a:xfrm>
            <a:off x="2426875" y="4949026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EC5B4EB-5A29-E09C-1A46-3C06C384ACE3}"/>
              </a:ext>
            </a:extLst>
          </p:cNvPr>
          <p:cNvSpPr txBox="1"/>
          <p:nvPr/>
        </p:nvSpPr>
        <p:spPr>
          <a:xfrm>
            <a:off x="3436919" y="4949026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49AF072B-4D2B-1E2D-2E92-DC4E126B5658}"/>
              </a:ext>
            </a:extLst>
          </p:cNvPr>
          <p:cNvSpPr/>
          <p:nvPr/>
        </p:nvSpPr>
        <p:spPr>
          <a:xfrm>
            <a:off x="3986618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0" name="Picture 10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CC44D20-D744-40E0-1546-CCACB17D88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5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686F46B7-F7F4-8C89-B66A-61F6D8F5C24B}"/>
              </a:ext>
            </a:extLst>
          </p:cNvPr>
          <p:cNvSpPr txBox="1"/>
          <p:nvPr/>
        </p:nvSpPr>
        <p:spPr>
          <a:xfrm>
            <a:off x="4040877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C6853E6-76CD-B940-C0E2-517B1EF1A922}"/>
              </a:ext>
            </a:extLst>
          </p:cNvPr>
          <p:cNvSpPr txBox="1"/>
          <p:nvPr/>
        </p:nvSpPr>
        <p:spPr>
          <a:xfrm>
            <a:off x="4040871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37A0A36-3399-0680-E169-44F596C11B09}"/>
              </a:ext>
            </a:extLst>
          </p:cNvPr>
          <p:cNvSpPr txBox="1"/>
          <p:nvPr/>
        </p:nvSpPr>
        <p:spPr>
          <a:xfrm>
            <a:off x="5050915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851787A6-0FE7-CAA8-D6A9-EE9F6AEC1B17}"/>
              </a:ext>
            </a:extLst>
          </p:cNvPr>
          <p:cNvSpPr/>
          <p:nvPr/>
        </p:nvSpPr>
        <p:spPr>
          <a:xfrm>
            <a:off x="5596469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5" name="Picture 106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3BF8D-08FC-5FBE-2237-AB9708907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6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6" name="TextBox 1065">
            <a:extLst>
              <a:ext uri="{FF2B5EF4-FFF2-40B4-BE49-F238E27FC236}">
                <a16:creationId xmlns:a16="http://schemas.microsoft.com/office/drawing/2014/main" id="{187FFC9B-9A7F-D075-AA74-F548D85F30E9}"/>
              </a:ext>
            </a:extLst>
          </p:cNvPr>
          <p:cNvSpPr txBox="1"/>
          <p:nvPr/>
        </p:nvSpPr>
        <p:spPr>
          <a:xfrm>
            <a:off x="5650728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7E0089E-BBB8-8207-F7F8-A8400A8FA442}"/>
              </a:ext>
            </a:extLst>
          </p:cNvPr>
          <p:cNvSpPr txBox="1"/>
          <p:nvPr/>
        </p:nvSpPr>
        <p:spPr>
          <a:xfrm>
            <a:off x="5650722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B60E9D-492E-9880-B3A8-6C08B2A22B68}"/>
              </a:ext>
            </a:extLst>
          </p:cNvPr>
          <p:cNvSpPr txBox="1"/>
          <p:nvPr/>
        </p:nvSpPr>
        <p:spPr>
          <a:xfrm>
            <a:off x="6660766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72D2A2F1-1C86-2402-410D-2DC26DDC9392}"/>
              </a:ext>
            </a:extLst>
          </p:cNvPr>
          <p:cNvSpPr/>
          <p:nvPr/>
        </p:nvSpPr>
        <p:spPr>
          <a:xfrm>
            <a:off x="7206317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0" name="Picture 106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38602B-510A-AA8F-ED66-C65ABBE434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4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C6F7A7-E58A-B31B-F9DB-8C6944F52F8D}"/>
              </a:ext>
            </a:extLst>
          </p:cNvPr>
          <p:cNvSpPr txBox="1"/>
          <p:nvPr/>
        </p:nvSpPr>
        <p:spPr>
          <a:xfrm>
            <a:off x="7260576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D525B9F-BF2E-CD96-1676-23D52570FB4C}"/>
              </a:ext>
            </a:extLst>
          </p:cNvPr>
          <p:cNvSpPr txBox="1"/>
          <p:nvPr/>
        </p:nvSpPr>
        <p:spPr>
          <a:xfrm>
            <a:off x="7260570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C63FC305-CB41-EB68-B5CA-0E0406D73309}"/>
              </a:ext>
            </a:extLst>
          </p:cNvPr>
          <p:cNvSpPr txBox="1"/>
          <p:nvPr/>
        </p:nvSpPr>
        <p:spPr>
          <a:xfrm>
            <a:off x="8270614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2C59BC14-AB0E-ED50-5E0A-7D55555C4EF7}"/>
              </a:ext>
            </a:extLst>
          </p:cNvPr>
          <p:cNvSpPr/>
          <p:nvPr/>
        </p:nvSpPr>
        <p:spPr>
          <a:xfrm>
            <a:off x="8816162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AE2D97E-0547-8447-3727-97A25EC33D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19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167F87F2-FB1D-801A-A2D7-727FA65069B7}"/>
              </a:ext>
            </a:extLst>
          </p:cNvPr>
          <p:cNvSpPr txBox="1"/>
          <p:nvPr/>
        </p:nvSpPr>
        <p:spPr>
          <a:xfrm>
            <a:off x="8870421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E8F3E8F-0BFD-5C50-4B0E-E08C654B677A}"/>
              </a:ext>
            </a:extLst>
          </p:cNvPr>
          <p:cNvSpPr txBox="1"/>
          <p:nvPr/>
        </p:nvSpPr>
        <p:spPr>
          <a:xfrm>
            <a:off x="8870415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DC8F813-3E36-DBD3-1D0C-53D12E9A2A0D}"/>
              </a:ext>
            </a:extLst>
          </p:cNvPr>
          <p:cNvSpPr txBox="1"/>
          <p:nvPr/>
        </p:nvSpPr>
        <p:spPr>
          <a:xfrm>
            <a:off x="9880459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6EDDB786-BFA6-9851-45A5-146D7F5FB137}"/>
              </a:ext>
            </a:extLst>
          </p:cNvPr>
          <p:cNvSpPr/>
          <p:nvPr/>
        </p:nvSpPr>
        <p:spPr>
          <a:xfrm>
            <a:off x="10426004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8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CD57753-218A-82C2-22F8-E6B33D641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1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B675AD8-8FFA-D361-2628-7B6889947322}"/>
              </a:ext>
            </a:extLst>
          </p:cNvPr>
          <p:cNvSpPr txBox="1"/>
          <p:nvPr/>
        </p:nvSpPr>
        <p:spPr>
          <a:xfrm>
            <a:off x="10480263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174EBF8-A8D3-5839-8594-3CA072B9B27B}"/>
              </a:ext>
            </a:extLst>
          </p:cNvPr>
          <p:cNvSpPr txBox="1"/>
          <p:nvPr/>
        </p:nvSpPr>
        <p:spPr>
          <a:xfrm>
            <a:off x="10480257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7A2876FF-53E4-E29A-FE66-C838E32546DF}"/>
              </a:ext>
            </a:extLst>
          </p:cNvPr>
          <p:cNvSpPr txBox="1"/>
          <p:nvPr/>
        </p:nvSpPr>
        <p:spPr>
          <a:xfrm>
            <a:off x="11490301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84" name="Rectangle: Rounded Corners 1083">
            <a:extLst>
              <a:ext uri="{FF2B5EF4-FFF2-40B4-BE49-F238E27FC236}">
                <a16:creationId xmlns:a16="http://schemas.microsoft.com/office/drawing/2014/main" id="{2CEFFFD8-D9FD-5A1A-6C83-D89EB552C89F}"/>
              </a:ext>
            </a:extLst>
          </p:cNvPr>
          <p:cNvSpPr/>
          <p:nvPr/>
        </p:nvSpPr>
        <p:spPr>
          <a:xfrm>
            <a:off x="11553532" y="718040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7CF325-A766-EDF4-6F65-CD22E7A5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715" y="752098"/>
            <a:ext cx="336488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584EB098-E26D-0EE3-FD39-D96607062D95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312D940F-21E0-0908-D971-8008DD5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485</Paragraphs>
  <Slides>26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Montserrat</vt:lpstr>
      <vt:lpstr>Office Theme</vt:lpstr>
      <vt:lpstr>PowerPoint Presentation</vt:lpstr>
      <vt:lpstr>Desktop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Mobile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FMZ;Amschwand Julian</dc:creator>
  <cp:lastModifiedBy>FMZ; Amschwand Julian</cp:lastModifiedBy>
  <cp:revision>15</cp:revision>
  <dcterms:created xsi:type="dcterms:W3CDTF">2025-06-22T12:14:35Z</dcterms:created>
  <dcterms:modified xsi:type="dcterms:W3CDTF">2025-08-04T12:16:40Z</dcterms:modified>
</cp:coreProperties>
</file>