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</p:sldIdLst>
  <p:sldSz cx="18288000" cy="10287000"/>
  <p:notesSz cx="6858000" cy="9144000"/>
  <p:embeddedFontLst>
    <p:embeddedFont>
      <p:font typeface="Anonymous Pro" charset="1" panose="02060609030202000504"/>
      <p:regular r:id="rId6"/>
    </p:embeddedFont>
    <p:embeddedFont>
      <p:font typeface="Anonymous Pro Bold" charset="1" panose="02060809030202000504"/>
      <p:regular r:id="rId7"/>
    </p:embeddedFont>
    <p:embeddedFont>
      <p:font typeface="Anonymous Pro Italics" charset="1" panose="02060609030202000504"/>
      <p:regular r:id="rId8"/>
    </p:embeddedFont>
    <p:embeddedFont>
      <p:font typeface="Anonymous Pro Bold Italics" charset="1" panose="02060809030202000504"/>
      <p:regular r:id="rId9"/>
    </p:embeddedFont>
    <p:embeddedFont>
      <p:font typeface="League Gothic" charset="1" panose="00000500000000000000"/>
      <p:regular r:id="rId10"/>
    </p:embeddedFont>
    <p:embeddedFont>
      <p:font typeface="League Gothic Italics" charset="1" panose="00000500000000000000"/>
      <p:regular r:id="rId11"/>
    </p:embeddedFont>
    <p:embeddedFont>
      <p:font typeface="Arimo" charset="1" panose="020B0604020202020204"/>
      <p:regular r:id="rId12"/>
    </p:embeddedFont>
    <p:embeddedFont>
      <p:font typeface="Arimo Bold" charset="1" panose="020B0704020202020204"/>
      <p:regular r:id="rId13"/>
    </p:embeddedFont>
    <p:embeddedFont>
      <p:font typeface="Arimo Italics" charset="1" panose="020B0604020202090204"/>
      <p:regular r:id="rId14"/>
    </p:embeddedFont>
    <p:embeddedFont>
      <p:font typeface="Arimo Bold Italics" charset="1" panose="020B070402020209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https://encr.pw/jPHl1" TargetMode="External" Type="http://schemas.openxmlformats.org/officeDocument/2006/relationships/hyperlink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9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https://encr.pw/l0UXb" TargetMode="External" Type="http://schemas.openxmlformats.org/officeDocument/2006/relationships/hyperlink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https://encr.pw/l0UXb" TargetMode="External" Type="http://schemas.openxmlformats.org/officeDocument/2006/relationships/hyperlink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https://encr.pw/l0UXb" TargetMode="External" Type="http://schemas.openxmlformats.org/officeDocument/2006/relationships/hyperlink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https://encr.pw/l0UXb" TargetMode="External" Type="http://schemas.openxmlformats.org/officeDocument/2006/relationships/hyperlink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513599" y="-2000348"/>
            <a:ext cx="19027199" cy="14287697"/>
          </a:xfrm>
          <a:custGeom>
            <a:avLst/>
            <a:gdLst/>
            <a:ahLst/>
            <a:cxnLst/>
            <a:rect r="r" b="b" t="t" l="l"/>
            <a:pathLst>
              <a:path h="14287697" w="19027199">
                <a:moveTo>
                  <a:pt x="0" y="0"/>
                </a:moveTo>
                <a:lnTo>
                  <a:pt x="19027198" y="0"/>
                </a:lnTo>
                <a:lnTo>
                  <a:pt x="19027198" y="14287696"/>
                </a:lnTo>
                <a:lnTo>
                  <a:pt x="0" y="142876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589076" y="1277660"/>
            <a:ext cx="13491929" cy="9009340"/>
          </a:xfrm>
          <a:custGeom>
            <a:avLst/>
            <a:gdLst/>
            <a:ahLst/>
            <a:cxnLst/>
            <a:rect r="r" b="b" t="t" l="l"/>
            <a:pathLst>
              <a:path h="9009340" w="13491929">
                <a:moveTo>
                  <a:pt x="0" y="0"/>
                </a:moveTo>
                <a:lnTo>
                  <a:pt x="13491929" y="0"/>
                </a:lnTo>
                <a:lnTo>
                  <a:pt x="13491929" y="9009340"/>
                </a:lnTo>
                <a:lnTo>
                  <a:pt x="0" y="90093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60577" y="3659228"/>
            <a:ext cx="5903141" cy="317294"/>
          </a:xfrm>
          <a:custGeom>
            <a:avLst/>
            <a:gdLst/>
            <a:ahLst/>
            <a:cxnLst/>
            <a:rect r="r" b="b" t="t" l="l"/>
            <a:pathLst>
              <a:path h="317294" w="5903141">
                <a:moveTo>
                  <a:pt x="0" y="0"/>
                </a:moveTo>
                <a:lnTo>
                  <a:pt x="5903141" y="0"/>
                </a:lnTo>
                <a:lnTo>
                  <a:pt x="5903141" y="317294"/>
                </a:lnTo>
                <a:lnTo>
                  <a:pt x="0" y="3172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1060577" y="9328181"/>
            <a:ext cx="5903141" cy="317294"/>
          </a:xfrm>
          <a:custGeom>
            <a:avLst/>
            <a:gdLst/>
            <a:ahLst/>
            <a:cxnLst/>
            <a:rect r="r" b="b" t="t" l="l"/>
            <a:pathLst>
              <a:path h="317294" w="5903141">
                <a:moveTo>
                  <a:pt x="0" y="0"/>
                </a:moveTo>
                <a:lnTo>
                  <a:pt x="5903141" y="0"/>
                </a:lnTo>
                <a:lnTo>
                  <a:pt x="5903141" y="317294"/>
                </a:lnTo>
                <a:lnTo>
                  <a:pt x="0" y="3172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544726" y="431559"/>
            <a:ext cx="5367561" cy="1194282"/>
          </a:xfrm>
          <a:custGeom>
            <a:avLst/>
            <a:gdLst/>
            <a:ahLst/>
            <a:cxnLst/>
            <a:rect r="r" b="b" t="t" l="l"/>
            <a:pathLst>
              <a:path h="1194282" w="5367561">
                <a:moveTo>
                  <a:pt x="0" y="0"/>
                </a:moveTo>
                <a:lnTo>
                  <a:pt x="5367561" y="0"/>
                </a:lnTo>
                <a:lnTo>
                  <a:pt x="5367561" y="1194282"/>
                </a:lnTo>
                <a:lnTo>
                  <a:pt x="0" y="11942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40151" y="2101362"/>
            <a:ext cx="721136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-1344851" y="355564"/>
            <a:ext cx="6552652" cy="2381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50"/>
              </a:lnSpc>
            </a:pPr>
            <a:r>
              <a:rPr lang="en-US" sz="9837" spc="98">
                <a:solidFill>
                  <a:srgbClr val="0E1E34"/>
                </a:solidFill>
                <a:latin typeface="League Gothic"/>
              </a:rPr>
              <a:t>SQUAD 1</a:t>
            </a:r>
          </a:p>
          <a:p>
            <a:pPr algn="ctr">
              <a:lnSpc>
                <a:spcPts val="9050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0902853" y="3989325"/>
            <a:ext cx="6218589" cy="5167407"/>
            <a:chOff x="0" y="0"/>
            <a:chExt cx="8291452" cy="688987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232" y="-28575"/>
              <a:ext cx="8291220" cy="215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95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232" y="350698"/>
              <a:ext cx="8291220" cy="65391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83"/>
                </a:lnSpc>
              </a:pPr>
              <a:r>
                <a:rPr lang="en-US" sz="3785" spc="37">
                  <a:solidFill>
                    <a:srgbClr val="000000"/>
                  </a:solidFill>
                  <a:latin typeface="League Gothic"/>
                </a:rPr>
                <a:t>DOUGLAS: CO-FACILITADOR</a:t>
              </a:r>
            </a:p>
            <a:p>
              <a:pPr algn="ctr">
                <a:lnSpc>
                  <a:spcPts val="3483"/>
                </a:lnSpc>
              </a:pPr>
              <a:r>
                <a:rPr lang="en-US" sz="3785" spc="37">
                  <a:solidFill>
                    <a:srgbClr val="000000"/>
                  </a:solidFill>
                  <a:latin typeface="League Gothic"/>
                </a:rPr>
                <a:t>-</a:t>
              </a:r>
            </a:p>
            <a:p>
              <a:pPr algn="ctr">
                <a:lnSpc>
                  <a:spcPts val="3483"/>
                </a:lnSpc>
              </a:pPr>
              <a:r>
                <a:rPr lang="en-US" sz="3785" spc="37">
                  <a:solidFill>
                    <a:srgbClr val="000000"/>
                  </a:solidFill>
                  <a:latin typeface="League Gothic"/>
                </a:rPr>
                <a:t>Joel: Pessoa Colaboradora 2</a:t>
              </a:r>
            </a:p>
            <a:p>
              <a:pPr algn="ctr">
                <a:lnSpc>
                  <a:spcPts val="3483"/>
                </a:lnSpc>
              </a:pPr>
              <a:r>
                <a:rPr lang="en-US" sz="3785" spc="37">
                  <a:solidFill>
                    <a:srgbClr val="000000"/>
                  </a:solidFill>
                  <a:latin typeface="League Gothic"/>
                </a:rPr>
                <a:t>-</a:t>
              </a:r>
            </a:p>
            <a:p>
              <a:pPr algn="ctr">
                <a:lnSpc>
                  <a:spcPts val="3483"/>
                </a:lnSpc>
              </a:pPr>
              <a:r>
                <a:rPr lang="en-US" sz="3785" spc="37">
                  <a:solidFill>
                    <a:srgbClr val="000000"/>
                  </a:solidFill>
                  <a:latin typeface="League Gothic"/>
                </a:rPr>
                <a:t>Juliana: Pessoa Colaboradora 1</a:t>
              </a:r>
            </a:p>
            <a:p>
              <a:pPr algn="ctr">
                <a:lnSpc>
                  <a:spcPts val="3483"/>
                </a:lnSpc>
              </a:pPr>
              <a:r>
                <a:rPr lang="en-US" sz="3785" spc="37">
                  <a:solidFill>
                    <a:srgbClr val="000000"/>
                  </a:solidFill>
                  <a:latin typeface="League Gothic"/>
                </a:rPr>
                <a:t>-</a:t>
              </a:r>
            </a:p>
            <a:p>
              <a:pPr algn="ctr">
                <a:lnSpc>
                  <a:spcPts val="3483"/>
                </a:lnSpc>
              </a:pPr>
              <a:r>
                <a:rPr lang="en-US" sz="3785" spc="37">
                  <a:solidFill>
                    <a:srgbClr val="000000"/>
                  </a:solidFill>
                  <a:latin typeface="League Gothic"/>
                </a:rPr>
                <a:t>Matheus: Pessoa Gestora de conhecimento</a:t>
              </a:r>
            </a:p>
            <a:p>
              <a:pPr algn="ctr">
                <a:lnSpc>
                  <a:spcPts val="3483"/>
                </a:lnSpc>
              </a:pPr>
              <a:r>
                <a:rPr lang="en-US" sz="3785" spc="37">
                  <a:solidFill>
                    <a:srgbClr val="000000"/>
                  </a:solidFill>
                  <a:latin typeface="League Gothic"/>
                </a:rPr>
                <a:t>-</a:t>
              </a:r>
            </a:p>
            <a:p>
              <a:pPr algn="ctr">
                <a:lnSpc>
                  <a:spcPts val="3486"/>
                </a:lnSpc>
              </a:pPr>
              <a:r>
                <a:rPr lang="en-US" sz="3789" spc="37">
                  <a:solidFill>
                    <a:srgbClr val="000000"/>
                  </a:solidFill>
                  <a:latin typeface="League Gothic"/>
                </a:rPr>
                <a:t>Michael: Pessoa Gestora de Gente e Engajamento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873388"/>
              <a:ext cx="8291220" cy="157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7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1328487" y="2349012"/>
            <a:ext cx="5367322" cy="97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21"/>
              </a:lnSpc>
            </a:pPr>
            <a:r>
              <a:rPr lang="en-US" sz="7740" spc="77">
                <a:solidFill>
                  <a:srgbClr val="000000"/>
                </a:solidFill>
                <a:latin typeface="League Gothic"/>
              </a:rPr>
              <a:t>QUEM SOMOS: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883199" y="-2278379"/>
            <a:ext cx="19027199" cy="14287697"/>
          </a:xfrm>
          <a:custGeom>
            <a:avLst/>
            <a:gdLst/>
            <a:ahLst/>
            <a:cxnLst/>
            <a:rect r="r" b="b" t="t" l="l"/>
            <a:pathLst>
              <a:path h="14287697" w="19027199">
                <a:moveTo>
                  <a:pt x="0" y="0"/>
                </a:moveTo>
                <a:lnTo>
                  <a:pt x="19027199" y="0"/>
                </a:lnTo>
                <a:lnTo>
                  <a:pt x="19027199" y="14287697"/>
                </a:lnTo>
                <a:lnTo>
                  <a:pt x="0" y="142876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36720" y="1277660"/>
            <a:ext cx="12721998" cy="9009340"/>
          </a:xfrm>
          <a:custGeom>
            <a:avLst/>
            <a:gdLst/>
            <a:ahLst/>
            <a:cxnLst/>
            <a:rect r="r" b="b" t="t" l="l"/>
            <a:pathLst>
              <a:path h="9009340" w="12721998">
                <a:moveTo>
                  <a:pt x="0" y="0"/>
                </a:moveTo>
                <a:lnTo>
                  <a:pt x="12721998" y="0"/>
                </a:lnTo>
                <a:lnTo>
                  <a:pt x="12721998" y="9009340"/>
                </a:lnTo>
                <a:lnTo>
                  <a:pt x="0" y="90093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</a:blip>
            <a:stretch>
              <a:fillRect l="0" t="0" r="-605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69599" y="493036"/>
            <a:ext cx="4814957" cy="1071328"/>
          </a:xfrm>
          <a:custGeom>
            <a:avLst/>
            <a:gdLst/>
            <a:ahLst/>
            <a:cxnLst/>
            <a:rect r="r" b="b" t="t" l="l"/>
            <a:pathLst>
              <a:path h="1071328" w="4814957">
                <a:moveTo>
                  <a:pt x="0" y="0"/>
                </a:moveTo>
                <a:lnTo>
                  <a:pt x="4814956" y="0"/>
                </a:lnTo>
                <a:lnTo>
                  <a:pt x="4814956" y="1071328"/>
                </a:lnTo>
                <a:lnTo>
                  <a:pt x="0" y="10713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40151" y="2101362"/>
            <a:ext cx="721136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513267"/>
            <a:ext cx="9144000" cy="14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7"/>
              </a:lnSpc>
            </a:pPr>
            <a:r>
              <a:rPr lang="en-US" sz="5996" spc="59">
                <a:solidFill>
                  <a:srgbClr val="0E1E34"/>
                </a:solidFill>
                <a:latin typeface="League Gothic"/>
              </a:rPr>
              <a:t>SEJA BEM-VINDO À NOSSA PESQUISA</a:t>
            </a:r>
          </a:p>
          <a:p>
            <a:pPr algn="ctr">
              <a:lnSpc>
                <a:spcPts val="5517"/>
              </a:lnSpc>
            </a:pPr>
            <a:r>
              <a:rPr lang="en-US" sz="5996" spc="59">
                <a:solidFill>
                  <a:srgbClr val="0E1E34"/>
                </a:solidFill>
                <a:latin typeface="League Gothic"/>
              </a:rPr>
              <a:t>SOBRE SAÚDE MENTAL E TRABALHO</a:t>
            </a:r>
            <a:r>
              <a:rPr lang="en-US" sz="5996" spc="59">
                <a:solidFill>
                  <a:srgbClr val="0E1E34"/>
                </a:solidFill>
                <a:latin typeface="League Gothic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85278" y="2711280"/>
            <a:ext cx="8741793" cy="80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spc="120">
                <a:solidFill>
                  <a:srgbClr val="000000"/>
                </a:solidFill>
                <a:latin typeface="Anonymous Pro Bold"/>
              </a:rPr>
              <a:t>ESTA PESQUISA TEM A INTENÇÃO DE MAPEAR O SUPORTE DAS EMPRESAS EM RELAÇÃO À SAÚDE MENTAL DOS FUNCIONÁRIOS ATRAVÉS DA VISÃO DESTES, PODENDO SERVIR DE BASE PARA ANALISAR MEDIDAS EM TOMADAS DE DECISÕES COM REDUÇÃO DE IMPACTO PARA OS TRABALHADORES, GARANTINDO QUALIDADE PARA A CONSTRUÇÃO DE UM AMBIENTE SAUDÁVEL E O EQUILÍBRIO ENTRE TRABALHO, VIDA PESSOAL E SAÚDE MENTAL.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-890979" y="564505"/>
            <a:ext cx="5262259" cy="999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8"/>
              </a:lnSpc>
            </a:pPr>
            <a:r>
              <a:rPr lang="en-US" sz="7900" spc="79">
                <a:solidFill>
                  <a:srgbClr val="0E1E34"/>
                </a:solidFill>
                <a:latin typeface="League Gothic"/>
              </a:rPr>
              <a:t>RESUMO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562801" y="1964767"/>
            <a:ext cx="6386747" cy="343288"/>
          </a:xfrm>
          <a:custGeom>
            <a:avLst/>
            <a:gdLst/>
            <a:ahLst/>
            <a:cxnLst/>
            <a:rect r="r" b="b" t="t" l="l"/>
            <a:pathLst>
              <a:path h="343288" w="6386747">
                <a:moveTo>
                  <a:pt x="0" y="0"/>
                </a:moveTo>
                <a:lnTo>
                  <a:pt x="6386747" y="0"/>
                </a:lnTo>
                <a:lnTo>
                  <a:pt x="6386747" y="343288"/>
                </a:lnTo>
                <a:lnTo>
                  <a:pt x="0" y="3432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883199" y="-2278379"/>
            <a:ext cx="19027199" cy="14287697"/>
          </a:xfrm>
          <a:custGeom>
            <a:avLst/>
            <a:gdLst/>
            <a:ahLst/>
            <a:cxnLst/>
            <a:rect r="r" b="b" t="t" l="l"/>
            <a:pathLst>
              <a:path h="14287697" w="19027199">
                <a:moveTo>
                  <a:pt x="0" y="0"/>
                </a:moveTo>
                <a:lnTo>
                  <a:pt x="19027199" y="0"/>
                </a:lnTo>
                <a:lnTo>
                  <a:pt x="19027199" y="14287697"/>
                </a:lnTo>
                <a:lnTo>
                  <a:pt x="0" y="142876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9599" y="493036"/>
            <a:ext cx="4814957" cy="1071328"/>
          </a:xfrm>
          <a:custGeom>
            <a:avLst/>
            <a:gdLst/>
            <a:ahLst/>
            <a:cxnLst/>
            <a:rect r="r" b="b" t="t" l="l"/>
            <a:pathLst>
              <a:path h="1071328" w="4814957">
                <a:moveTo>
                  <a:pt x="0" y="0"/>
                </a:moveTo>
                <a:lnTo>
                  <a:pt x="4814956" y="0"/>
                </a:lnTo>
                <a:lnTo>
                  <a:pt x="4814956" y="1071328"/>
                </a:lnTo>
                <a:lnTo>
                  <a:pt x="0" y="1071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631760" y="9425632"/>
            <a:ext cx="8741793" cy="275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spc="120" u="sng">
                <a:solidFill>
                  <a:srgbClr val="000000"/>
                </a:solidFill>
                <a:latin typeface="Anonymous Pro Bold"/>
                <a:hlinkClick r:id="rId6" tooltip="https://encr.pw/jPHl1"/>
              </a:rPr>
              <a:t>HTTPS://ENCR.PW/JPHL1</a:t>
            </a: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760471" y="9492307"/>
            <a:ext cx="6386747" cy="343288"/>
          </a:xfrm>
          <a:custGeom>
            <a:avLst/>
            <a:gdLst/>
            <a:ahLst/>
            <a:cxnLst/>
            <a:rect r="r" b="b" t="t" l="l"/>
            <a:pathLst>
              <a:path h="343288" w="6386747">
                <a:moveTo>
                  <a:pt x="0" y="0"/>
                </a:moveTo>
                <a:lnTo>
                  <a:pt x="6386747" y="0"/>
                </a:lnTo>
                <a:lnTo>
                  <a:pt x="6386747" y="343288"/>
                </a:lnTo>
                <a:lnTo>
                  <a:pt x="0" y="3432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68586" y="2148987"/>
            <a:ext cx="14150827" cy="6173390"/>
          </a:xfrm>
          <a:custGeom>
            <a:avLst/>
            <a:gdLst/>
            <a:ahLst/>
            <a:cxnLst/>
            <a:rect r="r" b="b" t="t" l="l"/>
            <a:pathLst>
              <a:path h="6173390" w="14150827">
                <a:moveTo>
                  <a:pt x="0" y="0"/>
                </a:moveTo>
                <a:lnTo>
                  <a:pt x="14150828" y="0"/>
                </a:lnTo>
                <a:lnTo>
                  <a:pt x="14150828" y="6173390"/>
                </a:lnTo>
                <a:lnTo>
                  <a:pt x="0" y="617339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40151" y="2101362"/>
            <a:ext cx="721136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-890979" y="564505"/>
            <a:ext cx="5262259" cy="1228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8"/>
              </a:lnSpc>
            </a:pPr>
            <a:r>
              <a:rPr lang="en-US" sz="7900" spc="79">
                <a:solidFill>
                  <a:srgbClr val="0E1E34"/>
                </a:solidFill>
                <a:latin typeface="League Gothic"/>
              </a:rPr>
              <a:t>TRELLO</a:t>
            </a:r>
          </a:p>
          <a:p>
            <a:pPr algn="ctr">
              <a:lnSpc>
                <a:spcPts val="257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883199" y="-2278379"/>
            <a:ext cx="19027199" cy="14287697"/>
          </a:xfrm>
          <a:custGeom>
            <a:avLst/>
            <a:gdLst/>
            <a:ahLst/>
            <a:cxnLst/>
            <a:rect r="r" b="b" t="t" l="l"/>
            <a:pathLst>
              <a:path h="14287697" w="19027199">
                <a:moveTo>
                  <a:pt x="0" y="0"/>
                </a:moveTo>
                <a:lnTo>
                  <a:pt x="19027199" y="0"/>
                </a:lnTo>
                <a:lnTo>
                  <a:pt x="19027199" y="14287697"/>
                </a:lnTo>
                <a:lnTo>
                  <a:pt x="0" y="142876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9599" y="493036"/>
            <a:ext cx="4814957" cy="1071328"/>
          </a:xfrm>
          <a:custGeom>
            <a:avLst/>
            <a:gdLst/>
            <a:ahLst/>
            <a:cxnLst/>
            <a:rect r="r" b="b" t="t" l="l"/>
            <a:pathLst>
              <a:path h="1071328" w="4814957">
                <a:moveTo>
                  <a:pt x="0" y="0"/>
                </a:moveTo>
                <a:lnTo>
                  <a:pt x="4814956" y="0"/>
                </a:lnTo>
                <a:lnTo>
                  <a:pt x="4814956" y="1071328"/>
                </a:lnTo>
                <a:lnTo>
                  <a:pt x="0" y="1071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723730" y="9000342"/>
            <a:ext cx="8741793" cy="300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120" u="sng">
                <a:solidFill>
                  <a:srgbClr val="000000"/>
                </a:solidFill>
                <a:latin typeface="Anonymous Pro Bold"/>
              </a:rPr>
              <a:t>HTTPS://L1NQ.COM/JYP54</a:t>
            </a: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901253" y="9535755"/>
            <a:ext cx="6386747" cy="343288"/>
          </a:xfrm>
          <a:custGeom>
            <a:avLst/>
            <a:gdLst/>
            <a:ahLst/>
            <a:cxnLst/>
            <a:rect r="r" b="b" t="t" l="l"/>
            <a:pathLst>
              <a:path h="343288" w="6386747">
                <a:moveTo>
                  <a:pt x="0" y="0"/>
                </a:moveTo>
                <a:lnTo>
                  <a:pt x="6386747" y="0"/>
                </a:lnTo>
                <a:lnTo>
                  <a:pt x="6386747" y="343288"/>
                </a:lnTo>
                <a:lnTo>
                  <a:pt x="0" y="3432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089190" y="236319"/>
            <a:ext cx="8420933" cy="9258300"/>
          </a:xfrm>
          <a:custGeom>
            <a:avLst/>
            <a:gdLst/>
            <a:ahLst/>
            <a:cxnLst/>
            <a:rect r="r" b="b" t="t" l="l"/>
            <a:pathLst>
              <a:path h="9258300" w="8420933">
                <a:moveTo>
                  <a:pt x="0" y="0"/>
                </a:moveTo>
                <a:lnTo>
                  <a:pt x="8420933" y="0"/>
                </a:lnTo>
                <a:lnTo>
                  <a:pt x="8420933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36" r="0" b="-13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40151" y="2101362"/>
            <a:ext cx="721136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-562851" y="674011"/>
            <a:ext cx="4606003" cy="869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2"/>
              </a:lnSpc>
            </a:pPr>
            <a:r>
              <a:rPr lang="en-US" sz="6915" spc="69">
                <a:solidFill>
                  <a:srgbClr val="0E1E34"/>
                </a:solidFill>
                <a:latin typeface="League Gothic"/>
              </a:rPr>
              <a:t>FLUXOGRAMA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883199" y="-2278379"/>
            <a:ext cx="19027199" cy="14287697"/>
          </a:xfrm>
          <a:custGeom>
            <a:avLst/>
            <a:gdLst/>
            <a:ahLst/>
            <a:cxnLst/>
            <a:rect r="r" b="b" t="t" l="l"/>
            <a:pathLst>
              <a:path h="14287697" w="19027199">
                <a:moveTo>
                  <a:pt x="0" y="0"/>
                </a:moveTo>
                <a:lnTo>
                  <a:pt x="19027199" y="0"/>
                </a:lnTo>
                <a:lnTo>
                  <a:pt x="19027199" y="14287697"/>
                </a:lnTo>
                <a:lnTo>
                  <a:pt x="0" y="142876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9599" y="493036"/>
            <a:ext cx="4814957" cy="1071328"/>
          </a:xfrm>
          <a:custGeom>
            <a:avLst/>
            <a:gdLst/>
            <a:ahLst/>
            <a:cxnLst/>
            <a:rect r="r" b="b" t="t" l="l"/>
            <a:pathLst>
              <a:path h="1071328" w="4814957">
                <a:moveTo>
                  <a:pt x="0" y="0"/>
                </a:moveTo>
                <a:lnTo>
                  <a:pt x="4814956" y="0"/>
                </a:lnTo>
                <a:lnTo>
                  <a:pt x="4814956" y="1071328"/>
                </a:lnTo>
                <a:lnTo>
                  <a:pt x="0" y="1071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723730" y="9000342"/>
            <a:ext cx="8741793" cy="300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120">
                <a:solidFill>
                  <a:srgbClr val="000000"/>
                </a:solidFill>
                <a:latin typeface="Anonymous Pro"/>
              </a:rPr>
              <a:t>                </a:t>
            </a:r>
            <a:r>
              <a:rPr lang="en-US" sz="3000" spc="120">
                <a:solidFill>
                  <a:srgbClr val="000000"/>
                </a:solidFill>
                <a:latin typeface="Anonymous Pro Bold"/>
              </a:rPr>
              <a:t>GITHUB</a:t>
            </a:r>
          </a:p>
          <a:p>
            <a:pPr algn="ctr">
              <a:lnSpc>
                <a:spcPts val="4200"/>
              </a:lnSpc>
            </a:pPr>
            <a:r>
              <a:rPr lang="en-US" sz="3000" spc="120" u="sng">
                <a:solidFill>
                  <a:srgbClr val="000000"/>
                </a:solidFill>
                <a:latin typeface="Anonymous Pro Bold"/>
                <a:hlinkClick r:id="rId6" tooltip="https://encr.pw/l0UXb"/>
              </a:rPr>
              <a:t>HTTPS://L1NQ.COM/JYP54</a:t>
            </a: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901253" y="9535755"/>
            <a:ext cx="6386747" cy="343288"/>
          </a:xfrm>
          <a:custGeom>
            <a:avLst/>
            <a:gdLst/>
            <a:ahLst/>
            <a:cxnLst/>
            <a:rect r="r" b="b" t="t" l="l"/>
            <a:pathLst>
              <a:path h="343288" w="6386747">
                <a:moveTo>
                  <a:pt x="0" y="0"/>
                </a:moveTo>
                <a:lnTo>
                  <a:pt x="6386747" y="0"/>
                </a:lnTo>
                <a:lnTo>
                  <a:pt x="6386747" y="343288"/>
                </a:lnTo>
                <a:lnTo>
                  <a:pt x="0" y="3432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37879" y="2689098"/>
            <a:ext cx="13470183" cy="5253184"/>
          </a:xfrm>
          <a:custGeom>
            <a:avLst/>
            <a:gdLst/>
            <a:ahLst/>
            <a:cxnLst/>
            <a:rect r="r" b="b" t="t" l="l"/>
            <a:pathLst>
              <a:path h="5253184" w="13470183">
                <a:moveTo>
                  <a:pt x="0" y="0"/>
                </a:moveTo>
                <a:lnTo>
                  <a:pt x="13470183" y="0"/>
                </a:lnTo>
                <a:lnTo>
                  <a:pt x="13470183" y="5253185"/>
                </a:lnTo>
                <a:lnTo>
                  <a:pt x="0" y="525318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403" r="-1866" b="-40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40151" y="2101362"/>
            <a:ext cx="721136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-562851" y="674011"/>
            <a:ext cx="4606003" cy="869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2"/>
              </a:lnSpc>
            </a:pPr>
            <a:r>
              <a:rPr lang="en-US" sz="6915" spc="69">
                <a:solidFill>
                  <a:srgbClr val="0E1E34"/>
                </a:solidFill>
                <a:latin typeface="League Gothic"/>
              </a:rPr>
              <a:t>O CÓDIGO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1497689"/>
            <a:ext cx="4520262" cy="531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1"/>
              </a:lnSpc>
              <a:spcBef>
                <a:spcPct val="0"/>
              </a:spcBef>
            </a:pPr>
            <a:r>
              <a:rPr lang="en-US" sz="3072" spc="122">
                <a:solidFill>
                  <a:srgbClr val="000000"/>
                </a:solidFill>
                <a:latin typeface="Anonymous Pro Bold"/>
              </a:rPr>
              <a:t>REALIZANDO PESQUISA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883199" y="-2278379"/>
            <a:ext cx="19027199" cy="14287697"/>
          </a:xfrm>
          <a:custGeom>
            <a:avLst/>
            <a:gdLst/>
            <a:ahLst/>
            <a:cxnLst/>
            <a:rect r="r" b="b" t="t" l="l"/>
            <a:pathLst>
              <a:path h="14287697" w="19027199">
                <a:moveTo>
                  <a:pt x="0" y="0"/>
                </a:moveTo>
                <a:lnTo>
                  <a:pt x="19027199" y="0"/>
                </a:lnTo>
                <a:lnTo>
                  <a:pt x="19027199" y="14287697"/>
                </a:lnTo>
                <a:lnTo>
                  <a:pt x="0" y="142876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9599" y="493036"/>
            <a:ext cx="4814957" cy="1071328"/>
          </a:xfrm>
          <a:custGeom>
            <a:avLst/>
            <a:gdLst/>
            <a:ahLst/>
            <a:cxnLst/>
            <a:rect r="r" b="b" t="t" l="l"/>
            <a:pathLst>
              <a:path h="1071328" w="4814957">
                <a:moveTo>
                  <a:pt x="0" y="0"/>
                </a:moveTo>
                <a:lnTo>
                  <a:pt x="4814956" y="0"/>
                </a:lnTo>
                <a:lnTo>
                  <a:pt x="4814956" y="1071328"/>
                </a:lnTo>
                <a:lnTo>
                  <a:pt x="0" y="1071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723730" y="9000342"/>
            <a:ext cx="8741793" cy="300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120">
                <a:solidFill>
                  <a:srgbClr val="000000"/>
                </a:solidFill>
                <a:latin typeface="Anonymous Pro"/>
              </a:rPr>
              <a:t>                </a:t>
            </a:r>
            <a:r>
              <a:rPr lang="en-US" sz="3000" spc="120">
                <a:solidFill>
                  <a:srgbClr val="000000"/>
                </a:solidFill>
                <a:latin typeface="Anonymous Pro Bold"/>
              </a:rPr>
              <a:t>GITHUB</a:t>
            </a:r>
          </a:p>
          <a:p>
            <a:pPr algn="ctr">
              <a:lnSpc>
                <a:spcPts val="4200"/>
              </a:lnSpc>
            </a:pPr>
            <a:r>
              <a:rPr lang="en-US" sz="3000" spc="120" u="sng">
                <a:solidFill>
                  <a:srgbClr val="000000"/>
                </a:solidFill>
                <a:latin typeface="Anonymous Pro Bold"/>
                <a:hlinkClick r:id="rId6" tooltip="https://encr.pw/l0UXb"/>
              </a:rPr>
              <a:t>HTTPS://L1NQ.COM/JYP54</a:t>
            </a: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901253" y="9535755"/>
            <a:ext cx="6386747" cy="343288"/>
          </a:xfrm>
          <a:custGeom>
            <a:avLst/>
            <a:gdLst/>
            <a:ahLst/>
            <a:cxnLst/>
            <a:rect r="r" b="b" t="t" l="l"/>
            <a:pathLst>
              <a:path h="343288" w="6386747">
                <a:moveTo>
                  <a:pt x="0" y="0"/>
                </a:moveTo>
                <a:lnTo>
                  <a:pt x="6386747" y="0"/>
                </a:lnTo>
                <a:lnTo>
                  <a:pt x="6386747" y="343288"/>
                </a:lnTo>
                <a:lnTo>
                  <a:pt x="0" y="3432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602258" y="2668737"/>
            <a:ext cx="12698518" cy="6196665"/>
          </a:xfrm>
          <a:custGeom>
            <a:avLst/>
            <a:gdLst/>
            <a:ahLst/>
            <a:cxnLst/>
            <a:rect r="r" b="b" t="t" l="l"/>
            <a:pathLst>
              <a:path h="6196665" w="12698518">
                <a:moveTo>
                  <a:pt x="0" y="0"/>
                </a:moveTo>
                <a:lnTo>
                  <a:pt x="12698518" y="0"/>
                </a:lnTo>
                <a:lnTo>
                  <a:pt x="12698518" y="6196665"/>
                </a:lnTo>
                <a:lnTo>
                  <a:pt x="0" y="61966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40151" y="2101362"/>
            <a:ext cx="721136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-562851" y="674011"/>
            <a:ext cx="4606003" cy="869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2"/>
              </a:lnSpc>
            </a:pPr>
            <a:r>
              <a:rPr lang="en-US" sz="6915" spc="69">
                <a:solidFill>
                  <a:srgbClr val="0E1E34"/>
                </a:solidFill>
                <a:latin typeface="League Gothic"/>
              </a:rPr>
              <a:t>O CÓDIGO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369599" y="1476608"/>
            <a:ext cx="4520262" cy="531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1"/>
              </a:lnSpc>
              <a:spcBef>
                <a:spcPct val="0"/>
              </a:spcBef>
            </a:pPr>
            <a:r>
              <a:rPr lang="en-US" sz="3072" spc="122">
                <a:solidFill>
                  <a:srgbClr val="000000"/>
                </a:solidFill>
                <a:latin typeface="Anonymous Pro Bold"/>
              </a:rPr>
              <a:t>SALVANDO DADOS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883199" y="-2278379"/>
            <a:ext cx="19027199" cy="14287697"/>
          </a:xfrm>
          <a:custGeom>
            <a:avLst/>
            <a:gdLst/>
            <a:ahLst/>
            <a:cxnLst/>
            <a:rect r="r" b="b" t="t" l="l"/>
            <a:pathLst>
              <a:path h="14287697" w="19027199">
                <a:moveTo>
                  <a:pt x="0" y="0"/>
                </a:moveTo>
                <a:lnTo>
                  <a:pt x="19027199" y="0"/>
                </a:lnTo>
                <a:lnTo>
                  <a:pt x="19027199" y="14287697"/>
                </a:lnTo>
                <a:lnTo>
                  <a:pt x="0" y="142876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9599" y="493036"/>
            <a:ext cx="4814957" cy="1071328"/>
          </a:xfrm>
          <a:custGeom>
            <a:avLst/>
            <a:gdLst/>
            <a:ahLst/>
            <a:cxnLst/>
            <a:rect r="r" b="b" t="t" l="l"/>
            <a:pathLst>
              <a:path h="1071328" w="4814957">
                <a:moveTo>
                  <a:pt x="0" y="0"/>
                </a:moveTo>
                <a:lnTo>
                  <a:pt x="4814956" y="0"/>
                </a:lnTo>
                <a:lnTo>
                  <a:pt x="4814956" y="1071328"/>
                </a:lnTo>
                <a:lnTo>
                  <a:pt x="0" y="1071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723730" y="9000342"/>
            <a:ext cx="8741793" cy="300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120">
                <a:solidFill>
                  <a:srgbClr val="000000"/>
                </a:solidFill>
                <a:latin typeface="Anonymous Pro"/>
              </a:rPr>
              <a:t>                </a:t>
            </a:r>
            <a:r>
              <a:rPr lang="en-US" sz="3000" spc="120">
                <a:solidFill>
                  <a:srgbClr val="000000"/>
                </a:solidFill>
                <a:latin typeface="Anonymous Pro Bold"/>
              </a:rPr>
              <a:t>GITHUB</a:t>
            </a:r>
          </a:p>
          <a:p>
            <a:pPr algn="ctr">
              <a:lnSpc>
                <a:spcPts val="4200"/>
              </a:lnSpc>
            </a:pPr>
            <a:r>
              <a:rPr lang="en-US" sz="3000" spc="120" u="sng">
                <a:solidFill>
                  <a:srgbClr val="000000"/>
                </a:solidFill>
                <a:latin typeface="Anonymous Pro Bold"/>
                <a:hlinkClick r:id="rId6" tooltip="https://encr.pw/l0UXb"/>
              </a:rPr>
              <a:t>HTTPS://L1NQ.COM/JYP54</a:t>
            </a: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901253" y="9535755"/>
            <a:ext cx="6386747" cy="343288"/>
          </a:xfrm>
          <a:custGeom>
            <a:avLst/>
            <a:gdLst/>
            <a:ahLst/>
            <a:cxnLst/>
            <a:rect r="r" b="b" t="t" l="l"/>
            <a:pathLst>
              <a:path h="343288" w="6386747">
                <a:moveTo>
                  <a:pt x="0" y="0"/>
                </a:moveTo>
                <a:lnTo>
                  <a:pt x="6386747" y="0"/>
                </a:lnTo>
                <a:lnTo>
                  <a:pt x="6386747" y="343288"/>
                </a:lnTo>
                <a:lnTo>
                  <a:pt x="0" y="3432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278859" y="1028700"/>
            <a:ext cx="9345316" cy="8382874"/>
          </a:xfrm>
          <a:custGeom>
            <a:avLst/>
            <a:gdLst/>
            <a:ahLst/>
            <a:cxnLst/>
            <a:rect r="r" b="b" t="t" l="l"/>
            <a:pathLst>
              <a:path h="8382874" w="9345316">
                <a:moveTo>
                  <a:pt x="0" y="0"/>
                </a:moveTo>
                <a:lnTo>
                  <a:pt x="9345316" y="0"/>
                </a:lnTo>
                <a:lnTo>
                  <a:pt x="9345316" y="8382874"/>
                </a:lnTo>
                <a:lnTo>
                  <a:pt x="0" y="838287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40151" y="2101362"/>
            <a:ext cx="721136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-562851" y="674011"/>
            <a:ext cx="4606003" cy="869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2"/>
              </a:lnSpc>
            </a:pPr>
            <a:r>
              <a:rPr lang="en-US" sz="6915" spc="69">
                <a:solidFill>
                  <a:srgbClr val="0E1E34"/>
                </a:solidFill>
                <a:latin typeface="League Gothic"/>
              </a:rPr>
              <a:t>O CÓDIGO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369599" y="1476608"/>
            <a:ext cx="4520262" cy="531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1"/>
              </a:lnSpc>
              <a:spcBef>
                <a:spcPct val="0"/>
              </a:spcBef>
            </a:pPr>
            <a:r>
              <a:rPr lang="en-US" sz="3072" spc="122">
                <a:solidFill>
                  <a:srgbClr val="000000"/>
                </a:solidFill>
                <a:latin typeface="Anonymous Pro Bold"/>
              </a:rPr>
              <a:t>EXECUÇÃO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883199" y="-2278379"/>
            <a:ext cx="19027199" cy="14287697"/>
          </a:xfrm>
          <a:custGeom>
            <a:avLst/>
            <a:gdLst/>
            <a:ahLst/>
            <a:cxnLst/>
            <a:rect r="r" b="b" t="t" l="l"/>
            <a:pathLst>
              <a:path h="14287697" w="19027199">
                <a:moveTo>
                  <a:pt x="0" y="0"/>
                </a:moveTo>
                <a:lnTo>
                  <a:pt x="19027199" y="0"/>
                </a:lnTo>
                <a:lnTo>
                  <a:pt x="19027199" y="14287697"/>
                </a:lnTo>
                <a:lnTo>
                  <a:pt x="0" y="142876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9599" y="493036"/>
            <a:ext cx="4814957" cy="1071328"/>
          </a:xfrm>
          <a:custGeom>
            <a:avLst/>
            <a:gdLst/>
            <a:ahLst/>
            <a:cxnLst/>
            <a:rect r="r" b="b" t="t" l="l"/>
            <a:pathLst>
              <a:path h="1071328" w="4814957">
                <a:moveTo>
                  <a:pt x="0" y="0"/>
                </a:moveTo>
                <a:lnTo>
                  <a:pt x="4814956" y="0"/>
                </a:lnTo>
                <a:lnTo>
                  <a:pt x="4814956" y="1071328"/>
                </a:lnTo>
                <a:lnTo>
                  <a:pt x="0" y="1071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723730" y="9000342"/>
            <a:ext cx="8741793" cy="300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120">
                <a:solidFill>
                  <a:srgbClr val="000000"/>
                </a:solidFill>
                <a:latin typeface="Anonymous Pro"/>
              </a:rPr>
              <a:t>                </a:t>
            </a:r>
            <a:r>
              <a:rPr lang="en-US" sz="3000" spc="120">
                <a:solidFill>
                  <a:srgbClr val="000000"/>
                </a:solidFill>
                <a:latin typeface="Anonymous Pro Bold"/>
              </a:rPr>
              <a:t>GITHUB</a:t>
            </a:r>
          </a:p>
          <a:p>
            <a:pPr algn="ctr">
              <a:lnSpc>
                <a:spcPts val="4200"/>
              </a:lnSpc>
            </a:pPr>
            <a:r>
              <a:rPr lang="en-US" sz="3000" spc="120" u="sng">
                <a:solidFill>
                  <a:srgbClr val="000000"/>
                </a:solidFill>
                <a:latin typeface="Anonymous Pro Bold"/>
                <a:hlinkClick r:id="rId6" tooltip="https://encr.pw/l0UXb"/>
              </a:rPr>
              <a:t>HTTPS://L1NQ.COM/JYP54</a:t>
            </a: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  <a:p>
            <a:pPr algn="ctr">
              <a:lnSpc>
                <a:spcPts val="2201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901253" y="9535755"/>
            <a:ext cx="6386747" cy="343288"/>
          </a:xfrm>
          <a:custGeom>
            <a:avLst/>
            <a:gdLst/>
            <a:ahLst/>
            <a:cxnLst/>
            <a:rect r="r" b="b" t="t" l="l"/>
            <a:pathLst>
              <a:path h="343288" w="6386747">
                <a:moveTo>
                  <a:pt x="0" y="0"/>
                </a:moveTo>
                <a:lnTo>
                  <a:pt x="6386747" y="0"/>
                </a:lnTo>
                <a:lnTo>
                  <a:pt x="6386747" y="343288"/>
                </a:lnTo>
                <a:lnTo>
                  <a:pt x="0" y="3432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75829" y="334735"/>
            <a:ext cx="5637595" cy="2459257"/>
          </a:xfrm>
          <a:custGeom>
            <a:avLst/>
            <a:gdLst/>
            <a:ahLst/>
            <a:cxnLst/>
            <a:rect r="r" b="b" t="t" l="l"/>
            <a:pathLst>
              <a:path h="2459257" w="5637595">
                <a:moveTo>
                  <a:pt x="0" y="0"/>
                </a:moveTo>
                <a:lnTo>
                  <a:pt x="5637595" y="0"/>
                </a:lnTo>
                <a:lnTo>
                  <a:pt x="5637595" y="2459257"/>
                </a:lnTo>
                <a:lnTo>
                  <a:pt x="0" y="245925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345834" y="3375495"/>
            <a:ext cx="11354322" cy="2640540"/>
          </a:xfrm>
          <a:custGeom>
            <a:avLst/>
            <a:gdLst/>
            <a:ahLst/>
            <a:cxnLst/>
            <a:rect r="r" b="b" t="t" l="l"/>
            <a:pathLst>
              <a:path h="2640540" w="11354322">
                <a:moveTo>
                  <a:pt x="0" y="0"/>
                </a:moveTo>
                <a:lnTo>
                  <a:pt x="11354322" y="0"/>
                </a:lnTo>
                <a:lnTo>
                  <a:pt x="11354322" y="2640540"/>
                </a:lnTo>
                <a:lnTo>
                  <a:pt x="0" y="264054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890531" y="6597537"/>
            <a:ext cx="11636846" cy="2526420"/>
          </a:xfrm>
          <a:custGeom>
            <a:avLst/>
            <a:gdLst/>
            <a:ahLst/>
            <a:cxnLst/>
            <a:rect r="r" b="b" t="t" l="l"/>
            <a:pathLst>
              <a:path h="2526420" w="11636846">
                <a:moveTo>
                  <a:pt x="0" y="0"/>
                </a:moveTo>
                <a:lnTo>
                  <a:pt x="11636846" y="0"/>
                </a:lnTo>
                <a:lnTo>
                  <a:pt x="11636846" y="2526420"/>
                </a:lnTo>
                <a:lnTo>
                  <a:pt x="0" y="252642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40151" y="2101362"/>
            <a:ext cx="721136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-562851" y="674011"/>
            <a:ext cx="4606003" cy="869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2"/>
              </a:lnSpc>
            </a:pPr>
            <a:r>
              <a:rPr lang="en-US" sz="6915" spc="69">
                <a:solidFill>
                  <a:srgbClr val="0E1E34"/>
                </a:solidFill>
                <a:latin typeface="League Gothic"/>
              </a:rPr>
              <a:t>O CÓDIGO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369599" y="1476608"/>
            <a:ext cx="4520262" cy="531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1"/>
              </a:lnSpc>
              <a:spcBef>
                <a:spcPct val="0"/>
              </a:spcBef>
            </a:pPr>
            <a:r>
              <a:rPr lang="en-US" sz="3072" spc="122">
                <a:solidFill>
                  <a:srgbClr val="000000"/>
                </a:solidFill>
                <a:latin typeface="Anonymous Pro Bold"/>
              </a:rPr>
              <a:t>EXECUÇÃO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51517" y="1138888"/>
            <a:ext cx="4606003" cy="869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2"/>
              </a:lnSpc>
            </a:pPr>
            <a:r>
              <a:rPr lang="en-US" sz="6915" spc="69">
                <a:solidFill>
                  <a:srgbClr val="0E1E34"/>
                </a:solidFill>
                <a:latin typeface="League Gothic"/>
              </a:rPr>
              <a:t>1.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1013107" y="7516599"/>
            <a:ext cx="4606003" cy="869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2"/>
              </a:lnSpc>
            </a:pPr>
            <a:r>
              <a:rPr lang="en-US" sz="6915" spc="69">
                <a:solidFill>
                  <a:srgbClr val="0E1E34"/>
                </a:solidFill>
                <a:latin typeface="League Gothic"/>
              </a:rPr>
              <a:t>3.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31182" y="4351616"/>
            <a:ext cx="4606003" cy="869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2"/>
              </a:lnSpc>
            </a:pPr>
            <a:r>
              <a:rPr lang="en-US" sz="6915" spc="69">
                <a:solidFill>
                  <a:srgbClr val="0E1E34"/>
                </a:solidFill>
                <a:latin typeface="League Gothic"/>
              </a:rPr>
              <a:t>2.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513599" y="-2000348"/>
            <a:ext cx="19027199" cy="14287697"/>
          </a:xfrm>
          <a:custGeom>
            <a:avLst/>
            <a:gdLst/>
            <a:ahLst/>
            <a:cxnLst/>
            <a:rect r="r" b="b" t="t" l="l"/>
            <a:pathLst>
              <a:path h="14287697" w="19027199">
                <a:moveTo>
                  <a:pt x="0" y="0"/>
                </a:moveTo>
                <a:lnTo>
                  <a:pt x="19027198" y="0"/>
                </a:lnTo>
                <a:lnTo>
                  <a:pt x="19027198" y="14287696"/>
                </a:lnTo>
                <a:lnTo>
                  <a:pt x="0" y="142876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589076" y="1277660"/>
            <a:ext cx="13491929" cy="9009340"/>
          </a:xfrm>
          <a:custGeom>
            <a:avLst/>
            <a:gdLst/>
            <a:ahLst/>
            <a:cxnLst/>
            <a:rect r="r" b="b" t="t" l="l"/>
            <a:pathLst>
              <a:path h="9009340" w="13491929">
                <a:moveTo>
                  <a:pt x="0" y="0"/>
                </a:moveTo>
                <a:lnTo>
                  <a:pt x="13491929" y="0"/>
                </a:lnTo>
                <a:lnTo>
                  <a:pt x="13491929" y="9009340"/>
                </a:lnTo>
                <a:lnTo>
                  <a:pt x="0" y="90093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72930" y="4044643"/>
            <a:ext cx="7048512" cy="378858"/>
          </a:xfrm>
          <a:custGeom>
            <a:avLst/>
            <a:gdLst/>
            <a:ahLst/>
            <a:cxnLst/>
            <a:rect r="r" b="b" t="t" l="l"/>
            <a:pathLst>
              <a:path h="378858" w="7048512">
                <a:moveTo>
                  <a:pt x="0" y="0"/>
                </a:moveTo>
                <a:lnTo>
                  <a:pt x="7048512" y="0"/>
                </a:lnTo>
                <a:lnTo>
                  <a:pt x="7048512" y="378858"/>
                </a:lnTo>
                <a:lnTo>
                  <a:pt x="0" y="3788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0167217" y="5861157"/>
            <a:ext cx="7092083" cy="381199"/>
          </a:xfrm>
          <a:custGeom>
            <a:avLst/>
            <a:gdLst/>
            <a:ahLst/>
            <a:cxnLst/>
            <a:rect r="r" b="b" t="t" l="l"/>
            <a:pathLst>
              <a:path h="381199" w="7092083">
                <a:moveTo>
                  <a:pt x="0" y="0"/>
                </a:moveTo>
                <a:lnTo>
                  <a:pt x="7092083" y="0"/>
                </a:lnTo>
                <a:lnTo>
                  <a:pt x="7092083" y="381200"/>
                </a:lnTo>
                <a:lnTo>
                  <a:pt x="0" y="381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544726" y="431559"/>
            <a:ext cx="5367561" cy="1194282"/>
          </a:xfrm>
          <a:custGeom>
            <a:avLst/>
            <a:gdLst/>
            <a:ahLst/>
            <a:cxnLst/>
            <a:rect r="r" b="b" t="t" l="l"/>
            <a:pathLst>
              <a:path h="1194282" w="5367561">
                <a:moveTo>
                  <a:pt x="0" y="0"/>
                </a:moveTo>
                <a:lnTo>
                  <a:pt x="5367561" y="0"/>
                </a:lnTo>
                <a:lnTo>
                  <a:pt x="5367561" y="1194282"/>
                </a:lnTo>
                <a:lnTo>
                  <a:pt x="0" y="11942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40151" y="2101362"/>
            <a:ext cx="721136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-1344851" y="355564"/>
            <a:ext cx="6552652" cy="2381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50"/>
              </a:lnSpc>
            </a:pPr>
            <a:r>
              <a:rPr lang="en-US" sz="9837" spc="98">
                <a:solidFill>
                  <a:srgbClr val="0E1E34"/>
                </a:solidFill>
                <a:latin typeface="League Gothic"/>
              </a:rPr>
              <a:t>FIM</a:t>
            </a:r>
          </a:p>
          <a:p>
            <a:pPr algn="ctr">
              <a:lnSpc>
                <a:spcPts val="905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513599" y="4752232"/>
            <a:ext cx="8062080" cy="97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21"/>
              </a:lnSpc>
            </a:pPr>
            <a:r>
              <a:rPr lang="en-US" sz="7740" spc="77">
                <a:solidFill>
                  <a:srgbClr val="000000"/>
                </a:solidFill>
                <a:latin typeface="League Gothic"/>
              </a:rPr>
              <a:t>OBRIGADO POR ASSISTIR!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41528" y="6318557"/>
            <a:ext cx="11686334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spc="104">
                <a:solidFill>
                  <a:srgbClr val="000000"/>
                </a:solidFill>
                <a:latin typeface="Anonymous Pro Bold"/>
              </a:rPr>
              <a:t>CUIDE SEMPRE DA SUA SAÚDE MENTAL, 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spc="104">
                <a:solidFill>
                  <a:srgbClr val="000000"/>
                </a:solidFill>
                <a:latin typeface="Anonymous Pro Bold"/>
              </a:rPr>
              <a:t>ELA É SUA MAIOR PRIORIDADE.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DAFky_fagSQ</dc:identifier>
  <dcterms:modified xsi:type="dcterms:W3CDTF">2011-08-01T06:04:30Z</dcterms:modified>
  <cp:revision>1</cp:revision>
  <dc:title>saudade é para quem sabe ter!</dc:title>
</cp:coreProperties>
</file>