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redoka One"/>
      <p:regular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Palanquin Dark"/>
      <p:regular r:id="rId18"/>
      <p:bold r:id="rId19"/>
    </p:embeddedFont>
    <p:embeddedFont>
      <p:font typeface="Convergenc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vergenc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redokaOne-regular.fntdata"/><Relationship Id="rId12" Type="http://schemas.openxmlformats.org/officeDocument/2006/relationships/slide" Target="slides/slide8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PalanquinDark-bold.fntdata"/><Relationship Id="rId18" Type="http://schemas.openxmlformats.org/officeDocument/2006/relationships/font" Target="fonts/PalanquinDar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ddb05087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6ddb05087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3c4ebec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3c4ebec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ac5e8787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ac5e878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3c4ebec2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3c4ebec2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712ef0186_0_2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712ef0186_0_2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712ef0186_0_2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712ef0186_0_2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712ef0186_0_3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712ef0186_0_3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712ef0186_0_3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712ef0186_0_3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82057" y="1016425"/>
            <a:ext cx="40869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78630" y="0"/>
            <a:ext cx="10170430" cy="5143577"/>
            <a:chOff x="-978630" y="0"/>
            <a:chExt cx="10170430" cy="514357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78630" y="0"/>
              <a:ext cx="7032906" cy="5143577"/>
              <a:chOff x="-978630" y="0"/>
              <a:chExt cx="7032906" cy="5143577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978630" y="0"/>
                <a:ext cx="5557875" cy="3101875"/>
              </a:xfrm>
              <a:custGeom>
                <a:rect b="b" l="l" r="r" t="t"/>
                <a:pathLst>
                  <a:path extrusionOk="0" h="124075" w="222315">
                    <a:moveTo>
                      <a:pt x="0" y="0"/>
                    </a:moveTo>
                    <a:lnTo>
                      <a:pt x="0" y="124075"/>
                    </a:lnTo>
                    <a:cubicBezTo>
                      <a:pt x="0" y="124075"/>
                      <a:pt x="61" y="93953"/>
                      <a:pt x="25624" y="87600"/>
                    </a:cubicBezTo>
                    <a:cubicBezTo>
                      <a:pt x="51186" y="81247"/>
                      <a:pt x="67448" y="76870"/>
                      <a:pt x="77752" y="50578"/>
                    </a:cubicBezTo>
                    <a:cubicBezTo>
                      <a:pt x="85861" y="29973"/>
                      <a:pt x="98872" y="12044"/>
                      <a:pt x="123347" y="12044"/>
                    </a:cubicBezTo>
                    <a:cubicBezTo>
                      <a:pt x="130067" y="12044"/>
                      <a:pt x="137650" y="13395"/>
                      <a:pt x="146234" y="16414"/>
                    </a:cubicBezTo>
                    <a:cubicBezTo>
                      <a:pt x="159299" y="21008"/>
                      <a:pt x="171212" y="23109"/>
                      <a:pt x="181573" y="23109"/>
                    </a:cubicBezTo>
                    <a:cubicBezTo>
                      <a:pt x="202812" y="23109"/>
                      <a:pt x="217534" y="14280"/>
                      <a:pt x="22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2571750"/>
                <a:ext cx="6054276" cy="2571827"/>
              </a:xfrm>
              <a:custGeom>
                <a:rect b="b" l="l" r="r" t="t"/>
                <a:pathLst>
                  <a:path extrusionOk="0" h="61693" w="145230">
                    <a:moveTo>
                      <a:pt x="48008" y="0"/>
                    </a:moveTo>
                    <a:cubicBezTo>
                      <a:pt x="42535" y="0"/>
                      <a:pt x="37147" y="1823"/>
                      <a:pt x="32738" y="5274"/>
                    </a:cubicBezTo>
                    <a:cubicBezTo>
                      <a:pt x="27008" y="9779"/>
                      <a:pt x="23127" y="16155"/>
                      <a:pt x="18991" y="22070"/>
                    </a:cubicBezTo>
                    <a:cubicBezTo>
                      <a:pt x="14371" y="28655"/>
                      <a:pt x="9195" y="34430"/>
                      <a:pt x="2010" y="38266"/>
                    </a:cubicBezTo>
                    <a:cubicBezTo>
                      <a:pt x="1340" y="38612"/>
                      <a:pt x="670" y="38959"/>
                      <a:pt x="0" y="39282"/>
                    </a:cubicBezTo>
                    <a:lnTo>
                      <a:pt x="0" y="61693"/>
                    </a:lnTo>
                    <a:lnTo>
                      <a:pt x="145229" y="61693"/>
                    </a:lnTo>
                    <a:cubicBezTo>
                      <a:pt x="140747" y="57095"/>
                      <a:pt x="135156" y="53722"/>
                      <a:pt x="129010" y="51897"/>
                    </a:cubicBezTo>
                    <a:cubicBezTo>
                      <a:pt x="126028" y="51048"/>
                      <a:pt x="123056" y="50766"/>
                      <a:pt x="120083" y="50766"/>
                    </a:cubicBezTo>
                    <a:cubicBezTo>
                      <a:pt x="114399" y="50766"/>
                      <a:pt x="108714" y="51798"/>
                      <a:pt x="102950" y="51874"/>
                    </a:cubicBezTo>
                    <a:cubicBezTo>
                      <a:pt x="102773" y="51876"/>
                      <a:pt x="102597" y="51878"/>
                      <a:pt x="102421" y="51878"/>
                    </a:cubicBezTo>
                    <a:cubicBezTo>
                      <a:pt x="97963" y="51878"/>
                      <a:pt x="93625" y="51021"/>
                      <a:pt x="89757" y="48732"/>
                    </a:cubicBezTo>
                    <a:cubicBezTo>
                      <a:pt x="86084" y="46537"/>
                      <a:pt x="83127" y="43372"/>
                      <a:pt x="81209" y="39583"/>
                    </a:cubicBezTo>
                    <a:cubicBezTo>
                      <a:pt x="77258" y="31866"/>
                      <a:pt x="76889" y="22879"/>
                      <a:pt x="72545" y="15324"/>
                    </a:cubicBezTo>
                    <a:cubicBezTo>
                      <a:pt x="68618" y="8462"/>
                      <a:pt x="62264" y="2940"/>
                      <a:pt x="54548" y="884"/>
                    </a:cubicBezTo>
                    <a:cubicBezTo>
                      <a:pt x="52392" y="291"/>
                      <a:pt x="50193" y="0"/>
                      <a:pt x="48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flipH="1" rot="10800000">
              <a:off x="7378425" y="3163625"/>
              <a:ext cx="1813375" cy="1979875"/>
            </a:xfrm>
            <a:custGeom>
              <a:rect b="b" l="l" r="r" t="t"/>
              <a:pathLst>
                <a:path extrusionOk="0" h="79195" w="72535">
                  <a:moveTo>
                    <a:pt x="7690" y="1"/>
                  </a:moveTo>
                  <a:cubicBezTo>
                    <a:pt x="12073" y="637"/>
                    <a:pt x="16114" y="3698"/>
                    <a:pt x="17657" y="7861"/>
                  </a:cubicBezTo>
                  <a:cubicBezTo>
                    <a:pt x="19934" y="13934"/>
                    <a:pt x="16873" y="21207"/>
                    <a:pt x="12906" y="25884"/>
                  </a:cubicBezTo>
                  <a:cubicBezTo>
                    <a:pt x="8596" y="30978"/>
                    <a:pt x="4262" y="35361"/>
                    <a:pt x="2376" y="41997"/>
                  </a:cubicBezTo>
                  <a:cubicBezTo>
                    <a:pt x="1" y="50348"/>
                    <a:pt x="2646" y="59678"/>
                    <a:pt x="10433" y="64183"/>
                  </a:cubicBezTo>
                  <a:cubicBezTo>
                    <a:pt x="14324" y="66446"/>
                    <a:pt x="18751" y="67131"/>
                    <a:pt x="23295" y="67131"/>
                  </a:cubicBezTo>
                  <a:cubicBezTo>
                    <a:pt x="26815" y="67131"/>
                    <a:pt x="30404" y="66720"/>
                    <a:pt x="33868" y="66314"/>
                  </a:cubicBezTo>
                  <a:cubicBezTo>
                    <a:pt x="36858" y="65954"/>
                    <a:pt x="39959" y="65646"/>
                    <a:pt x="43016" y="65646"/>
                  </a:cubicBezTo>
                  <a:cubicBezTo>
                    <a:pt x="48070" y="65646"/>
                    <a:pt x="53002" y="66488"/>
                    <a:pt x="57107" y="69326"/>
                  </a:cubicBezTo>
                  <a:cubicBezTo>
                    <a:pt x="59605" y="71040"/>
                    <a:pt x="61613" y="73415"/>
                    <a:pt x="63890" y="75448"/>
                  </a:cubicBezTo>
                  <a:cubicBezTo>
                    <a:pt x="66192" y="77480"/>
                    <a:pt x="68959" y="79195"/>
                    <a:pt x="72020" y="79195"/>
                  </a:cubicBezTo>
                  <a:cubicBezTo>
                    <a:pt x="71971" y="53041"/>
                    <a:pt x="71971" y="26864"/>
                    <a:pt x="71995" y="686"/>
                  </a:cubicBezTo>
                  <a:cubicBezTo>
                    <a:pt x="72142" y="686"/>
                    <a:pt x="72387" y="25"/>
                    <a:pt x="72534" y="25"/>
                  </a:cubicBezTo>
                  <a:lnTo>
                    <a:pt x="7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468050" y="1627415"/>
            <a:ext cx="62079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 flipH="1">
            <a:off x="1468050" y="2982191"/>
            <a:ext cx="62079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9" name="Google Shape;59;p11"/>
          <p:cNvSpPr/>
          <p:nvPr/>
        </p:nvSpPr>
        <p:spPr>
          <a:xfrm>
            <a:off x="0" y="2571750"/>
            <a:ext cx="4254844" cy="2571740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>
            <a:off x="4177483" y="0"/>
            <a:ext cx="4966517" cy="2771836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3" type="title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4" type="subTitle"/>
          </p:nvPr>
        </p:nvSpPr>
        <p:spPr>
          <a:xfrm>
            <a:off x="1631915" y="3567992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1631914" y="3912023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6" type="title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7" type="subTitle"/>
          </p:nvPr>
        </p:nvSpPr>
        <p:spPr>
          <a:xfrm>
            <a:off x="5572139" y="1320375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5572139" y="1664400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13" type="title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14" type="subTitle"/>
          </p:nvPr>
        </p:nvSpPr>
        <p:spPr>
          <a:xfrm>
            <a:off x="5572139" y="3567999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572139" y="3912048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16" type="title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17" type="subTitle"/>
          </p:nvPr>
        </p:nvSpPr>
        <p:spPr>
          <a:xfrm>
            <a:off x="1631915" y="2444184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8" type="subTitle"/>
          </p:nvPr>
        </p:nvSpPr>
        <p:spPr>
          <a:xfrm>
            <a:off x="1631914" y="2788212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9" type="title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20" type="subTitle"/>
          </p:nvPr>
        </p:nvSpPr>
        <p:spPr>
          <a:xfrm>
            <a:off x="5572139" y="2444184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1" type="subTitle"/>
          </p:nvPr>
        </p:nvSpPr>
        <p:spPr>
          <a:xfrm>
            <a:off x="5572139" y="2788217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4558427" y="3374350"/>
            <a:ext cx="3392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4558414" y="1230738"/>
            <a:ext cx="3392700" cy="21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 flipH="1" rot="10800000">
            <a:off x="6507296" y="-1"/>
            <a:ext cx="2636704" cy="1199176"/>
          </a:xfrm>
          <a:custGeom>
            <a:rect b="b" l="l" r="r" t="t"/>
            <a:pathLst>
              <a:path extrusionOk="0" h="20504" w="53326">
                <a:moveTo>
                  <a:pt x="50508" y="0"/>
                </a:moveTo>
                <a:cubicBezTo>
                  <a:pt x="47941" y="0"/>
                  <a:pt x="45389" y="170"/>
                  <a:pt x="42868" y="717"/>
                </a:cubicBezTo>
                <a:cubicBezTo>
                  <a:pt x="34154" y="2607"/>
                  <a:pt x="29014" y="11013"/>
                  <a:pt x="19128" y="11130"/>
                </a:cubicBezTo>
                <a:cubicBezTo>
                  <a:pt x="9901" y="11233"/>
                  <a:pt x="2520" y="15714"/>
                  <a:pt x="1" y="20503"/>
                </a:cubicBezTo>
                <a:lnTo>
                  <a:pt x="53325" y="20503"/>
                </a:lnTo>
                <a:lnTo>
                  <a:pt x="53325" y="58"/>
                </a:lnTo>
                <a:cubicBezTo>
                  <a:pt x="52385" y="23"/>
                  <a:pt x="51445" y="0"/>
                  <a:pt x="505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 rot="10800000">
            <a:off x="-4" y="1528424"/>
            <a:ext cx="6477299" cy="3615076"/>
          </a:xfrm>
          <a:custGeom>
            <a:rect b="b" l="l" r="r" t="t"/>
            <a:pathLst>
              <a:path extrusionOk="0" h="100853" w="180703">
                <a:moveTo>
                  <a:pt x="0" y="0"/>
                </a:moveTo>
                <a:lnTo>
                  <a:pt x="0" y="100853"/>
                </a:lnTo>
                <a:cubicBezTo>
                  <a:pt x="0" y="100853"/>
                  <a:pt x="61" y="76384"/>
                  <a:pt x="20821" y="71186"/>
                </a:cubicBezTo>
                <a:cubicBezTo>
                  <a:pt x="41612" y="66019"/>
                  <a:pt x="54834" y="62463"/>
                  <a:pt x="63223" y="41125"/>
                </a:cubicBezTo>
                <a:cubicBezTo>
                  <a:pt x="69828" y="24362"/>
                  <a:pt x="80380" y="9787"/>
                  <a:pt x="100266" y="9787"/>
                </a:cubicBezTo>
                <a:cubicBezTo>
                  <a:pt x="105728" y="9787"/>
                  <a:pt x="111895" y="10887"/>
                  <a:pt x="118878" y="13344"/>
                </a:cubicBezTo>
                <a:cubicBezTo>
                  <a:pt x="129509" y="17084"/>
                  <a:pt x="139198" y="18795"/>
                  <a:pt x="147623" y="18795"/>
                </a:cubicBezTo>
                <a:cubicBezTo>
                  <a:pt x="164874" y="18795"/>
                  <a:pt x="176822" y="11620"/>
                  <a:pt x="180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rot="10800000">
            <a:off x="6463987" y="8"/>
            <a:ext cx="2680013" cy="1785367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>
            <a:off x="-71" y="2240700"/>
            <a:ext cx="5478980" cy="2902838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720000" y="1132900"/>
            <a:ext cx="36756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rot="10800000">
            <a:off x="6463987" y="8"/>
            <a:ext cx="2680013" cy="1785367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827122" y="1931100"/>
            <a:ext cx="1921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2" type="subTitle"/>
          </p:nvPr>
        </p:nvSpPr>
        <p:spPr>
          <a:xfrm>
            <a:off x="3121131" y="1931100"/>
            <a:ext cx="1921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826162" y="2302499"/>
            <a:ext cx="1921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4" type="body"/>
          </p:nvPr>
        </p:nvSpPr>
        <p:spPr>
          <a:xfrm>
            <a:off x="3121131" y="2302499"/>
            <a:ext cx="1921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3" name="Google Shape;103;p16"/>
          <p:cNvSpPr/>
          <p:nvPr/>
        </p:nvSpPr>
        <p:spPr>
          <a:xfrm flipH="1">
            <a:off x="-71" y="2240700"/>
            <a:ext cx="5478980" cy="2902838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2075900" cy="2018275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178900" y="4390650"/>
            <a:ext cx="1965100" cy="767525"/>
          </a:xfrm>
          <a:custGeom>
            <a:rect b="b" l="l" r="r" t="t"/>
            <a:pathLst>
              <a:path extrusionOk="0" h="30701" w="78604">
                <a:moveTo>
                  <a:pt x="78604" y="1"/>
                </a:moveTo>
                <a:cubicBezTo>
                  <a:pt x="78604" y="20283"/>
                  <a:pt x="61198" y="24538"/>
                  <a:pt x="44445" y="24538"/>
                </a:cubicBezTo>
                <a:cubicBezTo>
                  <a:pt x="35714" y="24538"/>
                  <a:pt x="27159" y="23382"/>
                  <a:pt x="21338" y="22737"/>
                </a:cubicBezTo>
                <a:cubicBezTo>
                  <a:pt x="19837" y="22568"/>
                  <a:pt x="18434" y="22490"/>
                  <a:pt x="17125" y="22490"/>
                </a:cubicBezTo>
                <a:cubicBezTo>
                  <a:pt x="3613" y="22490"/>
                  <a:pt x="0" y="30700"/>
                  <a:pt x="0" y="30700"/>
                </a:cubicBezTo>
                <a:lnTo>
                  <a:pt x="78604" y="30700"/>
                </a:lnTo>
                <a:lnTo>
                  <a:pt x="786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735925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735925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>
            <a:off x="3386250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4" type="subTitle"/>
          </p:nvPr>
        </p:nvSpPr>
        <p:spPr>
          <a:xfrm>
            <a:off x="3386250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5" type="subTitle"/>
          </p:nvPr>
        </p:nvSpPr>
        <p:spPr>
          <a:xfrm>
            <a:off x="6036575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6" type="subTitle"/>
          </p:nvPr>
        </p:nvSpPr>
        <p:spPr>
          <a:xfrm>
            <a:off x="6036575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hasCustomPrompt="1" type="title"/>
          </p:nvPr>
        </p:nvSpPr>
        <p:spPr>
          <a:xfrm flipH="1">
            <a:off x="2891411" y="190253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 flipH="1">
            <a:off x="720131" y="1681400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 flipH="1">
            <a:off x="720131" y="2037920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hasCustomPrompt="1" idx="3" type="title"/>
          </p:nvPr>
        </p:nvSpPr>
        <p:spPr>
          <a:xfrm flipH="1">
            <a:off x="2891411" y="3429355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/>
          <p:nvPr>
            <p:ph idx="4" type="subTitle"/>
          </p:nvPr>
        </p:nvSpPr>
        <p:spPr>
          <a:xfrm flipH="1">
            <a:off x="720131" y="3208214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 flipH="1">
            <a:off x="720131" y="3564734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hasCustomPrompt="1" idx="6" type="title"/>
          </p:nvPr>
        </p:nvSpPr>
        <p:spPr>
          <a:xfrm>
            <a:off x="5484589" y="190253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/>
          <p:nvPr>
            <p:ph idx="7" type="subTitle"/>
          </p:nvPr>
        </p:nvSpPr>
        <p:spPr>
          <a:xfrm>
            <a:off x="6379369" y="1681400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8" type="subTitle"/>
          </p:nvPr>
        </p:nvSpPr>
        <p:spPr>
          <a:xfrm>
            <a:off x="6379369" y="2037920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hasCustomPrompt="1" idx="13" type="title"/>
          </p:nvPr>
        </p:nvSpPr>
        <p:spPr>
          <a:xfrm>
            <a:off x="5484596" y="342936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4" type="subTitle"/>
          </p:nvPr>
        </p:nvSpPr>
        <p:spPr>
          <a:xfrm>
            <a:off x="6379369" y="3208227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5" type="subTitle"/>
          </p:nvPr>
        </p:nvSpPr>
        <p:spPr>
          <a:xfrm>
            <a:off x="6379369" y="3564759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8" name="Google Shape;128;p18"/>
          <p:cNvGrpSpPr/>
          <p:nvPr/>
        </p:nvGrpSpPr>
        <p:grpSpPr>
          <a:xfrm>
            <a:off x="-132947" y="-148837"/>
            <a:ext cx="9410902" cy="5441239"/>
            <a:chOff x="-132947" y="-148837"/>
            <a:chExt cx="9410902" cy="5441239"/>
          </a:xfrm>
        </p:grpSpPr>
        <p:sp>
          <p:nvSpPr>
            <p:cNvPr id="129" name="Google Shape;129;p18"/>
            <p:cNvSpPr/>
            <p:nvPr/>
          </p:nvSpPr>
          <p:spPr>
            <a:xfrm>
              <a:off x="-132947" y="3907925"/>
              <a:ext cx="1712652" cy="1384412"/>
            </a:xfrm>
            <a:custGeom>
              <a:rect b="b" l="l" r="r" t="t"/>
              <a:pathLst>
                <a:path extrusionOk="0" h="98816" w="122245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 rot="5400000">
              <a:off x="7511416" y="3525867"/>
              <a:ext cx="1812825" cy="1720243"/>
            </a:xfrm>
            <a:custGeom>
              <a:rect b="b" l="l" r="r" t="t"/>
              <a:pathLst>
                <a:path extrusionOk="0" h="109867" w="115780">
                  <a:moveTo>
                    <a:pt x="4693" y="1"/>
                  </a:moveTo>
                  <a:lnTo>
                    <a:pt x="4693" y="1"/>
                  </a:lnTo>
                  <a:cubicBezTo>
                    <a:pt x="4689" y="1"/>
                    <a:pt x="4684" y="5"/>
                    <a:pt x="4678" y="12"/>
                  </a:cubicBezTo>
                  <a:lnTo>
                    <a:pt x="4704" y="12"/>
                  </a:lnTo>
                  <a:cubicBezTo>
                    <a:pt x="4701" y="5"/>
                    <a:pt x="4698" y="1"/>
                    <a:pt x="4693" y="1"/>
                  </a:cubicBezTo>
                  <a:close/>
                  <a:moveTo>
                    <a:pt x="4704" y="12"/>
                  </a:moveTo>
                  <a:cubicBezTo>
                    <a:pt x="4732" y="101"/>
                    <a:pt x="4634" y="661"/>
                    <a:pt x="4686" y="661"/>
                  </a:cubicBezTo>
                  <a:cubicBezTo>
                    <a:pt x="4690" y="661"/>
                    <a:pt x="4696" y="657"/>
                    <a:pt x="4702" y="649"/>
                  </a:cubicBezTo>
                  <a:lnTo>
                    <a:pt x="4702" y="649"/>
                  </a:lnTo>
                  <a:cubicBezTo>
                    <a:pt x="1004" y="7457"/>
                    <a:pt x="0" y="15881"/>
                    <a:pt x="2792" y="23129"/>
                  </a:cubicBezTo>
                  <a:cubicBezTo>
                    <a:pt x="5608" y="30353"/>
                    <a:pt x="12416" y="36083"/>
                    <a:pt x="20129" y="36842"/>
                  </a:cubicBezTo>
                  <a:cubicBezTo>
                    <a:pt x="20783" y="36905"/>
                    <a:pt x="21435" y="36935"/>
                    <a:pt x="22086" y="36935"/>
                  </a:cubicBezTo>
                  <a:cubicBezTo>
                    <a:pt x="31165" y="36935"/>
                    <a:pt x="39952" y="31223"/>
                    <a:pt x="48903" y="31223"/>
                  </a:cubicBezTo>
                  <a:cubicBezTo>
                    <a:pt x="50051" y="31223"/>
                    <a:pt x="51201" y="31316"/>
                    <a:pt x="52356" y="31528"/>
                  </a:cubicBezTo>
                  <a:cubicBezTo>
                    <a:pt x="62322" y="33365"/>
                    <a:pt x="68738" y="43479"/>
                    <a:pt x="70771" y="53421"/>
                  </a:cubicBezTo>
                  <a:cubicBezTo>
                    <a:pt x="72803" y="63338"/>
                    <a:pt x="71677" y="73648"/>
                    <a:pt x="73048" y="83688"/>
                  </a:cubicBezTo>
                  <a:cubicBezTo>
                    <a:pt x="73685" y="88414"/>
                    <a:pt x="74933" y="93140"/>
                    <a:pt x="77554" y="97132"/>
                  </a:cubicBezTo>
                  <a:cubicBezTo>
                    <a:pt x="83798" y="106584"/>
                    <a:pt x="96311" y="109620"/>
                    <a:pt x="107625" y="109865"/>
                  </a:cubicBezTo>
                  <a:cubicBezTo>
                    <a:pt x="107691" y="109866"/>
                    <a:pt x="107757" y="109867"/>
                    <a:pt x="107822" y="109867"/>
                  </a:cubicBezTo>
                  <a:cubicBezTo>
                    <a:pt x="110892" y="109867"/>
                    <a:pt x="112854" y="108733"/>
                    <a:pt x="114628" y="106143"/>
                  </a:cubicBezTo>
                  <a:cubicBezTo>
                    <a:pt x="115779" y="104454"/>
                    <a:pt x="115706" y="104796"/>
                    <a:pt x="114212" y="103352"/>
                  </a:cubicBezTo>
                  <a:lnTo>
                    <a:pt x="113673" y="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10800000">
              <a:off x="7565303" y="-148837"/>
              <a:ext cx="1712652" cy="1384412"/>
            </a:xfrm>
            <a:custGeom>
              <a:rect b="b" l="l" r="r" t="t"/>
              <a:pathLst>
                <a:path extrusionOk="0" h="98816" w="122245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0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3536550" y="3669794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3536550" y="4020175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536550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4" type="subTitle"/>
          </p:nvPr>
        </p:nvSpPr>
        <p:spPr>
          <a:xfrm>
            <a:off x="3536550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5" type="subTitle"/>
          </p:nvPr>
        </p:nvSpPr>
        <p:spPr>
          <a:xfrm>
            <a:off x="6190712" y="3669794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6" type="subTitle"/>
          </p:nvPr>
        </p:nvSpPr>
        <p:spPr>
          <a:xfrm>
            <a:off x="6190712" y="4020175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882388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882388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6190712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3" type="subTitle"/>
          </p:nvPr>
        </p:nvSpPr>
        <p:spPr>
          <a:xfrm>
            <a:off x="6190712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0" y="3345751"/>
            <a:ext cx="4232365" cy="1797888"/>
          </a:xfrm>
          <a:custGeom>
            <a:rect b="b" l="l" r="r" t="t"/>
            <a:pathLst>
              <a:path extrusionOk="0" h="61693" w="145230">
                <a:moveTo>
                  <a:pt x="48008" y="0"/>
                </a:moveTo>
                <a:cubicBezTo>
                  <a:pt x="42535" y="0"/>
                  <a:pt x="37147" y="1823"/>
                  <a:pt x="32738" y="5274"/>
                </a:cubicBezTo>
                <a:cubicBezTo>
                  <a:pt x="27008" y="9779"/>
                  <a:pt x="23127" y="16155"/>
                  <a:pt x="18991" y="22070"/>
                </a:cubicBezTo>
                <a:cubicBezTo>
                  <a:pt x="14371" y="28655"/>
                  <a:pt x="9195" y="34430"/>
                  <a:pt x="2010" y="38266"/>
                </a:cubicBezTo>
                <a:cubicBezTo>
                  <a:pt x="1340" y="38612"/>
                  <a:pt x="670" y="38959"/>
                  <a:pt x="0" y="39282"/>
                </a:cubicBezTo>
                <a:lnTo>
                  <a:pt x="0" y="61693"/>
                </a:lnTo>
                <a:lnTo>
                  <a:pt x="145229" y="61693"/>
                </a:lnTo>
                <a:cubicBezTo>
                  <a:pt x="140747" y="57095"/>
                  <a:pt x="135156" y="53722"/>
                  <a:pt x="129010" y="51897"/>
                </a:cubicBezTo>
                <a:cubicBezTo>
                  <a:pt x="126028" y="51048"/>
                  <a:pt x="123056" y="50766"/>
                  <a:pt x="120083" y="50766"/>
                </a:cubicBezTo>
                <a:cubicBezTo>
                  <a:pt x="114399" y="50766"/>
                  <a:pt x="108714" y="51798"/>
                  <a:pt x="102950" y="51874"/>
                </a:cubicBezTo>
                <a:cubicBezTo>
                  <a:pt x="102773" y="51876"/>
                  <a:pt x="102597" y="51878"/>
                  <a:pt x="102421" y="51878"/>
                </a:cubicBezTo>
                <a:cubicBezTo>
                  <a:pt x="97963" y="51878"/>
                  <a:pt x="93625" y="51021"/>
                  <a:pt x="89757" y="48732"/>
                </a:cubicBezTo>
                <a:cubicBezTo>
                  <a:pt x="86084" y="46537"/>
                  <a:pt x="83127" y="43372"/>
                  <a:pt x="81209" y="39583"/>
                </a:cubicBezTo>
                <a:cubicBezTo>
                  <a:pt x="77258" y="31866"/>
                  <a:pt x="76889" y="22879"/>
                  <a:pt x="72545" y="15324"/>
                </a:cubicBezTo>
                <a:cubicBezTo>
                  <a:pt x="68618" y="8462"/>
                  <a:pt x="62264" y="2940"/>
                  <a:pt x="54548" y="884"/>
                </a:cubicBezTo>
                <a:cubicBezTo>
                  <a:pt x="52392" y="291"/>
                  <a:pt x="50193" y="0"/>
                  <a:pt x="48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7833700" y="-354125"/>
            <a:ext cx="2369850" cy="1233250"/>
          </a:xfrm>
          <a:custGeom>
            <a:rect b="b" l="l" r="r" t="t"/>
            <a:pathLst>
              <a:path extrusionOk="0" h="49330" w="94794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0"/>
          <p:cNvGrpSpPr/>
          <p:nvPr/>
        </p:nvGrpSpPr>
        <p:grpSpPr>
          <a:xfrm>
            <a:off x="-330775" y="-175887"/>
            <a:ext cx="9805550" cy="5495268"/>
            <a:chOff x="-330775" y="-175887"/>
            <a:chExt cx="9805550" cy="5495268"/>
          </a:xfrm>
        </p:grpSpPr>
        <p:sp>
          <p:nvSpPr>
            <p:cNvPr id="148" name="Google Shape;148;p20"/>
            <p:cNvSpPr/>
            <p:nvPr/>
          </p:nvSpPr>
          <p:spPr>
            <a:xfrm>
              <a:off x="-330775" y="4154802"/>
              <a:ext cx="2070959" cy="1164579"/>
            </a:xfrm>
            <a:custGeom>
              <a:rect b="b" l="l" r="r" t="t"/>
              <a:pathLst>
                <a:path extrusionOk="0" h="71359" w="126897">
                  <a:moveTo>
                    <a:pt x="4310" y="1"/>
                  </a:moveTo>
                  <a:cubicBezTo>
                    <a:pt x="4041" y="1"/>
                    <a:pt x="3208" y="760"/>
                    <a:pt x="2939" y="760"/>
                  </a:cubicBezTo>
                  <a:cubicBezTo>
                    <a:pt x="2841" y="2401"/>
                    <a:pt x="2841" y="4041"/>
                    <a:pt x="2963" y="5658"/>
                  </a:cubicBezTo>
                  <a:lnTo>
                    <a:pt x="0" y="71359"/>
                  </a:lnTo>
                  <a:lnTo>
                    <a:pt x="126578" y="71359"/>
                  </a:lnTo>
                  <a:cubicBezTo>
                    <a:pt x="125770" y="69645"/>
                    <a:pt x="126211" y="66020"/>
                    <a:pt x="126897" y="64257"/>
                  </a:cubicBezTo>
                  <a:lnTo>
                    <a:pt x="126897" y="64257"/>
                  </a:lnTo>
                  <a:cubicBezTo>
                    <a:pt x="126059" y="64277"/>
                    <a:pt x="125221" y="64286"/>
                    <a:pt x="124384" y="64286"/>
                  </a:cubicBezTo>
                  <a:cubicBezTo>
                    <a:pt x="116828" y="64286"/>
                    <a:pt x="109306" y="63489"/>
                    <a:pt x="101943" y="61857"/>
                  </a:cubicBezTo>
                  <a:cubicBezTo>
                    <a:pt x="95797" y="60511"/>
                    <a:pt x="89699" y="58551"/>
                    <a:pt x="84434" y="55050"/>
                  </a:cubicBezTo>
                  <a:cubicBezTo>
                    <a:pt x="72019" y="46724"/>
                    <a:pt x="66264" y="31003"/>
                    <a:pt x="54143" y="22236"/>
                  </a:cubicBezTo>
                  <a:cubicBezTo>
                    <a:pt x="51302" y="20228"/>
                    <a:pt x="48241" y="18563"/>
                    <a:pt x="45009" y="17289"/>
                  </a:cubicBezTo>
                  <a:cubicBezTo>
                    <a:pt x="40209" y="15355"/>
                    <a:pt x="35165" y="14130"/>
                    <a:pt x="29998" y="13641"/>
                  </a:cubicBezTo>
                  <a:cubicBezTo>
                    <a:pt x="25076" y="13175"/>
                    <a:pt x="19982" y="13371"/>
                    <a:pt x="15354" y="11608"/>
                  </a:cubicBezTo>
                  <a:cubicBezTo>
                    <a:pt x="10114" y="9600"/>
                    <a:pt x="6049" y="5339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 rot="10800000">
              <a:off x="6555510" y="-175887"/>
              <a:ext cx="2919265" cy="1641614"/>
            </a:xfrm>
            <a:custGeom>
              <a:rect b="b" l="l" r="r" t="t"/>
              <a:pathLst>
                <a:path extrusionOk="0" h="71359" w="126897">
                  <a:moveTo>
                    <a:pt x="4310" y="1"/>
                  </a:moveTo>
                  <a:cubicBezTo>
                    <a:pt x="4041" y="1"/>
                    <a:pt x="3208" y="760"/>
                    <a:pt x="2939" y="760"/>
                  </a:cubicBezTo>
                  <a:cubicBezTo>
                    <a:pt x="2841" y="2401"/>
                    <a:pt x="2841" y="4041"/>
                    <a:pt x="2963" y="5658"/>
                  </a:cubicBezTo>
                  <a:lnTo>
                    <a:pt x="0" y="71359"/>
                  </a:lnTo>
                  <a:lnTo>
                    <a:pt x="126578" y="71359"/>
                  </a:lnTo>
                  <a:cubicBezTo>
                    <a:pt x="125770" y="69645"/>
                    <a:pt x="126211" y="66020"/>
                    <a:pt x="126897" y="64257"/>
                  </a:cubicBezTo>
                  <a:lnTo>
                    <a:pt x="126897" y="64257"/>
                  </a:lnTo>
                  <a:cubicBezTo>
                    <a:pt x="126059" y="64277"/>
                    <a:pt x="125221" y="64286"/>
                    <a:pt x="124384" y="64286"/>
                  </a:cubicBezTo>
                  <a:cubicBezTo>
                    <a:pt x="116828" y="64286"/>
                    <a:pt x="109306" y="63489"/>
                    <a:pt x="101943" y="61857"/>
                  </a:cubicBezTo>
                  <a:cubicBezTo>
                    <a:pt x="95797" y="60511"/>
                    <a:pt x="89699" y="58551"/>
                    <a:pt x="84434" y="55050"/>
                  </a:cubicBezTo>
                  <a:cubicBezTo>
                    <a:pt x="72019" y="46724"/>
                    <a:pt x="66264" y="31003"/>
                    <a:pt x="54143" y="22236"/>
                  </a:cubicBezTo>
                  <a:cubicBezTo>
                    <a:pt x="51302" y="20228"/>
                    <a:pt x="48241" y="18563"/>
                    <a:pt x="45009" y="17289"/>
                  </a:cubicBezTo>
                  <a:cubicBezTo>
                    <a:pt x="40209" y="15355"/>
                    <a:pt x="35165" y="14130"/>
                    <a:pt x="29998" y="13641"/>
                  </a:cubicBezTo>
                  <a:cubicBezTo>
                    <a:pt x="25076" y="13175"/>
                    <a:pt x="19982" y="13371"/>
                    <a:pt x="15354" y="11608"/>
                  </a:cubicBezTo>
                  <a:cubicBezTo>
                    <a:pt x="10114" y="9600"/>
                    <a:pt x="6049" y="5339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883987" y="3666194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883987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subTitle"/>
          </p:nvPr>
        </p:nvSpPr>
        <p:spPr>
          <a:xfrm>
            <a:off x="3534168" y="3666194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3536557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5" type="subTitle"/>
          </p:nvPr>
        </p:nvSpPr>
        <p:spPr>
          <a:xfrm>
            <a:off x="6185550" y="3666194"/>
            <a:ext cx="20709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6" type="subTitle"/>
          </p:nvPr>
        </p:nvSpPr>
        <p:spPr>
          <a:xfrm>
            <a:off x="6187925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717625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7" type="subTitle"/>
          </p:nvPr>
        </p:nvSpPr>
        <p:spPr>
          <a:xfrm>
            <a:off x="883987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8" type="subTitle"/>
          </p:nvPr>
        </p:nvSpPr>
        <p:spPr>
          <a:xfrm>
            <a:off x="883987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9" type="subTitle"/>
          </p:nvPr>
        </p:nvSpPr>
        <p:spPr>
          <a:xfrm>
            <a:off x="3534168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3" type="subTitle"/>
          </p:nvPr>
        </p:nvSpPr>
        <p:spPr>
          <a:xfrm>
            <a:off x="3536557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4" type="subTitle"/>
          </p:nvPr>
        </p:nvSpPr>
        <p:spPr>
          <a:xfrm>
            <a:off x="6185550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5" type="subTitle"/>
          </p:nvPr>
        </p:nvSpPr>
        <p:spPr>
          <a:xfrm>
            <a:off x="6187925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-74425" y="-58825"/>
            <a:ext cx="1813375" cy="1979875"/>
          </a:xfrm>
          <a:custGeom>
            <a:rect b="b" l="l" r="r" t="t"/>
            <a:pathLst>
              <a:path extrusionOk="0" h="79195" w="72535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3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hasCustomPrompt="1" type="title"/>
          </p:nvPr>
        </p:nvSpPr>
        <p:spPr>
          <a:xfrm>
            <a:off x="820841" y="3255914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820841" y="4064104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hasCustomPrompt="1" idx="2" type="title"/>
          </p:nvPr>
        </p:nvSpPr>
        <p:spPr>
          <a:xfrm>
            <a:off x="3284997" y="835900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3285003" y="1644091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hasCustomPrompt="1" idx="4" type="title"/>
          </p:nvPr>
        </p:nvSpPr>
        <p:spPr>
          <a:xfrm>
            <a:off x="5749163" y="3255914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5749163" y="4064104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70" name="Google Shape;170;p21"/>
          <p:cNvGrpSpPr/>
          <p:nvPr/>
        </p:nvGrpSpPr>
        <p:grpSpPr>
          <a:xfrm>
            <a:off x="-11" y="243"/>
            <a:ext cx="9144011" cy="2571507"/>
            <a:chOff x="-11" y="243"/>
            <a:chExt cx="9144011" cy="2571507"/>
          </a:xfrm>
        </p:grpSpPr>
        <p:sp>
          <p:nvSpPr>
            <p:cNvPr id="171" name="Google Shape;171;p21"/>
            <p:cNvSpPr/>
            <p:nvPr/>
          </p:nvSpPr>
          <p:spPr>
            <a:xfrm rot="10800000">
              <a:off x="5283564" y="243"/>
              <a:ext cx="3860436" cy="2571507"/>
            </a:xfrm>
            <a:custGeom>
              <a:rect b="b" l="l" r="r" t="t"/>
              <a:pathLst>
                <a:path extrusionOk="0" h="93255" w="139985">
                  <a:moveTo>
                    <a:pt x="11633" y="0"/>
                  </a:moveTo>
                  <a:cubicBezTo>
                    <a:pt x="11181" y="0"/>
                    <a:pt x="10731" y="10"/>
                    <a:pt x="10281" y="31"/>
                  </a:cubicBezTo>
                  <a:cubicBezTo>
                    <a:pt x="6723" y="169"/>
                    <a:pt x="3234" y="1024"/>
                    <a:pt x="0" y="2503"/>
                  </a:cubicBezTo>
                  <a:lnTo>
                    <a:pt x="0" y="93254"/>
                  </a:lnTo>
                  <a:lnTo>
                    <a:pt x="139984" y="93254"/>
                  </a:lnTo>
                  <a:cubicBezTo>
                    <a:pt x="135225" y="90366"/>
                    <a:pt x="131228" y="86369"/>
                    <a:pt x="127069" y="82626"/>
                  </a:cubicBezTo>
                  <a:cubicBezTo>
                    <a:pt x="120531" y="76735"/>
                    <a:pt x="112468" y="71721"/>
                    <a:pt x="103735" y="70058"/>
                  </a:cubicBezTo>
                  <a:cubicBezTo>
                    <a:pt x="101377" y="69608"/>
                    <a:pt x="99077" y="69414"/>
                    <a:pt x="96812" y="69414"/>
                  </a:cubicBezTo>
                  <a:cubicBezTo>
                    <a:pt x="89779" y="69414"/>
                    <a:pt x="83088" y="71284"/>
                    <a:pt x="76080" y="73154"/>
                  </a:cubicBezTo>
                  <a:cubicBezTo>
                    <a:pt x="71411" y="74397"/>
                    <a:pt x="66518" y="75522"/>
                    <a:pt x="61709" y="75522"/>
                  </a:cubicBezTo>
                  <a:cubicBezTo>
                    <a:pt x="57762" y="75522"/>
                    <a:pt x="53870" y="74764"/>
                    <a:pt x="50204" y="72692"/>
                  </a:cubicBezTo>
                  <a:cubicBezTo>
                    <a:pt x="42002" y="68071"/>
                    <a:pt x="38190" y="58552"/>
                    <a:pt x="37497" y="49565"/>
                  </a:cubicBezTo>
                  <a:cubicBezTo>
                    <a:pt x="36735" y="39446"/>
                    <a:pt x="41309" y="28957"/>
                    <a:pt x="39045" y="18999"/>
                  </a:cubicBezTo>
                  <a:cubicBezTo>
                    <a:pt x="38005" y="14401"/>
                    <a:pt x="35279" y="10289"/>
                    <a:pt x="31675" y="7239"/>
                  </a:cubicBezTo>
                  <a:cubicBezTo>
                    <a:pt x="26196" y="2587"/>
                    <a:pt x="18835" y="0"/>
                    <a:pt x="1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flipH="1" rot="10800000">
              <a:off x="-11" y="243"/>
              <a:ext cx="3860436" cy="2571507"/>
            </a:xfrm>
            <a:custGeom>
              <a:rect b="b" l="l" r="r" t="t"/>
              <a:pathLst>
                <a:path extrusionOk="0" h="93255" w="139985">
                  <a:moveTo>
                    <a:pt x="11633" y="0"/>
                  </a:moveTo>
                  <a:cubicBezTo>
                    <a:pt x="11181" y="0"/>
                    <a:pt x="10731" y="10"/>
                    <a:pt x="10281" y="31"/>
                  </a:cubicBezTo>
                  <a:cubicBezTo>
                    <a:pt x="6723" y="169"/>
                    <a:pt x="3234" y="1024"/>
                    <a:pt x="0" y="2503"/>
                  </a:cubicBezTo>
                  <a:lnTo>
                    <a:pt x="0" y="93254"/>
                  </a:lnTo>
                  <a:lnTo>
                    <a:pt x="139984" y="93254"/>
                  </a:lnTo>
                  <a:cubicBezTo>
                    <a:pt x="135225" y="90366"/>
                    <a:pt x="131228" y="86369"/>
                    <a:pt x="127069" y="82626"/>
                  </a:cubicBezTo>
                  <a:cubicBezTo>
                    <a:pt x="120531" y="76735"/>
                    <a:pt x="112468" y="71721"/>
                    <a:pt x="103735" y="70058"/>
                  </a:cubicBezTo>
                  <a:cubicBezTo>
                    <a:pt x="101377" y="69608"/>
                    <a:pt x="99077" y="69414"/>
                    <a:pt x="96812" y="69414"/>
                  </a:cubicBezTo>
                  <a:cubicBezTo>
                    <a:pt x="89779" y="69414"/>
                    <a:pt x="83088" y="71284"/>
                    <a:pt x="76080" y="73154"/>
                  </a:cubicBezTo>
                  <a:cubicBezTo>
                    <a:pt x="71411" y="74397"/>
                    <a:pt x="66518" y="75522"/>
                    <a:pt x="61709" y="75522"/>
                  </a:cubicBezTo>
                  <a:cubicBezTo>
                    <a:pt x="57762" y="75522"/>
                    <a:pt x="53870" y="74764"/>
                    <a:pt x="50204" y="72692"/>
                  </a:cubicBezTo>
                  <a:cubicBezTo>
                    <a:pt x="42002" y="68071"/>
                    <a:pt x="38190" y="58552"/>
                    <a:pt x="37497" y="49565"/>
                  </a:cubicBezTo>
                  <a:cubicBezTo>
                    <a:pt x="36735" y="39446"/>
                    <a:pt x="41309" y="28957"/>
                    <a:pt x="39045" y="18999"/>
                  </a:cubicBezTo>
                  <a:cubicBezTo>
                    <a:pt x="38005" y="14401"/>
                    <a:pt x="35279" y="10289"/>
                    <a:pt x="31675" y="7239"/>
                  </a:cubicBezTo>
                  <a:cubicBezTo>
                    <a:pt x="26196" y="2587"/>
                    <a:pt x="18835" y="0"/>
                    <a:pt x="1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flipH="1" rot="10800000">
            <a:off x="2756174" y="4263420"/>
            <a:ext cx="2869651" cy="1493342"/>
          </a:xfrm>
          <a:custGeom>
            <a:rect b="b" l="l" r="r" t="t"/>
            <a:pathLst>
              <a:path extrusionOk="0" h="49330" w="94794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hasCustomPrompt="1" type="title"/>
          </p:nvPr>
        </p:nvSpPr>
        <p:spPr>
          <a:xfrm>
            <a:off x="903966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76" name="Google Shape;176;p22"/>
          <p:cNvSpPr txBox="1"/>
          <p:nvPr>
            <p:ph hasCustomPrompt="1" idx="2" type="title"/>
          </p:nvPr>
        </p:nvSpPr>
        <p:spPr>
          <a:xfrm>
            <a:off x="6847734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2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 flipH="1">
            <a:off x="719616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4" type="subTitle"/>
          </p:nvPr>
        </p:nvSpPr>
        <p:spPr>
          <a:xfrm flipH="1">
            <a:off x="719616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5" type="subTitle"/>
          </p:nvPr>
        </p:nvSpPr>
        <p:spPr>
          <a:xfrm flipH="1">
            <a:off x="6663384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6" type="subTitle"/>
          </p:nvPr>
        </p:nvSpPr>
        <p:spPr>
          <a:xfrm flipH="1">
            <a:off x="6663384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hasCustomPrompt="1" idx="7" type="title"/>
          </p:nvPr>
        </p:nvSpPr>
        <p:spPr>
          <a:xfrm>
            <a:off x="2809022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/>
          <p:nvPr>
            <p:ph idx="8" type="subTitle"/>
          </p:nvPr>
        </p:nvSpPr>
        <p:spPr>
          <a:xfrm flipH="1">
            <a:off x="2624672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9" type="subTitle"/>
          </p:nvPr>
        </p:nvSpPr>
        <p:spPr>
          <a:xfrm flipH="1">
            <a:off x="2624672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hasCustomPrompt="1" idx="13" type="title"/>
          </p:nvPr>
        </p:nvSpPr>
        <p:spPr>
          <a:xfrm>
            <a:off x="4942678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6" name="Google Shape;186;p22"/>
          <p:cNvSpPr txBox="1"/>
          <p:nvPr>
            <p:ph idx="14" type="subTitle"/>
          </p:nvPr>
        </p:nvSpPr>
        <p:spPr>
          <a:xfrm flipH="1">
            <a:off x="4758328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15" type="subTitle"/>
          </p:nvPr>
        </p:nvSpPr>
        <p:spPr>
          <a:xfrm flipH="1">
            <a:off x="4758328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22"/>
          <p:cNvSpPr/>
          <p:nvPr/>
        </p:nvSpPr>
        <p:spPr>
          <a:xfrm flipH="1" rot="10800000">
            <a:off x="0" y="3956208"/>
            <a:ext cx="2127326" cy="1187292"/>
          </a:xfrm>
          <a:custGeom>
            <a:rect b="b" l="l" r="r" t="t"/>
            <a:pathLst>
              <a:path extrusionOk="0" h="100853" w="180703">
                <a:moveTo>
                  <a:pt x="0" y="0"/>
                </a:moveTo>
                <a:lnTo>
                  <a:pt x="0" y="100853"/>
                </a:lnTo>
                <a:cubicBezTo>
                  <a:pt x="0" y="100853"/>
                  <a:pt x="61" y="76384"/>
                  <a:pt x="20821" y="71186"/>
                </a:cubicBezTo>
                <a:cubicBezTo>
                  <a:pt x="41612" y="66019"/>
                  <a:pt x="54834" y="62463"/>
                  <a:pt x="63223" y="41125"/>
                </a:cubicBezTo>
                <a:cubicBezTo>
                  <a:pt x="69828" y="24362"/>
                  <a:pt x="80380" y="9787"/>
                  <a:pt x="100266" y="9787"/>
                </a:cubicBezTo>
                <a:cubicBezTo>
                  <a:pt x="105728" y="9787"/>
                  <a:pt x="111895" y="10887"/>
                  <a:pt x="118878" y="13344"/>
                </a:cubicBezTo>
                <a:cubicBezTo>
                  <a:pt x="129509" y="17084"/>
                  <a:pt x="139198" y="18795"/>
                  <a:pt x="147623" y="18795"/>
                </a:cubicBezTo>
                <a:cubicBezTo>
                  <a:pt x="164874" y="18795"/>
                  <a:pt x="176822" y="11620"/>
                  <a:pt x="180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10800000">
            <a:off x="6839130" y="-6"/>
            <a:ext cx="2609670" cy="1738506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0"/>
            <a:ext cx="1911489" cy="1858428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10800000">
            <a:off x="4524294" y="2565221"/>
            <a:ext cx="4619706" cy="2578279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850850" y="1684490"/>
            <a:ext cx="5442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29975" y="1561120"/>
            <a:ext cx="31227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829975" y="2515238"/>
            <a:ext cx="27831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 rot="10800000">
            <a:off x="3250975" y="-78"/>
            <a:ext cx="5893019" cy="3925802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flipH="1" rot="10800000">
            <a:off x="0" y="3366409"/>
            <a:ext cx="1827830" cy="1777091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5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02" name="Google Shape;202;p25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 rot="10800000">
            <a:off x="-138297" y="-116599"/>
            <a:ext cx="1834731" cy="1245436"/>
          </a:xfrm>
          <a:custGeom>
            <a:rect b="b" l="l" r="r" t="t"/>
            <a:pathLst>
              <a:path extrusionOk="0" h="78626" w="115829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08" name="Google Shape;208;p26"/>
          <p:cNvSpPr/>
          <p:nvPr/>
        </p:nvSpPr>
        <p:spPr>
          <a:xfrm>
            <a:off x="7943674" y="4351425"/>
            <a:ext cx="1338694" cy="908720"/>
          </a:xfrm>
          <a:custGeom>
            <a:rect b="b" l="l" r="r" t="t"/>
            <a:pathLst>
              <a:path extrusionOk="0" h="78626" w="115829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570975" y="972455"/>
            <a:ext cx="3852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4570975" y="1773200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27"/>
          <p:cNvSpPr/>
          <p:nvPr/>
        </p:nvSpPr>
        <p:spPr>
          <a:xfrm>
            <a:off x="625" y="0"/>
            <a:ext cx="4570241" cy="2550672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056226" y="2992422"/>
            <a:ext cx="4088048" cy="2165903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4570975" y="3192995"/>
            <a:ext cx="3318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17" name="Google Shape;217;p28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625" y="0"/>
            <a:ext cx="5172714" cy="2886915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067475" y="879125"/>
            <a:ext cx="8076532" cy="427905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Black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4421250" y="2655825"/>
            <a:ext cx="4722750" cy="2502350"/>
          </a:xfrm>
          <a:custGeom>
            <a:rect b="b" l="l" r="r" t="t"/>
            <a:pathLst>
              <a:path extrusionOk="0" h="100094" w="18891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254775" y="2759316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1254775" y="3130716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5112400" y="2759316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12400" y="3130716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hasCustomPrompt="1" idx="5" type="title"/>
          </p:nvPr>
        </p:nvSpPr>
        <p:spPr>
          <a:xfrm>
            <a:off x="2200225" y="1891446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5"/>
          <p:cNvSpPr txBox="1"/>
          <p:nvPr>
            <p:ph hasCustomPrompt="1" idx="6" type="title"/>
          </p:nvPr>
        </p:nvSpPr>
        <p:spPr>
          <a:xfrm>
            <a:off x="6057850" y="1891446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5"/>
          <p:cNvSpPr/>
          <p:nvPr/>
        </p:nvSpPr>
        <p:spPr>
          <a:xfrm>
            <a:off x="0" y="2881750"/>
            <a:ext cx="3395336" cy="2261900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55820" y="0"/>
            <a:ext cx="1788180" cy="1738542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4421250" y="2655825"/>
            <a:ext cx="4722750" cy="2502350"/>
          </a:xfrm>
          <a:custGeom>
            <a:rect b="b" l="l" r="r" t="t"/>
            <a:pathLst>
              <a:path extrusionOk="0" h="100094" w="18891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531240" y="0"/>
            <a:ext cx="6612760" cy="3690611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794" y="2571750"/>
            <a:ext cx="4881596" cy="258633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1193225" y="1296225"/>
            <a:ext cx="31017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1193225" y="2747462"/>
            <a:ext cx="31017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124550" y="1527000"/>
            <a:ext cx="68949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45" name="Google Shape;45;p8"/>
          <p:cNvGrpSpPr/>
          <p:nvPr/>
        </p:nvGrpSpPr>
        <p:grpSpPr>
          <a:xfrm>
            <a:off x="-1142222" y="0"/>
            <a:ext cx="11428444" cy="5143508"/>
            <a:chOff x="-1142222" y="0"/>
            <a:chExt cx="11428444" cy="5143508"/>
          </a:xfrm>
        </p:grpSpPr>
        <p:sp>
          <p:nvSpPr>
            <p:cNvPr id="46" name="Google Shape;46;p8"/>
            <p:cNvSpPr/>
            <p:nvPr/>
          </p:nvSpPr>
          <p:spPr>
            <a:xfrm>
              <a:off x="-1142222" y="3153600"/>
              <a:ext cx="4684394" cy="1989908"/>
            </a:xfrm>
            <a:custGeom>
              <a:rect b="b" l="l" r="r" t="t"/>
              <a:pathLst>
                <a:path extrusionOk="0" h="61693" w="14523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 rot="10800000">
              <a:off x="5601828" y="0"/>
              <a:ext cx="4684394" cy="1989908"/>
            </a:xfrm>
            <a:custGeom>
              <a:rect b="b" l="l" r="r" t="t"/>
              <a:pathLst>
                <a:path extrusionOk="0" h="61693" w="14523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25" y="0"/>
            <a:ext cx="5172714" cy="2886915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1067475" y="879125"/>
            <a:ext cx="8076532" cy="427905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642625" y="387600"/>
            <a:ext cx="5778900" cy="116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 flipH="1" rot="10800000">
            <a:off x="7378425" y="3163625"/>
            <a:ext cx="1813375" cy="1979875"/>
          </a:xfrm>
          <a:custGeom>
            <a:rect b="b" l="l" r="r" t="t"/>
            <a:pathLst>
              <a:path extrusionOk="0" h="79195" w="72535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b="1" sz="32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lidesgo.com/theme/coronary-heart-disease#search-heart+disease&amp;position-1&amp;results-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ctrTitle"/>
          </p:nvPr>
        </p:nvSpPr>
        <p:spPr>
          <a:xfrm>
            <a:off x="3882048" y="1016425"/>
            <a:ext cx="50070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PREDICTIONS </a:t>
            </a:r>
            <a:endParaRPr/>
          </a:p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Juliana Sahagun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0" y="530775"/>
            <a:ext cx="3240924" cy="324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4668711" y="1382376"/>
            <a:ext cx="807300" cy="8073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728461" y="3649188"/>
            <a:ext cx="807300" cy="807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728461" y="1401564"/>
            <a:ext cx="807300" cy="80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728461" y="2525376"/>
            <a:ext cx="807300" cy="807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4668711" y="2506188"/>
            <a:ext cx="807300" cy="80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>
            <p:ph idx="1" type="subTitle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9" name="Google Shape;239;p31"/>
          <p:cNvSpPr txBox="1"/>
          <p:nvPr>
            <p:ph idx="2" type="subTitle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Stakeholders</a:t>
            </a:r>
            <a:endParaRPr/>
          </a:p>
        </p:txBody>
      </p:sp>
      <p:sp>
        <p:nvSpPr>
          <p:cNvPr id="240" name="Google Shape;240;p31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41" name="Google Shape;241;p31"/>
          <p:cNvSpPr txBox="1"/>
          <p:nvPr>
            <p:ph idx="13" type="title"/>
          </p:nvPr>
        </p:nvSpPr>
        <p:spPr>
          <a:xfrm>
            <a:off x="4688361" y="264614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31"/>
          <p:cNvSpPr txBox="1"/>
          <p:nvPr>
            <p:ph idx="3" type="title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1"/>
          <p:cNvSpPr txBox="1"/>
          <p:nvPr>
            <p:ph idx="4" type="subTitle"/>
          </p:nvPr>
        </p:nvSpPr>
        <p:spPr>
          <a:xfrm>
            <a:off x="1631915" y="3567992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244" name="Google Shape;244;p31"/>
          <p:cNvSpPr txBox="1"/>
          <p:nvPr>
            <p:ph idx="5" type="subTitle"/>
          </p:nvPr>
        </p:nvSpPr>
        <p:spPr>
          <a:xfrm>
            <a:off x="1631914" y="3912023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Visuals about the Data</a:t>
            </a:r>
            <a:endParaRPr/>
          </a:p>
        </p:txBody>
      </p:sp>
      <p:sp>
        <p:nvSpPr>
          <p:cNvPr id="245" name="Google Shape;245;p31"/>
          <p:cNvSpPr txBox="1"/>
          <p:nvPr>
            <p:ph idx="14" type="subTitle"/>
          </p:nvPr>
        </p:nvSpPr>
        <p:spPr>
          <a:xfrm>
            <a:off x="5572139" y="2729799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46" name="Google Shape;246;p31"/>
          <p:cNvSpPr txBox="1"/>
          <p:nvPr>
            <p:ph idx="15" type="subTitle"/>
          </p:nvPr>
        </p:nvSpPr>
        <p:spPr>
          <a:xfrm>
            <a:off x="5572139" y="2769048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>
            <p:ph idx="16" type="title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31"/>
          <p:cNvSpPr txBox="1"/>
          <p:nvPr>
            <p:ph idx="17" type="subTitle"/>
          </p:nvPr>
        </p:nvSpPr>
        <p:spPr>
          <a:xfrm>
            <a:off x="1631915" y="2444184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49" name="Google Shape;249;p31"/>
          <p:cNvSpPr txBox="1"/>
          <p:nvPr>
            <p:ph idx="18" type="subTitle"/>
          </p:nvPr>
        </p:nvSpPr>
        <p:spPr>
          <a:xfrm>
            <a:off x="1631914" y="2788212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Regression, Performance &amp; Limitations</a:t>
            </a:r>
            <a:endParaRPr/>
          </a:p>
        </p:txBody>
      </p:sp>
      <p:sp>
        <p:nvSpPr>
          <p:cNvPr id="250" name="Google Shape;250;p31"/>
          <p:cNvSpPr txBox="1"/>
          <p:nvPr>
            <p:ph idx="19" type="title"/>
          </p:nvPr>
        </p:nvSpPr>
        <p:spPr>
          <a:xfrm>
            <a:off x="4688361" y="1522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31"/>
          <p:cNvSpPr txBox="1"/>
          <p:nvPr>
            <p:ph idx="20" type="subTitle"/>
          </p:nvPr>
        </p:nvSpPr>
        <p:spPr>
          <a:xfrm>
            <a:off x="5572151" y="1605975"/>
            <a:ext cx="30732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52" name="Google Shape;252;p31"/>
          <p:cNvSpPr txBox="1"/>
          <p:nvPr>
            <p:ph idx="21" type="subTitle"/>
          </p:nvPr>
        </p:nvSpPr>
        <p:spPr>
          <a:xfrm>
            <a:off x="5572139" y="1645217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73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subTitle"/>
          </p:nvPr>
        </p:nvSpPr>
        <p:spPr>
          <a:xfrm>
            <a:off x="615825" y="1764075"/>
            <a:ext cx="7644600" cy="3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vergence"/>
              <a:buChar char="-"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Strokes are the No.5 cause of death and leading cause of disability in the US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PROBLEM: 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Identify whether a </a:t>
            </a: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patient</a:t>
            </a: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 is likely to have a stroke based on features like other health conditions, smoking status, gender, &amp; age.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PRIMARY STAKEHOLDERS: Patients!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59" name="Google Shape;259;p32"/>
          <p:cNvSpPr txBox="1"/>
          <p:nvPr>
            <p:ph type="title"/>
          </p:nvPr>
        </p:nvSpPr>
        <p:spPr>
          <a:xfrm>
            <a:off x="2379300" y="771262"/>
            <a:ext cx="45378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1672747" y="766600"/>
            <a:ext cx="810600" cy="807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32"/>
          <p:cNvGrpSpPr/>
          <p:nvPr/>
        </p:nvGrpSpPr>
        <p:grpSpPr>
          <a:xfrm>
            <a:off x="1899943" y="993838"/>
            <a:ext cx="356198" cy="352803"/>
            <a:chOff x="-27351575" y="3175300"/>
            <a:chExt cx="297750" cy="296150"/>
          </a:xfrm>
        </p:grpSpPr>
        <p:sp>
          <p:nvSpPr>
            <p:cNvPr id="262" name="Google Shape;262;p32"/>
            <p:cNvSpPr/>
            <p:nvPr/>
          </p:nvSpPr>
          <p:spPr>
            <a:xfrm>
              <a:off x="-27351575" y="3175300"/>
              <a:ext cx="296975" cy="157550"/>
            </a:xfrm>
            <a:custGeom>
              <a:rect b="b" l="l" r="r" t="t"/>
              <a:pathLst>
                <a:path extrusionOk="0" h="6302" w="11879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-27123950" y="3332825"/>
              <a:ext cx="17350" cy="52000"/>
            </a:xfrm>
            <a:custGeom>
              <a:rect b="b" l="l" r="r" t="t"/>
              <a:pathLst>
                <a:path extrusionOk="0" h="2080" w="694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-27350775" y="3350150"/>
              <a:ext cx="296950" cy="121300"/>
            </a:xfrm>
            <a:custGeom>
              <a:rect b="b" l="l" r="r" t="t"/>
              <a:pathLst>
                <a:path extrusionOk="0" h="4852" w="11878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-27299575" y="3332825"/>
              <a:ext cx="18125" cy="52000"/>
            </a:xfrm>
            <a:custGeom>
              <a:rect b="b" l="l" r="r" t="t"/>
              <a:pathLst>
                <a:path extrusionOk="0" h="2080" w="725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" type="subTitle"/>
          </p:nvPr>
        </p:nvSpPr>
        <p:spPr>
          <a:xfrm>
            <a:off x="615825" y="2380575"/>
            <a:ext cx="7644600" cy="22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vergence"/>
              <a:buChar char="●"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Logistic Regression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vergence"/>
              <a:buChar char="●"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Limitations: 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- </a:t>
            </a: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unbalanced data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- When it comes to data pertaining to one’s health, it crucial to have a model with extremely high  performance.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vergence"/>
              <a:buChar char="●"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Performance</a:t>
            </a: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 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- 75</a:t>
            </a: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% </a:t>
            </a: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accuracy</a:t>
            </a: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 score 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nvergence"/>
                <a:ea typeface="Convergence"/>
                <a:cs typeface="Convergence"/>
                <a:sym typeface="Convergence"/>
              </a:rPr>
              <a:t>- 86% target recall score</a:t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3217500" y="618862"/>
            <a:ext cx="45378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2231522" y="561608"/>
            <a:ext cx="807300" cy="807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3"/>
          <p:cNvGrpSpPr/>
          <p:nvPr/>
        </p:nvGrpSpPr>
        <p:grpSpPr>
          <a:xfrm>
            <a:off x="2401062" y="696383"/>
            <a:ext cx="468242" cy="537735"/>
            <a:chOff x="-24694925" y="3518700"/>
            <a:chExt cx="242625" cy="296175"/>
          </a:xfrm>
        </p:grpSpPr>
        <p:sp>
          <p:nvSpPr>
            <p:cNvPr id="274" name="Google Shape;274;p33"/>
            <p:cNvSpPr/>
            <p:nvPr/>
          </p:nvSpPr>
          <p:spPr>
            <a:xfrm>
              <a:off x="-24694925" y="3572250"/>
              <a:ext cx="104000" cy="112650"/>
            </a:xfrm>
            <a:custGeom>
              <a:rect b="b" l="l" r="r" t="t"/>
              <a:pathLst>
                <a:path extrusionOk="0" h="4506" w="416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-24556300" y="3648650"/>
              <a:ext cx="104000" cy="113450"/>
            </a:xfrm>
            <a:custGeom>
              <a:rect b="b" l="l" r="r" t="t"/>
              <a:pathLst>
                <a:path extrusionOk="0" h="4538" w="416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-24694925" y="3702200"/>
              <a:ext cx="104000" cy="112675"/>
            </a:xfrm>
            <a:custGeom>
              <a:rect b="b" l="l" r="r" t="t"/>
              <a:pathLst>
                <a:path extrusionOk="0" h="4507" w="416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-24556300" y="3518700"/>
              <a:ext cx="104000" cy="113425"/>
            </a:xfrm>
            <a:custGeom>
              <a:rect b="b" l="l" r="r" t="t"/>
              <a:pathLst>
                <a:path extrusionOk="0" h="4537" w="416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-709" r="74733" t="8450"/>
          <a:stretch/>
        </p:blipFill>
        <p:spPr>
          <a:xfrm>
            <a:off x="1259750" y="1115550"/>
            <a:ext cx="2360249" cy="23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25412" r="49772" t="8709"/>
          <a:stretch/>
        </p:blipFill>
        <p:spPr>
          <a:xfrm>
            <a:off x="4656350" y="1115550"/>
            <a:ext cx="2260907" cy="23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/>
        </p:nvSpPr>
        <p:spPr>
          <a:xfrm>
            <a:off x="339900" y="3771050"/>
            <a:ext cx="81066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vergence"/>
              <a:buChar char="-"/>
            </a:pPr>
            <a:r>
              <a:rPr b="1" lang="en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rPr>
              <a:t>Heart Disease is a bigger risk factor for men than females but Hypertension seems to be a bigger risk for females than men.</a:t>
            </a:r>
            <a:endParaRPr b="1" sz="20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2590800" y="228600"/>
            <a:ext cx="44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rPr>
              <a:t>KEY FINDINGS</a:t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1591613" y="225158"/>
            <a:ext cx="807300" cy="807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1839962" y="452406"/>
            <a:ext cx="310602" cy="352803"/>
            <a:chOff x="-28069875" y="3175300"/>
            <a:chExt cx="260725" cy="296150"/>
          </a:xfrm>
        </p:grpSpPr>
        <p:sp>
          <p:nvSpPr>
            <p:cNvPr id="288" name="Google Shape;288;p34"/>
            <p:cNvSpPr/>
            <p:nvPr/>
          </p:nvSpPr>
          <p:spPr>
            <a:xfrm>
              <a:off x="-28059650" y="3192625"/>
              <a:ext cx="26025" cy="70125"/>
            </a:xfrm>
            <a:custGeom>
              <a:rect b="b" l="l" r="r" t="t"/>
              <a:pathLst>
                <a:path extrusionOk="0" h="2805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-27843050" y="3192625"/>
              <a:ext cx="26025" cy="69325"/>
            </a:xfrm>
            <a:custGeom>
              <a:rect b="b" l="l" r="r" t="t"/>
              <a:pathLst>
                <a:path extrusionOk="0" h="2773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-27973000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-27929675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-28016325" y="3175300"/>
              <a:ext cx="26025" cy="91375"/>
            </a:xfrm>
            <a:custGeom>
              <a:rect b="b" l="l" r="r" t="t"/>
              <a:pathLst>
                <a:path extrusionOk="0" h="3655" w="1041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-27886375" y="3176075"/>
              <a:ext cx="26025" cy="91400"/>
            </a:xfrm>
            <a:custGeom>
              <a:rect b="b" l="l" r="r" t="t"/>
              <a:pathLst>
                <a:path extrusionOk="0" h="3656" w="1041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-28017900" y="3269025"/>
              <a:ext cx="161475" cy="133125"/>
            </a:xfrm>
            <a:custGeom>
              <a:rect b="b" l="l" r="r" t="t"/>
              <a:pathLst>
                <a:path extrusionOk="0" h="5325" w="6459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-27930475" y="3269800"/>
              <a:ext cx="121325" cy="201650"/>
            </a:xfrm>
            <a:custGeom>
              <a:rect b="b" l="l" r="r" t="t"/>
              <a:pathLst>
                <a:path extrusionOk="0" h="8066" w="4853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-28069875" y="3271375"/>
              <a:ext cx="122875" cy="200075"/>
            </a:xfrm>
            <a:custGeom>
              <a:rect b="b" l="l" r="r" t="t"/>
              <a:pathLst>
                <a:path extrusionOk="0" h="8003" w="491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692800" y="1296225"/>
            <a:ext cx="4540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subTitle"/>
          </p:nvPr>
        </p:nvSpPr>
        <p:spPr>
          <a:xfrm>
            <a:off x="692800" y="2206600"/>
            <a:ext cx="4809900" cy="20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About 80% of strokes are predictable…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Therefore, a high performing model could 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potentially</a:t>
            </a:r>
            <a:r>
              <a:rPr b="1"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diagnose the risk of stroke increasing the probability rate. The sooner a stroke is diagnosed the better the outcome it will be for the patient as they can receive treatment right away.</a:t>
            </a:r>
            <a:endParaRPr b="1"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 txBox="1"/>
          <p:nvPr/>
        </p:nvSpPr>
        <p:spPr>
          <a:xfrm>
            <a:off x="692800" y="89800"/>
            <a:ext cx="65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2505" t="0"/>
          <a:stretch/>
        </p:blipFill>
        <p:spPr>
          <a:xfrm>
            <a:off x="5291150" y="1504275"/>
            <a:ext cx="2789800" cy="1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idx="2" type="body"/>
          </p:nvPr>
        </p:nvSpPr>
        <p:spPr>
          <a:xfrm>
            <a:off x="192550" y="979800"/>
            <a:ext cx="81000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vergence"/>
              <a:ea typeface="Convergence"/>
              <a:cs typeface="Convergence"/>
              <a:sym typeface="Convergence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https://slidesgo.com/theme/coronary-heart-disease#search-heart+disease&amp;position-1&amp;results-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https://www.healthline.com/health/stroke/history-of-stroke#prevention-advancements</a:t>
            </a:r>
            <a:endParaRPr/>
          </a:p>
        </p:txBody>
      </p:sp>
      <p:sp>
        <p:nvSpPr>
          <p:cNvPr id="310" name="Google Shape;310;p36"/>
          <p:cNvSpPr txBox="1"/>
          <p:nvPr>
            <p:ph type="title"/>
          </p:nvPr>
        </p:nvSpPr>
        <p:spPr>
          <a:xfrm>
            <a:off x="720000" y="6924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Cited Sources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/>
        </p:nvSpPr>
        <p:spPr>
          <a:xfrm>
            <a:off x="4570975" y="3852697"/>
            <a:ext cx="33186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7"/>
          <p:cNvSpPr txBox="1"/>
          <p:nvPr>
            <p:ph type="title"/>
          </p:nvPr>
        </p:nvSpPr>
        <p:spPr>
          <a:xfrm>
            <a:off x="2798075" y="1906105"/>
            <a:ext cx="3852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THANKS!</a:t>
            </a:r>
            <a:endParaRPr sz="5600"/>
          </a:p>
        </p:txBody>
      </p:sp>
      <p:cxnSp>
        <p:nvCxnSpPr>
          <p:cNvPr id="317" name="Google Shape;317;p37"/>
          <p:cNvCxnSpPr/>
          <p:nvPr/>
        </p:nvCxnSpPr>
        <p:spPr>
          <a:xfrm>
            <a:off x="4677137" y="3004050"/>
            <a:ext cx="2881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onary Heart Disease by Slidesgo">
  <a:themeElements>
    <a:clrScheme name="Simple Light">
      <a:dk1>
        <a:srgbClr val="180000"/>
      </a:dk1>
      <a:lt1>
        <a:srgbClr val="FFFFFF"/>
      </a:lt1>
      <a:dk2>
        <a:srgbClr val="690100"/>
      </a:dk2>
      <a:lt2>
        <a:srgbClr val="AD0101"/>
      </a:lt2>
      <a:accent1>
        <a:srgbClr val="CA4229"/>
      </a:accent1>
      <a:accent2>
        <a:srgbClr val="FF7352"/>
      </a:accent2>
      <a:accent3>
        <a:srgbClr val="7CBEEA"/>
      </a:accent3>
      <a:accent4>
        <a:srgbClr val="B1E0FF"/>
      </a:accent4>
      <a:accent5>
        <a:srgbClr val="0085DE"/>
      </a:accent5>
      <a:accent6>
        <a:srgbClr val="004FAB"/>
      </a:accent6>
      <a:hlink>
        <a:srgbClr val="18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