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5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D5BB-8BF1-4AF7-B66D-70273B71D4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9689-8982-42A6-937C-922DDCF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520223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Juliana </a:t>
            </a:r>
            <a:r>
              <a:rPr lang="pt-BR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Sarao </a:t>
            </a:r>
          </a:p>
          <a:p>
            <a:pPr algn="l"/>
            <a:r>
              <a:rPr lang="pt-BR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Paulo Henrique </a:t>
            </a:r>
          </a:p>
          <a:p>
            <a:pPr algn="l"/>
            <a:r>
              <a:rPr lang="pt-BR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Thiago Aparecido</a:t>
            </a:r>
          </a:p>
          <a:p>
            <a:pPr algn="l"/>
            <a:r>
              <a:rPr lang="pt-BR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Vinicius Scaglione</a:t>
            </a:r>
            <a:r>
              <a:rPr lang="pt-B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/>
            </a:r>
            <a:br>
              <a:rPr lang="pt-B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pt-B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endParaRPr lang="en-US" dirty="0"/>
          </a:p>
        </p:txBody>
      </p:sp>
      <p:pic>
        <p:nvPicPr>
          <p:cNvPr id="4" name="Shape 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74267" y="285552"/>
            <a:ext cx="5357033" cy="4802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 aumento da renda dos brasileiros </a:t>
            </a:r>
            <a:r>
              <a:rPr lang="pt-BR" sz="4400" b="1" i="0" u="none" strike="noStrike" cap="none" baseline="0" dirty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8,5%</a:t>
            </a:r>
            <a:r>
              <a:rPr lang="pt-BR" sz="4400" b="1" i="0" u="none" strike="noStrike" cap="none" dirty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pt-B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 2010 a 2015,</a:t>
            </a:r>
            <a:r>
              <a:rPr lang="pt-B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pt-B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aumentou o consumo interno de alimentos de maior valor agregado, entre eles a cerveja com um crescimento de </a:t>
            </a:r>
            <a:r>
              <a:rPr lang="pt-BR" sz="4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3,85%</a:t>
            </a:r>
            <a:r>
              <a:rPr lang="pt-B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ao </a:t>
            </a:r>
            <a:r>
              <a:rPr lang="pt-B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ano, porém com a atual crise brasileira tanto a renda quanto o consumo diminuiram. O que traz a necessidade de um serviço diferenciado atrás da implementação de BI para o melhor decisão de negócio, para saber investir, e fidelizar os clientes a fim de não deixar a crise afetar de forma drástica, ou até levar a falência da empresa.</a:t>
            </a:r>
            <a:endParaRPr lang="pt-BR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4350" y="508000"/>
            <a:ext cx="608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1807EF"/>
                </a:solidFill>
                <a:latin typeface="Arial"/>
                <a:ea typeface="Arial"/>
                <a:cs typeface="Arial"/>
                <a:rtl val="0"/>
              </a:rPr>
              <a:t>A OPORTUNIDADE</a:t>
            </a:r>
          </a:p>
        </p:txBody>
      </p:sp>
    </p:spTree>
    <p:extLst>
      <p:ext uri="{BB962C8B-B14F-4D97-AF65-F5344CB8AC3E}">
        <p14:creationId xmlns:p14="http://schemas.microsoft.com/office/powerpoint/2010/main" val="35226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um sistema transacional bem formulado para atender as informações necessárias para implementar BI é possivel identificar perfil dos consumidores, perfil de consumo dos produtos disponíveis, clima, tempo, datas especiais, oportunidade de ampliar esses produtos. Tudo isso com base em informações concretas e interrelacionadas entre sí para identificar as oportunidades de negócio.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4350" y="749300"/>
            <a:ext cx="608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807EF"/>
                </a:solidFill>
                <a:latin typeface="Arial"/>
                <a:ea typeface="Arial"/>
                <a:cs typeface="Arial"/>
                <a:rtl val="0"/>
              </a:rPr>
              <a:t>A SOLUÇÃO</a:t>
            </a:r>
            <a:endParaRPr lang="en-US" sz="4800" b="1" dirty="0">
              <a:solidFill>
                <a:srgbClr val="1807EF"/>
              </a:solidFill>
              <a:latin typeface="Arial"/>
              <a:ea typeface="Arial"/>
              <a:cs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837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Muitas cervejarias possuem clientes em potêncial porem não possuem um sistema estruturado para entender a real necessidade de cada cliente, com base no seu perfil de consumo individual (familia, estilo e amargor de sua preferência), clima, tempo e datas especiais. Ainda ter informações geradas de forma dimensional onde é possivel identificar novas oportinudades ao relacionar essas dimensões.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4350" y="749300"/>
            <a:ext cx="608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807EF"/>
                </a:solidFill>
                <a:latin typeface="Arial"/>
                <a:ea typeface="Arial"/>
                <a:cs typeface="Arial"/>
                <a:rtl val="0"/>
              </a:rPr>
              <a:t>OS DIFERENCIAIS</a:t>
            </a:r>
            <a:endParaRPr lang="en-US" sz="4800" b="1" dirty="0">
              <a:solidFill>
                <a:srgbClr val="1807EF"/>
              </a:solidFill>
              <a:latin typeface="Arial"/>
              <a:ea typeface="Arial"/>
              <a:cs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10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Até agora foi feito o mapa estratégico, BSC, modelagem do banco de dados OLTP, identificação da infraestrutura necessária e termo de abertura.</a:t>
            </a:r>
          </a:p>
          <a:p>
            <a:r>
              <a:rPr lang="pt-BR" dirty="0" smtClean="0"/>
              <a:t>Agora daremos continuidade na carga de dados no banco para simular um ambiente de produção, modelar um schema dimensional, fazer o ETL desses dados e carregar em um sistema OLAP para utilizar as ferramentas de BI para analise dos dados.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6700" y="723900"/>
            <a:ext cx="633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807EF"/>
                </a:solidFill>
                <a:latin typeface="Arial"/>
                <a:ea typeface="Arial"/>
                <a:cs typeface="Arial"/>
                <a:rtl val="0"/>
              </a:rPr>
              <a:t>DESENVOLVIMENTO</a:t>
            </a:r>
            <a:endParaRPr lang="en-US" sz="4800" b="1" dirty="0">
              <a:solidFill>
                <a:srgbClr val="1807EF"/>
              </a:solidFill>
              <a:latin typeface="Arial"/>
              <a:ea typeface="Arial"/>
              <a:cs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237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Nossos </a:t>
            </a:r>
            <a:r>
              <a:rPr lang="pt-BR" dirty="0"/>
              <a:t>serviços são remunerados com </a:t>
            </a:r>
            <a:r>
              <a:rPr lang="pt-BR" dirty="0" smtClean="0"/>
              <a:t>um valor pela contratação para implementar o sistema e a modelagem necessária, sendo possivel também contratar para consultoria e suporte do sistema após a implementação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4350" y="749300"/>
            <a:ext cx="608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807EF"/>
                </a:solidFill>
                <a:latin typeface="Arial"/>
                <a:ea typeface="Arial"/>
                <a:cs typeface="Arial"/>
                <a:rtl val="0"/>
              </a:rPr>
              <a:t>REMUNERAÇÃO</a:t>
            </a:r>
            <a:endParaRPr lang="en-US" sz="4800" b="1" dirty="0">
              <a:solidFill>
                <a:srgbClr val="1807EF"/>
              </a:solidFill>
              <a:latin typeface="Arial"/>
              <a:ea typeface="Arial"/>
              <a:cs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588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FIAP</dc:creator>
  <cp:lastModifiedBy>FIAP</cp:lastModifiedBy>
  <cp:revision>6</cp:revision>
  <dcterms:created xsi:type="dcterms:W3CDTF">2016-04-13T13:35:41Z</dcterms:created>
  <dcterms:modified xsi:type="dcterms:W3CDTF">2016-04-20T12:25:47Z</dcterms:modified>
</cp:coreProperties>
</file>