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7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DBB"/>
    <a:srgbClr val="BD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Функції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34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3175" y="157163"/>
            <a:ext cx="8961438" cy="657225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9901" y="1130301"/>
            <a:ext cx="9764712" cy="57276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400" dirty="0" smtClean="0"/>
              <a:t>&gt;&gt;&gt; r = 1, </a:t>
            </a:r>
            <a:r>
              <a:rPr lang="en-US" sz="2400" dirty="0" smtClean="0"/>
              <a:t>8, </a:t>
            </a:r>
            <a:r>
              <a:rPr lang="en-US" sz="2400" dirty="0" smtClean="0"/>
              <a:t>’u’</a:t>
            </a:r>
          </a:p>
          <a:p>
            <a:pPr marL="0" indent="0">
              <a:buNone/>
            </a:pPr>
            <a:r>
              <a:rPr lang="en-US" sz="2400" dirty="0" smtClean="0"/>
              <a:t>  &gt;&gt;&gt; print(list(r))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[1, 8675, “u”]</a:t>
            </a:r>
            <a:endParaRPr lang="uk-UA" dirty="0" smtClean="0"/>
          </a:p>
          <a:p>
            <a:endParaRPr lang="en-US" dirty="0" smtClean="0"/>
          </a:p>
          <a:p>
            <a:r>
              <a:rPr lang="en-US" sz="2600" dirty="0"/>
              <a:t>l</a:t>
            </a:r>
            <a:r>
              <a:rPr lang="en-US" sz="2600" dirty="0" smtClean="0"/>
              <a:t> </a:t>
            </a:r>
            <a:r>
              <a:rPr lang="en-US" sz="2600" dirty="0" smtClean="0"/>
              <a:t>= [ ] – </a:t>
            </a:r>
            <a:r>
              <a:rPr lang="uk-UA" sz="2600" dirty="0" smtClean="0"/>
              <a:t>пустий список</a:t>
            </a:r>
          </a:p>
          <a:p>
            <a:r>
              <a:rPr lang="en-US" sz="2600" dirty="0"/>
              <a:t>l</a:t>
            </a:r>
            <a:r>
              <a:rPr lang="en-US" sz="2600" dirty="0" smtClean="0"/>
              <a:t> </a:t>
            </a:r>
            <a:r>
              <a:rPr lang="en-US" sz="2600" dirty="0" smtClean="0"/>
              <a:t>= [ 1 , 22 , ‘g’]</a:t>
            </a:r>
          </a:p>
          <a:p>
            <a:pPr marL="0" indent="0">
              <a:buNone/>
            </a:pPr>
            <a:endParaRPr lang="uk-UA" sz="2600" dirty="0"/>
          </a:p>
          <a:p>
            <a:r>
              <a:rPr lang="en-US" sz="2600" b="1" dirty="0" err="1"/>
              <a:t>l.append</a:t>
            </a:r>
            <a:r>
              <a:rPr lang="en-US" sz="2600" b="1" dirty="0"/>
              <a:t>(23)</a:t>
            </a:r>
            <a:r>
              <a:rPr lang="en-US" sz="2600" dirty="0"/>
              <a:t> – </a:t>
            </a:r>
            <a:r>
              <a:rPr lang="uk-UA" sz="2600" dirty="0"/>
              <a:t> </a:t>
            </a:r>
            <a:r>
              <a:rPr lang="uk-UA" sz="2600" dirty="0" err="1"/>
              <a:t>додасть</a:t>
            </a:r>
            <a:r>
              <a:rPr lang="uk-UA" sz="2600" dirty="0"/>
              <a:t> в кінець задане число (23)</a:t>
            </a:r>
          </a:p>
          <a:p>
            <a:r>
              <a:rPr lang="en-US" sz="2600" b="1" dirty="0" err="1"/>
              <a:t>l.extend</a:t>
            </a:r>
            <a:r>
              <a:rPr lang="en-US" sz="2600" b="1" dirty="0"/>
              <a:t> (a) </a:t>
            </a:r>
            <a:r>
              <a:rPr lang="en-US" sz="2600" dirty="0"/>
              <a:t>– </a:t>
            </a:r>
            <a:r>
              <a:rPr lang="uk-UA" sz="2600" dirty="0"/>
              <a:t>додає все з списку </a:t>
            </a:r>
            <a:r>
              <a:rPr lang="en-US" sz="2600" b="1" dirty="0"/>
              <a:t>a</a:t>
            </a:r>
            <a:r>
              <a:rPr lang="en-US" sz="2600" dirty="0"/>
              <a:t> </a:t>
            </a:r>
            <a:r>
              <a:rPr lang="uk-UA" sz="2600" dirty="0"/>
              <a:t>до списку </a:t>
            </a:r>
            <a:r>
              <a:rPr lang="en-US" sz="2600" b="1" dirty="0"/>
              <a:t>l</a:t>
            </a:r>
            <a:r>
              <a:rPr lang="en-US" sz="2600" dirty="0"/>
              <a:t> </a:t>
            </a:r>
          </a:p>
          <a:p>
            <a:r>
              <a:rPr lang="en-US" sz="2600" b="1" dirty="0" err="1"/>
              <a:t>l.remove</a:t>
            </a:r>
            <a:r>
              <a:rPr lang="en-US" sz="2600" b="1" dirty="0"/>
              <a:t>( ) </a:t>
            </a:r>
            <a:r>
              <a:rPr lang="en-US" sz="2600" dirty="0"/>
              <a:t>– </a:t>
            </a:r>
            <a:r>
              <a:rPr lang="uk-UA" sz="2600" dirty="0"/>
              <a:t>видаляє перший заданий елемент зі списку</a:t>
            </a:r>
          </a:p>
          <a:p>
            <a:r>
              <a:rPr lang="en-US" sz="2600" b="1" dirty="0" err="1"/>
              <a:t>l.insert</a:t>
            </a:r>
            <a:r>
              <a:rPr lang="en-US" sz="2600" b="1" dirty="0"/>
              <a:t>( ) – </a:t>
            </a:r>
            <a:r>
              <a:rPr lang="uk-UA" sz="2600" dirty="0"/>
              <a:t>вставляє елемент по заданому індексу</a:t>
            </a:r>
          </a:p>
          <a:p>
            <a:r>
              <a:rPr lang="en-US" sz="2600" b="1" dirty="0" err="1"/>
              <a:t>l.pop</a:t>
            </a:r>
            <a:r>
              <a:rPr lang="en-US" sz="2600" b="1" dirty="0"/>
              <a:t>( ) – </a:t>
            </a:r>
            <a:r>
              <a:rPr lang="uk-UA" sz="2600" dirty="0"/>
              <a:t>видаляє задані елементи</a:t>
            </a:r>
          </a:p>
          <a:p>
            <a:r>
              <a:rPr lang="en-US" sz="2600" b="1" dirty="0" err="1"/>
              <a:t>l.reverse</a:t>
            </a:r>
            <a:r>
              <a:rPr lang="en-US" sz="2600" b="1" dirty="0"/>
              <a:t> ( ) –</a:t>
            </a:r>
            <a:r>
              <a:rPr lang="uk-UA" sz="2600" dirty="0"/>
              <a:t> розташує елементи по спаданню</a:t>
            </a:r>
          </a:p>
          <a:p>
            <a:r>
              <a:rPr lang="en-US" sz="2600" b="1" dirty="0" err="1"/>
              <a:t>l.clear</a:t>
            </a:r>
            <a:r>
              <a:rPr lang="en-US" sz="2600" b="1" dirty="0"/>
              <a:t>( ) – </a:t>
            </a:r>
            <a:r>
              <a:rPr lang="uk-UA" sz="2600" dirty="0"/>
              <a:t>очищує список</a:t>
            </a:r>
            <a:endParaRPr lang="en-US" sz="26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3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в </a:t>
            </a:r>
            <a:r>
              <a:rPr lang="ru-RU" dirty="0" err="1"/>
              <a:t>чому</a:t>
            </a:r>
            <a:r>
              <a:rPr lang="ru-RU" dirty="0"/>
              <a:t> схожа на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en-US" dirty="0"/>
              <a:t>list, </a:t>
            </a:r>
            <a:r>
              <a:rPr lang="ru-RU" dirty="0"/>
              <a:t>за </a:t>
            </a:r>
            <a:r>
              <a:rPr lang="ru-RU" dirty="0" err="1"/>
              <a:t>винятком</a:t>
            </a:r>
            <a:r>
              <a:rPr lang="ru-RU" dirty="0"/>
              <a:t>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списків</a:t>
            </a:r>
            <a:r>
              <a:rPr lang="ru-RU" dirty="0"/>
              <a:t> вона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кортежі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 </a:t>
            </a:r>
            <a:r>
              <a:rPr lang="ru-RU" dirty="0"/>
              <a:t>&gt;&gt;&gt; </a:t>
            </a:r>
            <a:r>
              <a:rPr lang="en-US" dirty="0"/>
              <a:t>numbers = [2, 1, 3, 4, 7]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/>
              <a:t>tuple (numbers)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2, 1, 3, 4, 7)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6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1527" y="1365161"/>
            <a:ext cx="9753085" cy="4546061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словник. </a:t>
            </a:r>
            <a:r>
              <a:rPr lang="ru-RU" dirty="0" err="1"/>
              <a:t>Подібно</a:t>
            </a:r>
            <a:r>
              <a:rPr lang="ru-RU" dirty="0"/>
              <a:t> списками і кортежам,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ru-RU" dirty="0" err="1"/>
              <a:t>еквівалентна</a:t>
            </a:r>
            <a:r>
              <a:rPr lang="ru-RU" dirty="0"/>
              <a:t> проходу по </a:t>
            </a:r>
            <a:r>
              <a:rPr lang="ru-RU" dirty="0" err="1"/>
              <a:t>масиву</a:t>
            </a:r>
            <a:r>
              <a:rPr lang="ru-RU" dirty="0"/>
              <a:t> пар «ключ-</a:t>
            </a:r>
            <a:r>
              <a:rPr lang="ru-RU" dirty="0" err="1"/>
              <a:t>значення</a:t>
            </a:r>
            <a:r>
              <a:rPr lang="ru-RU" dirty="0"/>
              <a:t>» і </a:t>
            </a:r>
            <a:r>
              <a:rPr lang="ru-RU" dirty="0" err="1"/>
              <a:t>створення</a:t>
            </a:r>
            <a:r>
              <a:rPr lang="ru-RU" dirty="0"/>
              <a:t> з них словника. </a:t>
            </a:r>
            <a:r>
              <a:rPr lang="ru-RU" dirty="0" smtClean="0"/>
              <a:t>Дан</a:t>
            </a:r>
            <a:r>
              <a:rPr lang="uk-UA" dirty="0" err="1" smtClean="0"/>
              <a:t>ий</a:t>
            </a:r>
            <a:r>
              <a:rPr lang="ru-RU" dirty="0" smtClean="0"/>
              <a:t> </a:t>
            </a:r>
            <a:r>
              <a:rPr lang="ru-RU" dirty="0"/>
              <a:t>список </a:t>
            </a:r>
            <a:r>
              <a:rPr lang="ru-RU" dirty="0" err="1"/>
              <a:t>кортежів</a:t>
            </a:r>
            <a:r>
              <a:rPr lang="ru-RU" dirty="0"/>
              <a:t>, по два </a:t>
            </a:r>
            <a:r>
              <a:rPr lang="ru-RU" dirty="0" err="1"/>
              <a:t>елементи</a:t>
            </a:r>
            <a:r>
              <a:rPr lang="ru-RU" dirty="0"/>
              <a:t> в кожному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&gt;&gt;&gt; </a:t>
            </a:r>
            <a:r>
              <a:rPr lang="en-US" dirty="0" err="1"/>
              <a:t>color_counts</a:t>
            </a:r>
            <a:r>
              <a:rPr lang="en-US" dirty="0"/>
              <a:t> = [('red', 2), ('green', 1), ('blue', 3), ('purple', 5</a:t>
            </a:r>
            <a:r>
              <a:rPr lang="en-US" dirty="0" smtClean="0"/>
              <a:t>)]</a:t>
            </a:r>
            <a:endParaRPr lang="uk-UA" dirty="0" smtClean="0"/>
          </a:p>
          <a:p>
            <a:r>
              <a:rPr lang="en-US" dirty="0"/>
              <a:t>&gt;&gt;&gt; colors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color_counts</a:t>
            </a:r>
            <a:r>
              <a:rPr lang="en-US" dirty="0"/>
              <a:t>)</a:t>
            </a:r>
          </a:p>
          <a:p>
            <a:r>
              <a:rPr lang="en-US" dirty="0"/>
              <a:t>&gt;&gt;&gt; </a:t>
            </a:r>
            <a:r>
              <a:rPr lang="en-US" dirty="0" smtClean="0"/>
              <a:t>print(colors)</a:t>
            </a:r>
            <a:endParaRPr lang="en-US" dirty="0"/>
          </a:p>
          <a:p>
            <a:r>
              <a:rPr lang="en-US" dirty="0"/>
              <a:t>{'red': 2, 'green': 1, 'blue' 3, 'purple': 5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dict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приймати</a:t>
            </a:r>
            <a:r>
              <a:rPr lang="ru-RU" dirty="0"/>
              <a:t> 2 типу </a:t>
            </a:r>
            <a:r>
              <a:rPr lang="ru-RU" dirty="0" err="1"/>
              <a:t>аргументів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 err="1"/>
              <a:t>інший</a:t>
            </a:r>
            <a:r>
              <a:rPr lang="ru-RU" dirty="0"/>
              <a:t> словник: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словник буде </a:t>
            </a:r>
            <a:r>
              <a:rPr lang="ru-RU" dirty="0" err="1"/>
              <a:t>скопійований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список </a:t>
            </a:r>
            <a:r>
              <a:rPr lang="ru-RU" dirty="0" err="1"/>
              <a:t>кортежів</a:t>
            </a:r>
            <a:r>
              <a:rPr lang="ru-RU" dirty="0"/>
              <a:t> «ключ-</a:t>
            </a:r>
            <a:r>
              <a:rPr lang="ru-RU" dirty="0" err="1"/>
              <a:t>значення</a:t>
            </a:r>
            <a:r>
              <a:rPr lang="ru-RU" dirty="0"/>
              <a:t>»: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з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 буде </a:t>
            </a:r>
            <a:r>
              <a:rPr lang="ru-RU" dirty="0" err="1"/>
              <a:t>створений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словник.</a:t>
            </a:r>
          </a:p>
        </p:txBody>
      </p:sp>
    </p:spTree>
    <p:extLst>
      <p:ext uri="{BB962C8B-B14F-4D97-AF65-F5344CB8AC3E}">
        <p14:creationId xmlns:p14="http://schemas.microsoft.com/office/powerpoint/2010/main" val="6997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Функція</a:t>
            </a:r>
            <a:r>
              <a:rPr lang="ru-RU" dirty="0" smtClean="0"/>
              <a:t> </a:t>
            </a:r>
            <a:r>
              <a:rPr lang="en-US" dirty="0"/>
              <a:t>set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. Вона </a:t>
            </a:r>
            <a:r>
              <a:rPr lang="ru-RU" dirty="0" err="1"/>
              <a:t>приймає</a:t>
            </a:r>
            <a:r>
              <a:rPr lang="ru-RU" dirty="0"/>
              <a:t> </a:t>
            </a:r>
            <a:r>
              <a:rPr lang="ru-RU" dirty="0" err="1"/>
              <a:t>ітерації</a:t>
            </a:r>
            <a:r>
              <a:rPr lang="ru-RU" dirty="0"/>
              <a:t> з </a:t>
            </a:r>
            <a:r>
              <a:rPr lang="ru-RU" dirty="0" smtClean="0"/>
              <a:t> </a:t>
            </a:r>
            <a:r>
              <a:rPr lang="ru-RU" dirty="0" err="1"/>
              <a:t>значень</a:t>
            </a:r>
            <a:r>
              <a:rPr lang="ru-RU" dirty="0"/>
              <a:t> (</a:t>
            </a:r>
            <a:r>
              <a:rPr lang="ru-RU" dirty="0" err="1"/>
              <a:t>рядків</a:t>
            </a:r>
            <a:r>
              <a:rPr lang="ru-RU" dirty="0"/>
              <a:t>, чисел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незмінних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) і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en-US" dirty="0"/>
              <a:t>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&gt;&gt;&gt; numbers = [1, 1, 2, 3, 5, 8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&gt;&gt;&gt; set (numbers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{1, 2, 3, 5, 8}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/>
              <a:t>порожній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з «{}» не </a:t>
            </a:r>
            <a:r>
              <a:rPr lang="ru-RU" dirty="0" err="1"/>
              <a:t>можна</a:t>
            </a:r>
            <a:r>
              <a:rPr lang="ru-RU" dirty="0"/>
              <a:t> (</a:t>
            </a:r>
            <a:r>
              <a:rPr lang="ru-RU" dirty="0" err="1"/>
              <a:t>фігурні</a:t>
            </a:r>
            <a:r>
              <a:rPr lang="ru-RU" dirty="0"/>
              <a:t> дужки </a:t>
            </a:r>
            <a:r>
              <a:rPr lang="ru-RU" dirty="0" err="1"/>
              <a:t>створюють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словник). Тому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/>
              <a:t>set - </a:t>
            </a:r>
            <a:r>
              <a:rPr lang="ru-RU" dirty="0" err="1"/>
              <a:t>кращий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порожній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7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9900" y="1473200"/>
            <a:ext cx="10248900" cy="5295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en-US" dirty="0"/>
              <a:t>range,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являє</a:t>
            </a:r>
            <a:r>
              <a:rPr lang="ru-RU" dirty="0"/>
              <a:t> собою </a:t>
            </a:r>
            <a:r>
              <a:rPr lang="ru-RU" dirty="0" err="1"/>
              <a:t>діапазон</a:t>
            </a:r>
            <a:r>
              <a:rPr lang="ru-RU" dirty="0"/>
              <a:t> </a:t>
            </a:r>
            <a:r>
              <a:rPr lang="ru-RU" dirty="0" smtClean="0"/>
              <a:t>чисел. </a:t>
            </a:r>
            <a:endParaRPr lang="en-US" dirty="0" smtClean="0"/>
          </a:p>
          <a:p>
            <a:r>
              <a:rPr lang="ru-RU" dirty="0" smtClean="0"/>
              <a:t>&gt;&gt;&gt; </a:t>
            </a:r>
            <a:r>
              <a:rPr lang="en-US" dirty="0" smtClean="0"/>
              <a:t> </a:t>
            </a:r>
            <a:r>
              <a:rPr lang="en-US" dirty="0"/>
              <a:t>range (0, 10000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&gt;&gt;&gt; range (-1_000_000_000, 1_000_000_000)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err="1"/>
              <a:t>Результуючий</a:t>
            </a:r>
            <a:r>
              <a:rPr lang="ru-RU" dirty="0"/>
              <a:t> </a:t>
            </a:r>
            <a:r>
              <a:rPr lang="ru-RU" dirty="0" err="1"/>
              <a:t>діапазон</a:t>
            </a:r>
            <a:r>
              <a:rPr lang="ru-RU" dirty="0"/>
              <a:t> чисел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початковий</a:t>
            </a:r>
            <a:r>
              <a:rPr lang="ru-RU" dirty="0"/>
              <a:t> номер, але </a:t>
            </a:r>
            <a:r>
              <a:rPr lang="ru-RU" dirty="0" err="1"/>
              <a:t>виключає</a:t>
            </a:r>
            <a:r>
              <a:rPr lang="ru-RU" dirty="0"/>
              <a:t> </a:t>
            </a:r>
            <a:r>
              <a:rPr lang="ru-RU" dirty="0" err="1"/>
              <a:t>кінцевий</a:t>
            </a:r>
            <a:r>
              <a:rPr lang="ru-RU" dirty="0"/>
              <a:t> (</a:t>
            </a:r>
            <a:r>
              <a:rPr lang="en-US" dirty="0"/>
              <a:t>range (0, 10) </a:t>
            </a:r>
            <a:r>
              <a:rPr lang="ru-RU" dirty="0"/>
              <a:t>не </a:t>
            </a:r>
            <a:r>
              <a:rPr lang="ru-RU" dirty="0" err="1"/>
              <a:t>включає</a:t>
            </a:r>
            <a:r>
              <a:rPr lang="ru-RU" dirty="0"/>
              <a:t> 10 ).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корисна</a:t>
            </a:r>
            <a:r>
              <a:rPr lang="ru-RU" dirty="0"/>
              <a:t> при </a:t>
            </a:r>
            <a:r>
              <a:rPr lang="ru-RU" dirty="0" err="1"/>
              <a:t>переборі</a:t>
            </a:r>
            <a:r>
              <a:rPr lang="ru-RU" dirty="0"/>
              <a:t> чисел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&gt;&gt;&gt; </a:t>
            </a:r>
            <a:r>
              <a:rPr lang="en-US" dirty="0"/>
              <a:t>for n in range (0, 50, 10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...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(n)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 0</a:t>
            </a:r>
          </a:p>
          <a:p>
            <a:pPr marL="0" indent="0">
              <a:buNone/>
            </a:pP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20 </a:t>
            </a:r>
          </a:p>
          <a:p>
            <a:pPr marL="0" indent="0">
              <a:buNone/>
            </a:pPr>
            <a:r>
              <a:rPr lang="en-US" dirty="0" smtClean="0"/>
              <a:t>30 </a:t>
            </a:r>
          </a:p>
          <a:p>
            <a:pPr marL="0" indent="0">
              <a:buNone/>
            </a:pPr>
            <a:r>
              <a:rPr lang="en-US" dirty="0" smtClean="0"/>
              <a:t>40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1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Ця функція </a:t>
            </a:r>
            <a:r>
              <a:rPr lang="uk-UA" dirty="0" err="1" smtClean="0"/>
              <a:t>окугляє</a:t>
            </a:r>
            <a:r>
              <a:rPr lang="uk-UA" dirty="0" smtClean="0"/>
              <a:t> числа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a = 4.674</a:t>
            </a:r>
          </a:p>
          <a:p>
            <a:pPr marL="0" indent="0">
              <a:buNone/>
            </a:pPr>
            <a:r>
              <a:rPr lang="en-US" dirty="0" smtClean="0"/>
              <a:t>&gt;&gt;&gt; print(round(a))</a:t>
            </a:r>
          </a:p>
          <a:p>
            <a:pPr marL="0" indent="0">
              <a:buNone/>
            </a:pPr>
            <a:r>
              <a:rPr lang="en-US" dirty="0"/>
              <a:t>5</a:t>
            </a: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9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перевіряє</a:t>
            </a:r>
            <a:r>
              <a:rPr lang="ru-RU" dirty="0"/>
              <a:t> </a:t>
            </a:r>
            <a:r>
              <a:rPr lang="ru-RU" dirty="0" err="1"/>
              <a:t>достовірність</a:t>
            </a:r>
            <a:r>
              <a:rPr lang="ru-RU" dirty="0"/>
              <a:t> (</a:t>
            </a:r>
            <a:r>
              <a:rPr lang="ru-RU" dirty="0" err="1"/>
              <a:t>істинність</a:t>
            </a:r>
            <a:r>
              <a:rPr lang="ru-RU" dirty="0"/>
              <a:t>)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en-US" dirty="0"/>
              <a:t>Python. </a:t>
            </a:r>
            <a:r>
              <a:rPr lang="ru-RU" dirty="0" err="1"/>
              <a:t>Щодо</a:t>
            </a:r>
            <a:r>
              <a:rPr lang="ru-RU" dirty="0"/>
              <a:t> чисел буде </a:t>
            </a:r>
            <a:r>
              <a:rPr lang="ru-RU" dirty="0" err="1"/>
              <a:t>виконуватися</a:t>
            </a:r>
            <a:r>
              <a:rPr lang="ru-RU" dirty="0"/>
              <a:t> </a:t>
            </a:r>
            <a:r>
              <a:rPr lang="ru-RU" dirty="0" err="1"/>
              <a:t>перевірка</a:t>
            </a:r>
            <a:r>
              <a:rPr lang="ru-RU" dirty="0"/>
              <a:t> на </a:t>
            </a:r>
            <a:r>
              <a:rPr lang="ru-RU" dirty="0" err="1"/>
              <a:t>нерівність</a:t>
            </a:r>
            <a:r>
              <a:rPr lang="ru-RU" dirty="0"/>
              <a:t> нулю. </a:t>
            </a:r>
            <a:endParaRPr lang="en-US" dirty="0" smtClean="0"/>
          </a:p>
          <a:p>
            <a:r>
              <a:rPr lang="ru-RU" dirty="0" smtClean="0"/>
              <a:t>&gt;&gt;&gt; </a:t>
            </a:r>
            <a:r>
              <a:rPr lang="en-US" dirty="0"/>
              <a:t>bool (5</a:t>
            </a:r>
            <a:r>
              <a:rPr lang="en-US" dirty="0" smtClean="0"/>
              <a:t>)</a:t>
            </a:r>
          </a:p>
          <a:p>
            <a:r>
              <a:rPr lang="en-US" dirty="0" smtClean="0"/>
              <a:t> True</a:t>
            </a:r>
          </a:p>
          <a:p>
            <a:r>
              <a:rPr lang="en-US" dirty="0" smtClean="0"/>
              <a:t> </a:t>
            </a:r>
            <a:r>
              <a:rPr lang="en-US" dirty="0"/>
              <a:t>&gt;&gt;&gt; bool (-1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True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/>
              <a:t>bool (0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9000" y="1130300"/>
            <a:ext cx="9345612" cy="5727700"/>
          </a:xfrm>
        </p:spPr>
        <p:txBody>
          <a:bodyPr/>
          <a:lstStyle/>
          <a:p>
            <a:r>
              <a:rPr lang="ru-RU" dirty="0" err="1"/>
              <a:t>Застосовуючи</a:t>
            </a:r>
            <a:r>
              <a:rPr lang="ru-RU" dirty="0"/>
              <a:t> </a:t>
            </a:r>
            <a:r>
              <a:rPr lang="en-US" dirty="0"/>
              <a:t>bool </a:t>
            </a:r>
            <a:r>
              <a:rPr lang="ru-RU" dirty="0"/>
              <a:t>до </a:t>
            </a:r>
            <a:r>
              <a:rPr lang="ru-RU" dirty="0" err="1"/>
              <a:t>колекцій</a:t>
            </a:r>
            <a:r>
              <a:rPr lang="ru-RU" dirty="0"/>
              <a:t>, буде </a:t>
            </a:r>
            <a:r>
              <a:rPr lang="ru-RU" dirty="0" err="1"/>
              <a:t>перевірятися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довжина</a:t>
            </a:r>
            <a:r>
              <a:rPr lang="ru-RU" dirty="0"/>
              <a:t> (</a:t>
            </a:r>
            <a:r>
              <a:rPr lang="ru-RU" dirty="0" err="1"/>
              <a:t>більше</a:t>
            </a:r>
            <a:r>
              <a:rPr lang="ru-RU" dirty="0"/>
              <a:t> 0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ні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&gt;&gt;&gt; </a:t>
            </a:r>
            <a:r>
              <a:rPr lang="en-US" dirty="0"/>
              <a:t>bool ('hello')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&gt;&gt;&gt; bool </a:t>
            </a:r>
            <a:r>
              <a:rPr lang="en-US" dirty="0" smtClean="0"/>
              <a:t>('')</a:t>
            </a:r>
          </a:p>
          <a:p>
            <a:pPr marL="0" indent="0">
              <a:buNone/>
            </a:pPr>
            <a:r>
              <a:rPr lang="en-US" dirty="0" smtClean="0"/>
              <a:t> False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&gt;&gt;&gt; bool (['a</a:t>
            </a:r>
            <a:r>
              <a:rPr lang="en-US" dirty="0" smtClean="0"/>
              <a:t>'])</a:t>
            </a:r>
          </a:p>
          <a:p>
            <a:pPr marL="0" indent="0">
              <a:buNone/>
            </a:pPr>
            <a:r>
              <a:rPr lang="en-US" dirty="0" smtClean="0"/>
              <a:t> True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&gt;&gt;&gt; bool </a:t>
            </a:r>
            <a:r>
              <a:rPr lang="en-US" dirty="0" smtClean="0"/>
              <a:t>([])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False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31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7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7133" y="399245"/>
            <a:ext cx="9817480" cy="1505755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Функція</a:t>
            </a:r>
            <a:r>
              <a:rPr lang="ru-RU" dirty="0"/>
              <a:t> в </a:t>
            </a:r>
            <a:r>
              <a:rPr lang="ru-RU" dirty="0" err="1"/>
              <a:t>програмуванні</a:t>
            </a:r>
            <a:r>
              <a:rPr lang="ru-RU" dirty="0"/>
              <a:t> є </a:t>
            </a:r>
            <a:r>
              <a:rPr lang="ru-RU" dirty="0" err="1" smtClean="0"/>
              <a:t>відокремлен</a:t>
            </a:r>
            <a:r>
              <a:rPr lang="uk-UA" dirty="0" smtClean="0"/>
              <a:t>а </a:t>
            </a:r>
            <a:r>
              <a:rPr lang="ru-RU" dirty="0" err="1" smtClean="0"/>
              <a:t>ділянка</a:t>
            </a:r>
            <a:r>
              <a:rPr lang="ru-RU" dirty="0" smtClean="0"/>
              <a:t> </a:t>
            </a:r>
            <a:r>
              <a:rPr lang="ru-RU" dirty="0"/>
              <a:t>коду, </a:t>
            </a:r>
            <a:r>
              <a:rPr lang="ru-RU" dirty="0" smtClean="0"/>
              <a:t>яку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викликати</a:t>
            </a:r>
            <a:r>
              <a:rPr lang="ru-RU" dirty="0"/>
              <a:t>, </a:t>
            </a:r>
            <a:r>
              <a:rPr lang="ru-RU" dirty="0" err="1"/>
              <a:t>звернувшись</a:t>
            </a:r>
            <a:r>
              <a:rPr lang="ru-RU" dirty="0"/>
              <a:t> до </a:t>
            </a:r>
            <a:r>
              <a:rPr lang="ru-RU" dirty="0" err="1" smtClean="0"/>
              <a:t>неї</a:t>
            </a:r>
            <a:r>
              <a:rPr lang="ru-RU" dirty="0" smtClean="0"/>
              <a:t> </a:t>
            </a:r>
            <a:r>
              <a:rPr lang="ru-RU" dirty="0"/>
              <a:t>по </a:t>
            </a:r>
            <a:r>
              <a:rPr lang="ru-RU" dirty="0" err="1"/>
              <a:t>імені</a:t>
            </a:r>
            <a:r>
              <a:rPr lang="ru-RU" dirty="0"/>
              <a:t>, </a:t>
            </a:r>
            <a:r>
              <a:rPr lang="ru-RU" dirty="0" err="1" smtClean="0"/>
              <a:t>яким</a:t>
            </a:r>
            <a:r>
              <a:rPr lang="ru-RU" dirty="0" smtClean="0"/>
              <a:t> вона </a:t>
            </a:r>
            <a:r>
              <a:rPr lang="ru-RU" dirty="0" err="1" smtClean="0"/>
              <a:t>була</a:t>
            </a:r>
            <a:r>
              <a:rPr lang="ru-RU" dirty="0" smtClean="0"/>
              <a:t> названа. </a:t>
            </a:r>
            <a:r>
              <a:rPr lang="ru-RU" dirty="0"/>
              <a:t>При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команд </a:t>
            </a:r>
            <a:r>
              <a:rPr lang="ru-RU" dirty="0" err="1"/>
              <a:t>тіла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873" y="2983605"/>
            <a:ext cx="671449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2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885623"/>
            <a:ext cx="8420100" cy="39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1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6829" y="128789"/>
            <a:ext cx="9997784" cy="177621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при </a:t>
            </a:r>
            <a:r>
              <a:rPr lang="ru-RU" dirty="0" err="1"/>
              <a:t>необхідності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отримувати</a:t>
            </a:r>
            <a:r>
              <a:rPr lang="ru-RU" dirty="0"/>
              <a:t> і </a:t>
            </a:r>
            <a:r>
              <a:rPr lang="ru-RU" dirty="0" err="1"/>
              <a:t>повертати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.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зазвичай</a:t>
            </a:r>
            <a:r>
              <a:rPr lang="ru-RU" dirty="0"/>
              <a:t> вони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отримують</a:t>
            </a:r>
            <a:r>
              <a:rPr lang="ru-RU" dirty="0"/>
              <a:t> не з </a:t>
            </a:r>
            <a:r>
              <a:rPr lang="ru-RU" dirty="0" err="1"/>
              <a:t>введення</a:t>
            </a:r>
            <a:r>
              <a:rPr lang="ru-RU" dirty="0"/>
              <a:t> (</a:t>
            </a:r>
            <a:r>
              <a:rPr lang="ru-RU" dirty="0" err="1"/>
              <a:t>клавіатури</a:t>
            </a:r>
            <a:r>
              <a:rPr lang="ru-RU" dirty="0"/>
              <a:t>, файлу і </a:t>
            </a:r>
            <a:r>
              <a:rPr lang="ru-RU" dirty="0" err="1"/>
              <a:t>ін</a:t>
            </a:r>
            <a:r>
              <a:rPr lang="ru-RU" dirty="0" smtClean="0"/>
              <a:t>.)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/>
              <a:t>Сюди</a:t>
            </a:r>
            <a:r>
              <a:rPr lang="ru-RU" dirty="0"/>
              <a:t> ж вони </a:t>
            </a:r>
            <a:r>
              <a:rPr lang="ru-RU" dirty="0" err="1"/>
              <a:t>повертають</a:t>
            </a:r>
            <a:r>
              <a:rPr lang="ru-RU" dirty="0"/>
              <a:t> результат </a:t>
            </a:r>
            <a:r>
              <a:rPr lang="ru-RU" dirty="0" err="1"/>
              <a:t>своєї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50053" y="4649272"/>
            <a:ext cx="3296990" cy="7081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69" y="2651152"/>
            <a:ext cx="7578881" cy="39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5921" y="3644721"/>
            <a:ext cx="9688691" cy="2266500"/>
          </a:xfrm>
        </p:spPr>
        <p:txBody>
          <a:bodyPr/>
          <a:lstStyle/>
          <a:p>
            <a:r>
              <a:rPr lang="en-US" dirty="0"/>
              <a:t>&gt;&gt;&gt; words = ["Welcome", "to", "Python"]</a:t>
            </a:r>
          </a:p>
          <a:p>
            <a:r>
              <a:rPr lang="en-US" dirty="0"/>
              <a:t>&gt;&gt;&gt; print(words)</a:t>
            </a:r>
          </a:p>
          <a:p>
            <a:r>
              <a:rPr lang="en-US" dirty="0"/>
              <a:t>['Welcome', 'to', </a:t>
            </a:r>
            <a:r>
              <a:rPr lang="en-US" dirty="0" smtClean="0"/>
              <a:t>'Python‘]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48496" y="1455314"/>
            <a:ext cx="9053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Навряд 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знайдеться</a:t>
            </a:r>
            <a:r>
              <a:rPr lang="ru-RU" sz="2000" dirty="0"/>
              <a:t> </a:t>
            </a:r>
            <a:r>
              <a:rPr lang="ru-RU" sz="2000" dirty="0" smtClean="0"/>
              <a:t> </a:t>
            </a:r>
            <a:r>
              <a:rPr lang="uk-UA" sz="2000" dirty="0" smtClean="0"/>
              <a:t>хтось </a:t>
            </a:r>
            <a:r>
              <a:rPr lang="ru-RU" sz="2000" dirty="0" smtClean="0"/>
              <a:t>, </a:t>
            </a:r>
            <a:r>
              <a:rPr lang="ru-RU" sz="2000" dirty="0" err="1" smtClean="0"/>
              <a:t>хто</a:t>
            </a:r>
            <a:r>
              <a:rPr lang="ru-RU" sz="2000" dirty="0" smtClean="0"/>
              <a:t> </a:t>
            </a:r>
            <a:r>
              <a:rPr lang="ru-RU" sz="2000" dirty="0"/>
              <a:t>не </a:t>
            </a:r>
            <a:r>
              <a:rPr lang="ru-RU" sz="2000" dirty="0" err="1"/>
              <a:t>знає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 </a:t>
            </a:r>
            <a:r>
              <a:rPr lang="ru-RU" sz="2000" dirty="0" err="1"/>
              <a:t>виведення</a:t>
            </a:r>
            <a:r>
              <a:rPr lang="ru-RU" sz="2000" dirty="0"/>
              <a:t>. Як </a:t>
            </a:r>
            <a:r>
              <a:rPr lang="ru-RU" sz="2000" dirty="0" err="1"/>
              <a:t>мінімум</a:t>
            </a:r>
            <a:r>
              <a:rPr lang="ru-RU" sz="2000" dirty="0"/>
              <a:t> </a:t>
            </a:r>
            <a:r>
              <a:rPr lang="ru-RU" sz="2000" dirty="0" err="1"/>
              <a:t>реалізація</a:t>
            </a:r>
            <a:r>
              <a:rPr lang="ru-RU" sz="2000" dirty="0"/>
              <a:t> «</a:t>
            </a:r>
            <a:r>
              <a:rPr lang="en-US" sz="2000" dirty="0"/>
              <a:t>Hello, World!» </a:t>
            </a:r>
            <a:r>
              <a:rPr lang="ru-RU" sz="2000" dirty="0" err="1"/>
              <a:t>вимагає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даного</a:t>
            </a:r>
            <a:r>
              <a:rPr lang="ru-RU" sz="2000" dirty="0"/>
              <a:t> методу. </a:t>
            </a:r>
          </a:p>
        </p:txBody>
      </p:sp>
    </p:spTree>
    <p:extLst>
      <p:ext uri="{BB962C8B-B14F-4D97-AF65-F5344CB8AC3E}">
        <p14:creationId xmlns:p14="http://schemas.microsoft.com/office/powerpoint/2010/main" val="9320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6153" y="502275"/>
            <a:ext cx="8168984" cy="913327"/>
          </a:xfrm>
        </p:spPr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6677" y="1519707"/>
            <a:ext cx="10087936" cy="4391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&gt;&gt;&gt; words = [ "Welcome", "to", "Python</a:t>
            </a:r>
            <a:r>
              <a:rPr lang="en-US" dirty="0" smtClean="0"/>
              <a:t>"]</a:t>
            </a:r>
          </a:p>
          <a:p>
            <a:r>
              <a:rPr lang="en-US" dirty="0" smtClean="0"/>
              <a:t> </a:t>
            </a: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 (words) </a:t>
            </a:r>
            <a:endParaRPr lang="en-US" dirty="0" smtClean="0"/>
          </a:p>
          <a:p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4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Python </a:t>
            </a:r>
            <a:r>
              <a:rPr lang="uk-UA" sz="2000" dirty="0" smtClean="0"/>
              <a:t>відмовляється</a:t>
            </a:r>
            <a:r>
              <a:rPr lang="ru-RU" sz="2000" dirty="0" smtClean="0"/>
              <a:t> </a:t>
            </a:r>
            <a:r>
              <a:rPr lang="uk-UA" sz="2000" dirty="0" smtClean="0"/>
              <a:t>приводити</a:t>
            </a:r>
            <a:r>
              <a:rPr lang="ru-RU" sz="2000" dirty="0" smtClean="0"/>
              <a:t> </a:t>
            </a:r>
            <a:r>
              <a:rPr lang="ru-RU" sz="2000" dirty="0" err="1"/>
              <a:t>ціле</a:t>
            </a:r>
            <a:r>
              <a:rPr lang="ru-RU" sz="2000" dirty="0"/>
              <a:t> </a:t>
            </a:r>
            <a:r>
              <a:rPr lang="ru-RU" sz="2000" dirty="0" smtClean="0"/>
              <a:t>число </a:t>
            </a:r>
            <a:r>
              <a:rPr lang="ru-RU" sz="2000" dirty="0"/>
              <a:t>до типу рядок, тому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зробити</a:t>
            </a:r>
            <a:r>
              <a:rPr lang="ru-RU" sz="2000" dirty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самостійно</a:t>
            </a:r>
            <a:r>
              <a:rPr lang="ru-RU" sz="2000" dirty="0"/>
              <a:t>, </a:t>
            </a:r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ru-RU" sz="2000" dirty="0" err="1"/>
              <a:t>вбудовану</a:t>
            </a:r>
            <a:r>
              <a:rPr lang="ru-RU" sz="2000" dirty="0"/>
              <a:t> </a:t>
            </a:r>
            <a:r>
              <a:rPr lang="ru-RU" sz="2000" dirty="0" err="1" smtClean="0"/>
              <a:t>функцію</a:t>
            </a:r>
            <a:r>
              <a:rPr lang="en-US" sz="2000" dirty="0"/>
              <a:t> </a:t>
            </a:r>
            <a:r>
              <a:rPr lang="en-US" sz="2000" dirty="0" err="1" smtClean="0"/>
              <a:t>str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ru-RU" sz="2000" dirty="0" err="1"/>
              <a:t>технічно</a:t>
            </a:r>
            <a:r>
              <a:rPr lang="ru-RU" sz="2000" dirty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клас</a:t>
            </a:r>
            <a:r>
              <a:rPr lang="ru-RU" sz="2000" dirty="0"/>
              <a:t>, але з метою </a:t>
            </a:r>
            <a:r>
              <a:rPr lang="ru-RU" sz="2000" dirty="0" err="1"/>
              <a:t>зменшити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непотрібної</a:t>
            </a:r>
            <a:r>
              <a:rPr lang="ru-RU" sz="2000" dirty="0"/>
              <a:t> </a:t>
            </a:r>
            <a:r>
              <a:rPr lang="ru-RU" sz="2000" dirty="0" err="1"/>
              <a:t>інформації</a:t>
            </a:r>
            <a:r>
              <a:rPr lang="ru-RU" sz="2000" dirty="0"/>
              <a:t> </a:t>
            </a:r>
            <a:r>
              <a:rPr lang="ru-RU" sz="2000" dirty="0" err="1"/>
              <a:t>будемо</a:t>
            </a:r>
            <a:r>
              <a:rPr lang="ru-RU" sz="2000" dirty="0"/>
              <a:t> </a:t>
            </a:r>
            <a:r>
              <a:rPr lang="ru-RU" sz="2000" dirty="0" err="1"/>
              <a:t>приймати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методи</a:t>
            </a:r>
            <a:r>
              <a:rPr lang="ru-RU" sz="2000" dirty="0"/>
              <a:t> за </a:t>
            </a:r>
            <a:r>
              <a:rPr lang="ru-RU" sz="2000" dirty="0" err="1"/>
              <a:t>функції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ru-RU" sz="2000" dirty="0" smtClean="0"/>
              <a:t> </a:t>
            </a:r>
            <a:r>
              <a:rPr lang="ru-RU" sz="2000" dirty="0"/>
              <a:t>&gt;&gt;&gt; </a:t>
            </a:r>
            <a:r>
              <a:rPr lang="en-US" sz="2000" dirty="0"/>
              <a:t>version = </a:t>
            </a:r>
            <a:r>
              <a:rPr lang="en-US" sz="2000" dirty="0" smtClean="0"/>
              <a:t>3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&gt;&gt;&gt; "</a:t>
            </a:r>
            <a:r>
              <a:rPr lang="en-US" sz="2000" dirty="0" smtClean="0"/>
              <a:t>Python</a:t>
            </a:r>
            <a:r>
              <a:rPr lang="uk-UA" sz="2000" dirty="0" smtClean="0"/>
              <a:t> </a:t>
            </a:r>
            <a:r>
              <a:rPr lang="en-US" sz="2000" dirty="0" smtClean="0"/>
              <a:t>" </a:t>
            </a:r>
            <a:r>
              <a:rPr lang="en-US" sz="2000" dirty="0"/>
              <a:t>+ </a:t>
            </a:r>
            <a:r>
              <a:rPr lang="en-US" sz="2000" dirty="0" err="1" smtClean="0"/>
              <a:t>str</a:t>
            </a:r>
            <a:r>
              <a:rPr lang="en-US" sz="2000" dirty="0" smtClean="0"/>
              <a:t>(version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/>
              <a:t>'Python 3'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906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потрібно</a:t>
            </a:r>
            <a:r>
              <a:rPr lang="ru-RU" sz="2000" dirty="0"/>
              <a:t> для </a:t>
            </a:r>
            <a:r>
              <a:rPr lang="ru-RU" sz="2000" dirty="0" err="1"/>
              <a:t>користувача</a:t>
            </a:r>
            <a:r>
              <a:rPr lang="ru-RU" sz="2000" dirty="0"/>
              <a:t> </a:t>
            </a:r>
            <a:r>
              <a:rPr lang="ru-RU" sz="2000" dirty="0" err="1"/>
              <a:t>введення</a:t>
            </a:r>
            <a:r>
              <a:rPr lang="ru-RU" sz="2000" dirty="0"/>
              <a:t> </a:t>
            </a:r>
            <a:r>
              <a:rPr lang="ru-RU" sz="2000" dirty="0" err="1"/>
              <a:t>перетворити</a:t>
            </a:r>
            <a:r>
              <a:rPr lang="ru-RU" sz="2000" dirty="0"/>
              <a:t> в </a:t>
            </a:r>
            <a:r>
              <a:rPr lang="ru-RU" sz="2000" dirty="0" err="1"/>
              <a:t>integer</a:t>
            </a:r>
            <a:r>
              <a:rPr lang="ru-RU" sz="2000" dirty="0"/>
              <a:t>, </a:t>
            </a:r>
            <a:r>
              <a:rPr lang="ru-RU" sz="2000" dirty="0" err="1"/>
              <a:t>ця</a:t>
            </a:r>
            <a:r>
              <a:rPr lang="ru-RU" sz="2000" dirty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dirty="0" err="1"/>
              <a:t>незамінна</a:t>
            </a:r>
            <a:r>
              <a:rPr lang="ru-RU" sz="2000" dirty="0"/>
              <a:t>. Вона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перетворювати</a:t>
            </a:r>
            <a:r>
              <a:rPr lang="ru-RU" sz="2000" dirty="0"/>
              <a:t> рядки в </a:t>
            </a:r>
            <a:r>
              <a:rPr lang="ru-RU" sz="2000" dirty="0" err="1"/>
              <a:t>цілі</a:t>
            </a:r>
            <a:r>
              <a:rPr lang="ru-RU" sz="2000" dirty="0"/>
              <a:t> числа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&gt;&gt;&gt; a </a:t>
            </a:r>
            <a:r>
              <a:rPr lang="en-US" sz="2000" dirty="0"/>
              <a:t>= '22'</a:t>
            </a:r>
          </a:p>
          <a:p>
            <a:r>
              <a:rPr lang="en-US" sz="2000" dirty="0" smtClean="0"/>
              <a:t>&gt;&gt;&gt; a=</a:t>
            </a:r>
            <a:r>
              <a:rPr lang="en-US" sz="2000" dirty="0" err="1" smtClean="0"/>
              <a:t>int</a:t>
            </a:r>
            <a:r>
              <a:rPr lang="en-US" sz="2000" dirty="0" smtClean="0"/>
              <a:t>(a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&gt;&gt;&gt; print(</a:t>
            </a:r>
            <a:r>
              <a:rPr lang="en-US" sz="2000" dirty="0" err="1" smtClean="0"/>
              <a:t>int</a:t>
            </a:r>
            <a:r>
              <a:rPr lang="en-US" sz="2000" dirty="0" smtClean="0"/>
              <a:t>(a</a:t>
            </a:r>
            <a:r>
              <a:rPr lang="en-US" sz="2000" dirty="0"/>
              <a:t>) + 8 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30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862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err="1"/>
              <a:t>Якщо</a:t>
            </a:r>
            <a:r>
              <a:rPr lang="ru-RU" sz="2000" dirty="0"/>
              <a:t> рядок, яку треба </a:t>
            </a:r>
            <a:r>
              <a:rPr lang="ru-RU" sz="2000" dirty="0" err="1"/>
              <a:t>конвертувати</a:t>
            </a:r>
            <a:r>
              <a:rPr lang="ru-RU" sz="2000" dirty="0"/>
              <a:t> в число, не є </a:t>
            </a:r>
            <a:r>
              <a:rPr lang="ru-RU" sz="2000" dirty="0" err="1"/>
              <a:t>цілим</a:t>
            </a:r>
            <a:r>
              <a:rPr lang="ru-RU" sz="2000" dirty="0"/>
              <a:t> числом, тут </a:t>
            </a:r>
            <a:r>
              <a:rPr lang="ru-RU" sz="2000" dirty="0" err="1"/>
              <a:t>допоможе</a:t>
            </a:r>
            <a:r>
              <a:rPr lang="ru-RU" sz="2000" dirty="0"/>
              <a:t> метод </a:t>
            </a:r>
            <a:r>
              <a:rPr lang="ru-RU" sz="2000" dirty="0" err="1"/>
              <a:t>float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&gt;&gt;&gt; test = 56</a:t>
            </a:r>
          </a:p>
          <a:p>
            <a:r>
              <a:rPr lang="en-US" sz="2000" dirty="0" smtClean="0"/>
              <a:t>&gt;&gt;&gt; print(float(test))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56.0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4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11562</TotalTime>
  <Words>810</Words>
  <Application>Microsoft Office PowerPoint</Application>
  <PresentationFormat>Широкоэкранный</PresentationFormat>
  <Paragraphs>109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Легкий дым</vt:lpstr>
      <vt:lpstr>Функції в Python</vt:lpstr>
      <vt:lpstr>Функція в програмуванні є відокремлена ділянка коду, яку можна викликати, звернувшись до неї по імені, яким вона була названа. При виклику відбувається виконання команд тіла функції.</vt:lpstr>
      <vt:lpstr>Презентация PowerPoint</vt:lpstr>
      <vt:lpstr>Функції також при необхідності можуть отримувати і повертати дані. Тільки зазвичай вони їх отримують не з введення (клавіатури, файлу і ін.). Сюди ж вони повертають результат своєї роботи.</vt:lpstr>
      <vt:lpstr>print</vt:lpstr>
      <vt:lpstr>len</vt:lpstr>
      <vt:lpstr>str</vt:lpstr>
      <vt:lpstr>int</vt:lpstr>
      <vt:lpstr>float</vt:lpstr>
      <vt:lpstr>list</vt:lpstr>
      <vt:lpstr>tuple</vt:lpstr>
      <vt:lpstr>dict</vt:lpstr>
      <vt:lpstr>set</vt:lpstr>
      <vt:lpstr>range</vt:lpstr>
      <vt:lpstr>round</vt:lpstr>
      <vt:lpstr>bool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Функції в Python</dc:title>
  <dc:creator>Juliana</dc:creator>
  <cp:lastModifiedBy>Juliana</cp:lastModifiedBy>
  <cp:revision>24</cp:revision>
  <dcterms:created xsi:type="dcterms:W3CDTF">2020-10-30T19:18:38Z</dcterms:created>
  <dcterms:modified xsi:type="dcterms:W3CDTF">2020-11-08T18:11:32Z</dcterms:modified>
</cp:coreProperties>
</file>