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706" autoAdjust="0"/>
  </p:normalViewPr>
  <p:slideViewPr>
    <p:cSldViewPr>
      <p:cViewPr varScale="1">
        <p:scale>
          <a:sx n="117" d="100"/>
          <a:sy n="117" d="100"/>
        </p:scale>
        <p:origin x="120" y="15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11/17/2019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11/17/2019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U1GVVU9gL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gp/product/B00JYPJAL2/ref=as_li_qf_sp_asin_il_tl?ie=UTF8&amp;tag=gre09a-20&amp;camp=1789&amp;creative=9325&amp;linkCode=as2&amp;creativeASIN=B00JYPJAL2&amp;linkId=c54e29b5edc633e4117877f05c21209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Sound-Reactive LED Lights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October 20, 2019</a:t>
            </a:r>
          </a:p>
          <a:p>
            <a:r>
              <a:rPr lang="en-US" dirty="0"/>
              <a:t>Juliana Wang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 goal: LED light strip that reacts to a wav file, recorded from an AUX cord</a:t>
            </a:r>
          </a:p>
          <a:p>
            <a:r>
              <a:rPr lang="en-US" dirty="0"/>
              <a:t>Inspiration: </a:t>
            </a:r>
            <a:r>
              <a:rPr lang="en-US" dirty="0">
                <a:hlinkClick r:id="rId2"/>
              </a:rPr>
              <a:t>DIY LED Music Visualizer | Real-Time Animations (Arduino)</a:t>
            </a:r>
            <a:endParaRPr lang="en-US" dirty="0"/>
          </a:p>
          <a:p>
            <a:r>
              <a:rPr lang="en-US" dirty="0"/>
              <a:t>Alterations to this project:</a:t>
            </a:r>
          </a:p>
          <a:p>
            <a:pPr lvl="1"/>
            <a:r>
              <a:rPr lang="en-US" dirty="0"/>
              <a:t>Hardware: Staying mostly the same (</a:t>
            </a:r>
            <a:r>
              <a:rPr lang="en-US" dirty="0" err="1"/>
              <a:t>PocketBeagle</a:t>
            </a:r>
            <a:r>
              <a:rPr lang="en-US" dirty="0"/>
              <a:t> analogous to Arduino)</a:t>
            </a:r>
          </a:p>
          <a:p>
            <a:pPr lvl="2"/>
            <a:r>
              <a:rPr lang="en-US" dirty="0"/>
              <a:t>Adding a USB audio splitter to read audio from an AUX cord and output audio to earphones or a speaker</a:t>
            </a:r>
          </a:p>
          <a:p>
            <a:pPr lvl="1"/>
            <a:r>
              <a:rPr lang="en-US" dirty="0"/>
              <a:t>Software</a:t>
            </a:r>
          </a:p>
          <a:p>
            <a:pPr lvl="2"/>
            <a:r>
              <a:rPr lang="en-US" dirty="0"/>
              <a:t>Recording a WAV file through an AUX cord into a USB audio splitter</a:t>
            </a:r>
          </a:p>
          <a:p>
            <a:pPr lvl="2"/>
            <a:r>
              <a:rPr lang="en-US" dirty="0"/>
              <a:t>Process the WAV file into a readable array</a:t>
            </a:r>
          </a:p>
          <a:p>
            <a:pPr lvl="2"/>
            <a:r>
              <a:rPr lang="en-US" dirty="0"/>
              <a:t>Use the </a:t>
            </a:r>
            <a:r>
              <a:rPr lang="en-US" dirty="0" err="1"/>
              <a:t>PocketBeagle</a:t>
            </a:r>
            <a:r>
              <a:rPr lang="en-US" dirty="0"/>
              <a:t> to trigger the LEDs in response to the processed array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31C0D7-DF00-4C50-9A24-153FCFE371A2}"/>
              </a:ext>
            </a:extLst>
          </p:cNvPr>
          <p:cNvSpPr/>
          <p:nvPr/>
        </p:nvSpPr>
        <p:spPr>
          <a:xfrm>
            <a:off x="3902527" y="4031601"/>
            <a:ext cx="190500" cy="775998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BE59A96-A875-478E-9AD3-5642916C6C83}"/>
              </a:ext>
            </a:extLst>
          </p:cNvPr>
          <p:cNvSpPr/>
          <p:nvPr/>
        </p:nvSpPr>
        <p:spPr>
          <a:xfrm>
            <a:off x="4076699" y="1524000"/>
            <a:ext cx="3486151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  <a:p>
            <a:pPr algn="ctr"/>
            <a:r>
              <a:rPr lang="en-US" dirty="0"/>
              <a:t>(OSD335x-SM </a:t>
            </a:r>
            <a:r>
              <a:rPr lang="en-US" dirty="0" err="1"/>
              <a:t>SiP</a:t>
            </a:r>
            <a:r>
              <a:rPr lang="en-US" dirty="0"/>
              <a:t>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D27928-6115-4019-AD44-CACD147E022E}"/>
              </a:ext>
            </a:extLst>
          </p:cNvPr>
          <p:cNvSpPr/>
          <p:nvPr/>
        </p:nvSpPr>
        <p:spPr>
          <a:xfrm>
            <a:off x="800100" y="1790700"/>
            <a:ext cx="1828800" cy="914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MicroUSB</a:t>
            </a:r>
            <a:r>
              <a:rPr lang="en-US" dirty="0"/>
              <a:t> Host Connector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76D02A-23BA-423D-97EF-BAB207BB315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628900" y="2247900"/>
            <a:ext cx="14641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124C29F-645F-4F1F-8170-382B933734EA}"/>
              </a:ext>
            </a:extLst>
          </p:cNvPr>
          <p:cNvSpPr txBox="1"/>
          <p:nvPr/>
        </p:nvSpPr>
        <p:spPr>
          <a:xfrm>
            <a:off x="4073977" y="206323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USB1.VIN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33C3F0-DE18-44EE-AED9-70031B0A4265}"/>
              </a:ext>
            </a:extLst>
          </p:cNvPr>
          <p:cNvSpPr txBox="1"/>
          <p:nvPr/>
        </p:nvSpPr>
        <p:spPr>
          <a:xfrm>
            <a:off x="5655129" y="4161467"/>
            <a:ext cx="190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P1.08 GPIO 2 SPI0 CLK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78C768-129C-4F2E-8BE5-BE4FC120126D}"/>
              </a:ext>
            </a:extLst>
          </p:cNvPr>
          <p:cNvSpPr/>
          <p:nvPr/>
        </p:nvSpPr>
        <p:spPr>
          <a:xfrm>
            <a:off x="8914037" y="3638550"/>
            <a:ext cx="2669723" cy="156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70341E-45B6-44FA-AF9B-3B22EA31FB64}"/>
              </a:ext>
            </a:extLst>
          </p:cNvPr>
          <p:cNvCxnSpPr>
            <a:cxnSpLocks/>
          </p:cNvCxnSpPr>
          <p:nvPr/>
        </p:nvCxnSpPr>
        <p:spPr>
          <a:xfrm flipH="1">
            <a:off x="7562851" y="4305300"/>
            <a:ext cx="1351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E29E96-D89A-4B02-9014-93B5ECCAA245}"/>
              </a:ext>
            </a:extLst>
          </p:cNvPr>
          <p:cNvSpPr txBox="1"/>
          <p:nvPr/>
        </p:nvSpPr>
        <p:spPr>
          <a:xfrm>
            <a:off x="8816066" y="4114230"/>
            <a:ext cx="126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9623F8-6EC3-484F-A2F1-2AA36DAAAD5F}"/>
              </a:ext>
            </a:extLst>
          </p:cNvPr>
          <p:cNvSpPr txBox="1"/>
          <p:nvPr/>
        </p:nvSpPr>
        <p:spPr>
          <a:xfrm>
            <a:off x="9661068" y="3638550"/>
            <a:ext cx="211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Light Strip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712384E-9130-41F7-BD8A-3FD10FE892AE}"/>
              </a:ext>
            </a:extLst>
          </p:cNvPr>
          <p:cNvCxnSpPr>
            <a:stCxn id="33" idx="1"/>
            <a:endCxn id="48" idx="3"/>
          </p:cNvCxnSpPr>
          <p:nvPr/>
        </p:nvCxnSpPr>
        <p:spPr>
          <a:xfrm flipH="1">
            <a:off x="3712027" y="4419600"/>
            <a:ext cx="19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EBD46F5-48AA-4EFB-AFDA-64DFB8CC7059}"/>
              </a:ext>
            </a:extLst>
          </p:cNvPr>
          <p:cNvSpPr/>
          <p:nvPr/>
        </p:nvSpPr>
        <p:spPr>
          <a:xfrm>
            <a:off x="1883227" y="3962399"/>
            <a:ext cx="1828800" cy="914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 Adapter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69C941-BF2C-4FD6-A6E6-BE1421FA959D}"/>
              </a:ext>
            </a:extLst>
          </p:cNvPr>
          <p:cNvCxnSpPr>
            <a:cxnSpLocks/>
          </p:cNvCxnSpPr>
          <p:nvPr/>
        </p:nvCxnSpPr>
        <p:spPr>
          <a:xfrm flipH="1">
            <a:off x="7562851" y="3886200"/>
            <a:ext cx="1351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F2891AB-6584-40C7-BFCD-B52EEFF26934}"/>
              </a:ext>
            </a:extLst>
          </p:cNvPr>
          <p:cNvCxnSpPr>
            <a:cxnSpLocks/>
          </p:cNvCxnSpPr>
          <p:nvPr/>
        </p:nvCxnSpPr>
        <p:spPr>
          <a:xfrm flipH="1">
            <a:off x="7562851" y="4713514"/>
            <a:ext cx="1351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9340D5F-ACB3-4AAC-B130-B0579907F05B}"/>
              </a:ext>
            </a:extLst>
          </p:cNvPr>
          <p:cNvSpPr txBox="1"/>
          <p:nvPr/>
        </p:nvSpPr>
        <p:spPr>
          <a:xfrm>
            <a:off x="8565694" y="3734013"/>
            <a:ext cx="126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08BD80-2EB5-46AC-BB8D-3B48C106781F}"/>
              </a:ext>
            </a:extLst>
          </p:cNvPr>
          <p:cNvSpPr txBox="1"/>
          <p:nvPr/>
        </p:nvSpPr>
        <p:spPr>
          <a:xfrm>
            <a:off x="8631008" y="4513502"/>
            <a:ext cx="126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DBE506-10CA-4BBD-A7E1-491147BA78BE}"/>
              </a:ext>
            </a:extLst>
          </p:cNvPr>
          <p:cNvSpPr txBox="1"/>
          <p:nvPr/>
        </p:nvSpPr>
        <p:spPr>
          <a:xfrm>
            <a:off x="5678940" y="3753254"/>
            <a:ext cx="190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P1.24 SYS VOUT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09C17B-DB76-4D46-BF8C-7B304DA1D10D}"/>
              </a:ext>
            </a:extLst>
          </p:cNvPr>
          <p:cNvSpPr txBox="1"/>
          <p:nvPr/>
        </p:nvSpPr>
        <p:spPr>
          <a:xfrm>
            <a:off x="5657851" y="4575014"/>
            <a:ext cx="190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P1.22 SYS GND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DF9DC6-F100-400F-93E9-21CD41D97DB7}"/>
              </a:ext>
            </a:extLst>
          </p:cNvPr>
          <p:cNvSpPr/>
          <p:nvPr/>
        </p:nvSpPr>
        <p:spPr>
          <a:xfrm>
            <a:off x="3905246" y="4255553"/>
            <a:ext cx="198666" cy="276999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0DB375-7226-4BC9-A444-F9DC34C3CEF4}"/>
              </a:ext>
            </a:extLst>
          </p:cNvPr>
          <p:cNvSpPr txBox="1"/>
          <p:nvPr/>
        </p:nvSpPr>
        <p:spPr>
          <a:xfrm>
            <a:off x="3960016" y="3909243"/>
            <a:ext cx="190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P1.05 VBUS, P1.07 VIN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1FCD49-6C0D-4E2C-BADD-680F93C8649E}"/>
              </a:ext>
            </a:extLst>
          </p:cNvPr>
          <p:cNvSpPr txBox="1"/>
          <p:nvPr/>
        </p:nvSpPr>
        <p:spPr>
          <a:xfrm>
            <a:off x="2979623" y="4143933"/>
            <a:ext cx="190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P1.09 DN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602B4B-70D4-44FD-948D-C0C04C3D18F4}"/>
              </a:ext>
            </a:extLst>
          </p:cNvPr>
          <p:cNvSpPr txBox="1"/>
          <p:nvPr/>
        </p:nvSpPr>
        <p:spPr>
          <a:xfrm>
            <a:off x="2955812" y="4406157"/>
            <a:ext cx="190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P1.11 DP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5867E4-BBB0-4FED-8088-EDDC51576176}"/>
              </a:ext>
            </a:extLst>
          </p:cNvPr>
          <p:cNvSpPr txBox="1"/>
          <p:nvPr/>
        </p:nvSpPr>
        <p:spPr>
          <a:xfrm>
            <a:off x="3766795" y="4656363"/>
            <a:ext cx="190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P1.13 ID, P1.15 GND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A3182AD-4609-4CB5-8691-7C8CB7432F2F}"/>
              </a:ext>
            </a:extLst>
          </p:cNvPr>
          <p:cNvSpPr/>
          <p:nvPr/>
        </p:nvSpPr>
        <p:spPr>
          <a:xfrm>
            <a:off x="3902527" y="4031601"/>
            <a:ext cx="190500" cy="775998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8FFF20A-54B2-4108-AEAC-B22FCCD3D7C1}"/>
              </a:ext>
            </a:extLst>
          </p:cNvPr>
          <p:cNvSpPr/>
          <p:nvPr/>
        </p:nvSpPr>
        <p:spPr>
          <a:xfrm>
            <a:off x="4076699" y="1524000"/>
            <a:ext cx="3486151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  <a:p>
            <a:pPr algn="ctr"/>
            <a:r>
              <a:rPr lang="en-US" dirty="0"/>
              <a:t>(OSD335x-SM </a:t>
            </a:r>
            <a:r>
              <a:rPr lang="en-US" dirty="0" err="1"/>
              <a:t>SiP</a:t>
            </a:r>
            <a:r>
              <a:rPr lang="en-US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EAB2C8-5824-4C77-8A79-00800826CB28}"/>
              </a:ext>
            </a:extLst>
          </p:cNvPr>
          <p:cNvSpPr/>
          <p:nvPr/>
        </p:nvSpPr>
        <p:spPr>
          <a:xfrm>
            <a:off x="800100" y="1790700"/>
            <a:ext cx="1828800" cy="914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MicroUSB</a:t>
            </a:r>
            <a:r>
              <a:rPr lang="en-US" dirty="0"/>
              <a:t> Host Connector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BEB218-A9C9-48A9-A0C6-9E604EF2CF45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628900" y="2247900"/>
            <a:ext cx="14641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36F5CF-01DF-41FF-8E40-D80B8FF4A911}"/>
              </a:ext>
            </a:extLst>
          </p:cNvPr>
          <p:cNvSpPr txBox="1"/>
          <p:nvPr/>
        </p:nvSpPr>
        <p:spPr>
          <a:xfrm>
            <a:off x="4073977" y="206323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USB1.VIN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0E9F20-B7A8-4F61-AD1E-C5CAF2C78E75}"/>
              </a:ext>
            </a:extLst>
          </p:cNvPr>
          <p:cNvSpPr txBox="1"/>
          <p:nvPr/>
        </p:nvSpPr>
        <p:spPr>
          <a:xfrm>
            <a:off x="5655129" y="4161467"/>
            <a:ext cx="190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P1.08 GPIO 2 SPI0 CLK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EB8099-37A3-4C12-9A57-DFCC6E8110EA}"/>
              </a:ext>
            </a:extLst>
          </p:cNvPr>
          <p:cNvSpPr/>
          <p:nvPr/>
        </p:nvSpPr>
        <p:spPr>
          <a:xfrm>
            <a:off x="8914037" y="3638550"/>
            <a:ext cx="2669723" cy="156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088C1C-23CC-4CDF-9920-FD727EFE21C7}"/>
              </a:ext>
            </a:extLst>
          </p:cNvPr>
          <p:cNvCxnSpPr>
            <a:cxnSpLocks/>
          </p:cNvCxnSpPr>
          <p:nvPr/>
        </p:nvCxnSpPr>
        <p:spPr>
          <a:xfrm flipH="1">
            <a:off x="7562851" y="4305300"/>
            <a:ext cx="1351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CEA8B6-69CA-4220-97B3-5DBE58A8FFE9}"/>
              </a:ext>
            </a:extLst>
          </p:cNvPr>
          <p:cNvSpPr txBox="1"/>
          <p:nvPr/>
        </p:nvSpPr>
        <p:spPr>
          <a:xfrm>
            <a:off x="8816066" y="4114230"/>
            <a:ext cx="126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D8269F-BD79-42CC-887F-2B11F70D7BFF}"/>
              </a:ext>
            </a:extLst>
          </p:cNvPr>
          <p:cNvSpPr txBox="1"/>
          <p:nvPr/>
        </p:nvSpPr>
        <p:spPr>
          <a:xfrm>
            <a:off x="9661068" y="3638550"/>
            <a:ext cx="211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Light Strip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23A6C1-6D24-4A96-B248-04D3B9C830B2}"/>
              </a:ext>
            </a:extLst>
          </p:cNvPr>
          <p:cNvSpPr txBox="1"/>
          <p:nvPr/>
        </p:nvSpPr>
        <p:spPr>
          <a:xfrm>
            <a:off x="2797627" y="1853106"/>
            <a:ext cx="126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Volts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029C0-24E7-43CA-AE38-38083FFB9A31}"/>
              </a:ext>
            </a:extLst>
          </p:cNvPr>
          <p:cNvSpPr txBox="1"/>
          <p:nvPr/>
        </p:nvSpPr>
        <p:spPr>
          <a:xfrm>
            <a:off x="2552700" y="2281340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 to 1.3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7DB2F4-71A9-4F5A-BBC4-ED7910A37D92}"/>
              </a:ext>
            </a:extLst>
          </p:cNvPr>
          <p:cNvSpPr txBox="1"/>
          <p:nvPr/>
        </p:nvSpPr>
        <p:spPr>
          <a:xfrm>
            <a:off x="7500255" y="3527755"/>
            <a:ext cx="126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Volts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0EFDE8-DA82-45CE-A72C-2B359B365B16}"/>
              </a:ext>
            </a:extLst>
          </p:cNvPr>
          <p:cNvSpPr txBox="1"/>
          <p:nvPr/>
        </p:nvSpPr>
        <p:spPr>
          <a:xfrm>
            <a:off x="7342414" y="3863077"/>
            <a:ext cx="174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 least 4 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EC700B-590A-461B-BD95-E1FCCB7BA667}"/>
              </a:ext>
            </a:extLst>
          </p:cNvPr>
          <p:cNvCxnSpPr>
            <a:stCxn id="35" idx="1"/>
            <a:endCxn id="36" idx="3"/>
          </p:cNvCxnSpPr>
          <p:nvPr/>
        </p:nvCxnSpPr>
        <p:spPr>
          <a:xfrm flipH="1">
            <a:off x="3712027" y="4419600"/>
            <a:ext cx="19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E7F0FF7-71A2-4096-AD8F-0E9983D0D656}"/>
              </a:ext>
            </a:extLst>
          </p:cNvPr>
          <p:cNvSpPr/>
          <p:nvPr/>
        </p:nvSpPr>
        <p:spPr>
          <a:xfrm>
            <a:off x="1883227" y="3962399"/>
            <a:ext cx="1828800" cy="914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 Adapter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EAE529-4C82-4CD2-9187-368E3073ED38}"/>
              </a:ext>
            </a:extLst>
          </p:cNvPr>
          <p:cNvCxnSpPr>
            <a:cxnSpLocks/>
          </p:cNvCxnSpPr>
          <p:nvPr/>
        </p:nvCxnSpPr>
        <p:spPr>
          <a:xfrm flipH="1">
            <a:off x="7562851" y="3886200"/>
            <a:ext cx="1351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AF0BA6B-2037-4DC2-8B6C-06E0D67B15E9}"/>
              </a:ext>
            </a:extLst>
          </p:cNvPr>
          <p:cNvCxnSpPr>
            <a:cxnSpLocks/>
          </p:cNvCxnSpPr>
          <p:nvPr/>
        </p:nvCxnSpPr>
        <p:spPr>
          <a:xfrm flipH="1">
            <a:off x="7562851" y="4713514"/>
            <a:ext cx="1351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EF6FC5-347A-438E-AEF7-19DFB50F737B}"/>
              </a:ext>
            </a:extLst>
          </p:cNvPr>
          <p:cNvSpPr txBox="1"/>
          <p:nvPr/>
        </p:nvSpPr>
        <p:spPr>
          <a:xfrm>
            <a:off x="8565694" y="3734013"/>
            <a:ext cx="126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C9C3BA-E2E2-4832-8886-BE5A3218CFEA}"/>
              </a:ext>
            </a:extLst>
          </p:cNvPr>
          <p:cNvSpPr txBox="1"/>
          <p:nvPr/>
        </p:nvSpPr>
        <p:spPr>
          <a:xfrm>
            <a:off x="8631008" y="4513502"/>
            <a:ext cx="126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F02F97-4DD4-410A-8506-CE56D0D76F47}"/>
              </a:ext>
            </a:extLst>
          </p:cNvPr>
          <p:cNvSpPr txBox="1"/>
          <p:nvPr/>
        </p:nvSpPr>
        <p:spPr>
          <a:xfrm>
            <a:off x="5678940" y="3753254"/>
            <a:ext cx="190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P1.24 SYS VOUT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4EF1C1-764A-4FFC-868B-EBB54E76A4E1}"/>
              </a:ext>
            </a:extLst>
          </p:cNvPr>
          <p:cNvSpPr txBox="1"/>
          <p:nvPr/>
        </p:nvSpPr>
        <p:spPr>
          <a:xfrm>
            <a:off x="5657851" y="4575014"/>
            <a:ext cx="190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P1.22 SYS GND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41B6A0-8618-46FA-B5CC-D4A1DF5AD176}"/>
              </a:ext>
            </a:extLst>
          </p:cNvPr>
          <p:cNvSpPr/>
          <p:nvPr/>
        </p:nvSpPr>
        <p:spPr>
          <a:xfrm>
            <a:off x="3905246" y="4255553"/>
            <a:ext cx="198666" cy="276999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97AC69-CE03-426F-8352-9CC6BFAA356C}"/>
              </a:ext>
            </a:extLst>
          </p:cNvPr>
          <p:cNvSpPr txBox="1"/>
          <p:nvPr/>
        </p:nvSpPr>
        <p:spPr>
          <a:xfrm>
            <a:off x="3960016" y="3909243"/>
            <a:ext cx="190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P1.05 VBUS, P1.07 VIN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EBE311-6533-4948-A401-466E8927F8E5}"/>
              </a:ext>
            </a:extLst>
          </p:cNvPr>
          <p:cNvSpPr txBox="1"/>
          <p:nvPr/>
        </p:nvSpPr>
        <p:spPr>
          <a:xfrm>
            <a:off x="2979623" y="4143933"/>
            <a:ext cx="190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P1.09 DN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EABCD4-8FF6-4E6F-84DA-CA626210C751}"/>
              </a:ext>
            </a:extLst>
          </p:cNvPr>
          <p:cNvSpPr txBox="1"/>
          <p:nvPr/>
        </p:nvSpPr>
        <p:spPr>
          <a:xfrm>
            <a:off x="2955812" y="4406157"/>
            <a:ext cx="190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P1.11 DP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C51FFE-E387-4CE7-BA02-3ED7F39DD326}"/>
              </a:ext>
            </a:extLst>
          </p:cNvPr>
          <p:cNvSpPr txBox="1"/>
          <p:nvPr/>
        </p:nvSpPr>
        <p:spPr>
          <a:xfrm>
            <a:off x="3766795" y="4656363"/>
            <a:ext cx="190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P1.13 ID, P1.15 GND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340741"/>
              </p:ext>
            </p:extLst>
          </p:nvPr>
        </p:nvGraphicFramePr>
        <p:xfrm>
          <a:off x="609600" y="1295400"/>
          <a:ext cx="1097280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53300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2051957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LED Light Strips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AUX 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(OEDK)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USB Audio Splitter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 (Prof. Welsh)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PocketBeagle</a:t>
                      </a:r>
                      <a:r>
                        <a:rPr lang="en-US" dirty="0"/>
                        <a:t> USB 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(OEDK)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¼” Plywood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(scrap wood)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10657</TotalTime>
  <Words>273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Sound-Reactive LED Lights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Juliana Wang</cp:lastModifiedBy>
  <cp:revision>419</cp:revision>
  <dcterms:created xsi:type="dcterms:W3CDTF">2018-01-09T20:24:50Z</dcterms:created>
  <dcterms:modified xsi:type="dcterms:W3CDTF">2019-11-19T02:17:09Z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