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368" r:id="rId4"/>
    <p:sldId id="3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706" autoAdjust="0"/>
  </p:normalViewPr>
  <p:slideViewPr>
    <p:cSldViewPr>
      <p:cViewPr>
        <p:scale>
          <a:sx n="100" d="100"/>
          <a:sy n="100" d="100"/>
        </p:scale>
        <p:origin x="72" y="456"/>
      </p:cViewPr>
      <p:guideLst>
        <p:guide pos="3840"/>
        <p:guide orient="horz"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11/26/2019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Sound-Reactive LED Lights 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November 26, 2019</a:t>
            </a:r>
          </a:p>
          <a:p>
            <a:r>
              <a:rPr lang="en-US" dirty="0"/>
              <a:t>Juliana Wang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295400"/>
            <a:ext cx="7543800" cy="4724399"/>
          </a:xfrm>
        </p:spPr>
        <p:txBody>
          <a:bodyPr/>
          <a:lstStyle/>
          <a:p>
            <a:r>
              <a:rPr lang="en-US" dirty="0" err="1"/>
              <a:t>Pocketbeagle</a:t>
            </a:r>
            <a:r>
              <a:rPr lang="en-US" dirty="0"/>
              <a:t> connects to LED light strip that reacts to a wav file, recorded from an AUX cord</a:t>
            </a:r>
          </a:p>
          <a:p>
            <a:r>
              <a:rPr lang="en-US" dirty="0"/>
              <a:t>Functionality:</a:t>
            </a:r>
          </a:p>
          <a:p>
            <a:pPr lvl="1"/>
            <a:r>
              <a:rPr lang="en-US" dirty="0"/>
              <a:t>Audio adapter for audio input (AUX cord) and output (speaker)</a:t>
            </a:r>
          </a:p>
          <a:p>
            <a:pPr lvl="1"/>
            <a:r>
              <a:rPr lang="en-US" dirty="0"/>
              <a:t>LED strip connections (+5V V_OUT, GND, GPIO for data)</a:t>
            </a:r>
          </a:p>
          <a:p>
            <a:pPr lvl="1"/>
            <a:r>
              <a:rPr lang="en-US" dirty="0" err="1"/>
              <a:t>MicroUSB</a:t>
            </a:r>
            <a:r>
              <a:rPr lang="en-US" dirty="0"/>
              <a:t> port for </a:t>
            </a:r>
            <a:r>
              <a:rPr lang="en-US" dirty="0" err="1"/>
              <a:t>Pocketbeagle</a:t>
            </a:r>
            <a:r>
              <a:rPr lang="en-US" dirty="0"/>
              <a:t> power/computer connection</a:t>
            </a:r>
          </a:p>
          <a:p>
            <a:pPr lvl="1"/>
            <a:r>
              <a:rPr lang="en-US" dirty="0"/>
              <a:t>Chip for processing</a:t>
            </a:r>
          </a:p>
          <a:p>
            <a:pPr lvl="1"/>
            <a:r>
              <a:rPr lang="en-US" dirty="0"/>
              <a:t>MicroSD port</a:t>
            </a:r>
          </a:p>
        </p:txBody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A1B1E7EA-8E6C-4043-83D6-FE4E41497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3150407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31C0D7-DF00-4C50-9A24-153FCFE371A2}"/>
              </a:ext>
            </a:extLst>
          </p:cNvPr>
          <p:cNvSpPr/>
          <p:nvPr/>
        </p:nvSpPr>
        <p:spPr>
          <a:xfrm>
            <a:off x="3902527" y="4031601"/>
            <a:ext cx="190500" cy="775998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BE59A96-A875-478E-9AD3-5642916C6C83}"/>
              </a:ext>
            </a:extLst>
          </p:cNvPr>
          <p:cNvSpPr/>
          <p:nvPr/>
        </p:nvSpPr>
        <p:spPr>
          <a:xfrm>
            <a:off x="4076699" y="1524000"/>
            <a:ext cx="3486151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D27928-6115-4019-AD44-CACD147E022E}"/>
              </a:ext>
            </a:extLst>
          </p:cNvPr>
          <p:cNvSpPr/>
          <p:nvPr/>
        </p:nvSpPr>
        <p:spPr>
          <a:xfrm>
            <a:off x="800100" y="1790700"/>
            <a:ext cx="1828800" cy="914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MicroUSB</a:t>
            </a:r>
            <a:r>
              <a:rPr lang="en-US" dirty="0"/>
              <a:t> Host Connector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76D02A-23BA-423D-97EF-BAB207BB315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628900" y="2247900"/>
            <a:ext cx="14641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24C29F-645F-4F1F-8170-382B933734EA}"/>
              </a:ext>
            </a:extLst>
          </p:cNvPr>
          <p:cNvSpPr txBox="1"/>
          <p:nvPr/>
        </p:nvSpPr>
        <p:spPr>
          <a:xfrm>
            <a:off x="4073977" y="206323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USB1.VIN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33C3F0-DE18-44EE-AED9-70031B0A4265}"/>
              </a:ext>
            </a:extLst>
          </p:cNvPr>
          <p:cNvSpPr txBox="1"/>
          <p:nvPr/>
        </p:nvSpPr>
        <p:spPr>
          <a:xfrm>
            <a:off x="5655129" y="4161467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P1.08 GPIO 2 SPI0 CLK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78C768-129C-4F2E-8BE5-BE4FC120126D}"/>
              </a:ext>
            </a:extLst>
          </p:cNvPr>
          <p:cNvSpPr/>
          <p:nvPr/>
        </p:nvSpPr>
        <p:spPr>
          <a:xfrm>
            <a:off x="8914037" y="3638550"/>
            <a:ext cx="2669723" cy="156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70341E-45B6-44FA-AF9B-3B22EA31FB64}"/>
              </a:ext>
            </a:extLst>
          </p:cNvPr>
          <p:cNvCxnSpPr>
            <a:cxnSpLocks/>
          </p:cNvCxnSpPr>
          <p:nvPr/>
        </p:nvCxnSpPr>
        <p:spPr>
          <a:xfrm flipH="1">
            <a:off x="7562851" y="4305300"/>
            <a:ext cx="1351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E29E96-D89A-4B02-9014-93B5ECCAA245}"/>
              </a:ext>
            </a:extLst>
          </p:cNvPr>
          <p:cNvSpPr txBox="1"/>
          <p:nvPr/>
        </p:nvSpPr>
        <p:spPr>
          <a:xfrm>
            <a:off x="8816066" y="4114230"/>
            <a:ext cx="126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9623F8-6EC3-484F-A2F1-2AA36DAAAD5F}"/>
              </a:ext>
            </a:extLst>
          </p:cNvPr>
          <p:cNvSpPr txBox="1"/>
          <p:nvPr/>
        </p:nvSpPr>
        <p:spPr>
          <a:xfrm>
            <a:off x="9661068" y="3638550"/>
            <a:ext cx="211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Light Strip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712384E-9130-41F7-BD8A-3FD10FE892AE}"/>
              </a:ext>
            </a:extLst>
          </p:cNvPr>
          <p:cNvCxnSpPr>
            <a:stCxn id="33" idx="1"/>
            <a:endCxn id="48" idx="3"/>
          </p:cNvCxnSpPr>
          <p:nvPr/>
        </p:nvCxnSpPr>
        <p:spPr>
          <a:xfrm flipH="1">
            <a:off x="3712027" y="4419600"/>
            <a:ext cx="19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EBD46F5-48AA-4EFB-AFDA-64DFB8CC7059}"/>
              </a:ext>
            </a:extLst>
          </p:cNvPr>
          <p:cNvSpPr/>
          <p:nvPr/>
        </p:nvSpPr>
        <p:spPr>
          <a:xfrm>
            <a:off x="1883227" y="3962399"/>
            <a:ext cx="1828800" cy="914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 Adapter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69C941-BF2C-4FD6-A6E6-BE1421FA959D}"/>
              </a:ext>
            </a:extLst>
          </p:cNvPr>
          <p:cNvCxnSpPr>
            <a:cxnSpLocks/>
          </p:cNvCxnSpPr>
          <p:nvPr/>
        </p:nvCxnSpPr>
        <p:spPr>
          <a:xfrm flipH="1">
            <a:off x="7562851" y="3886200"/>
            <a:ext cx="1351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F2891AB-6584-40C7-BFCD-B52EEFF26934}"/>
              </a:ext>
            </a:extLst>
          </p:cNvPr>
          <p:cNvCxnSpPr>
            <a:cxnSpLocks/>
          </p:cNvCxnSpPr>
          <p:nvPr/>
        </p:nvCxnSpPr>
        <p:spPr>
          <a:xfrm flipH="1">
            <a:off x="7562851" y="4713514"/>
            <a:ext cx="1351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9340D5F-ACB3-4AAC-B130-B0579907F05B}"/>
              </a:ext>
            </a:extLst>
          </p:cNvPr>
          <p:cNvSpPr txBox="1"/>
          <p:nvPr/>
        </p:nvSpPr>
        <p:spPr>
          <a:xfrm>
            <a:off x="8565694" y="3734013"/>
            <a:ext cx="126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08BD80-2EB5-46AC-BB8D-3B48C106781F}"/>
              </a:ext>
            </a:extLst>
          </p:cNvPr>
          <p:cNvSpPr txBox="1"/>
          <p:nvPr/>
        </p:nvSpPr>
        <p:spPr>
          <a:xfrm>
            <a:off x="8631008" y="4513502"/>
            <a:ext cx="126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DBE506-10CA-4BBD-A7E1-491147BA78BE}"/>
              </a:ext>
            </a:extLst>
          </p:cNvPr>
          <p:cNvSpPr txBox="1"/>
          <p:nvPr/>
        </p:nvSpPr>
        <p:spPr>
          <a:xfrm>
            <a:off x="5678940" y="3753254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P1.24 SYS VOUT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09C17B-DB76-4D46-BF8C-7B304DA1D10D}"/>
              </a:ext>
            </a:extLst>
          </p:cNvPr>
          <p:cNvSpPr txBox="1"/>
          <p:nvPr/>
        </p:nvSpPr>
        <p:spPr>
          <a:xfrm>
            <a:off x="5657851" y="4575014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P1.22 SYS GND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DF9DC6-F100-400F-93E9-21CD41D97DB7}"/>
              </a:ext>
            </a:extLst>
          </p:cNvPr>
          <p:cNvSpPr/>
          <p:nvPr/>
        </p:nvSpPr>
        <p:spPr>
          <a:xfrm>
            <a:off x="3905246" y="4255553"/>
            <a:ext cx="198666" cy="276999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0DB375-7226-4BC9-A444-F9DC34C3CEF4}"/>
              </a:ext>
            </a:extLst>
          </p:cNvPr>
          <p:cNvSpPr txBox="1"/>
          <p:nvPr/>
        </p:nvSpPr>
        <p:spPr>
          <a:xfrm>
            <a:off x="3960016" y="3909243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P1.05 VBUS, P1.07 VIN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1FCD49-6C0D-4E2C-BADD-680F93C8649E}"/>
              </a:ext>
            </a:extLst>
          </p:cNvPr>
          <p:cNvSpPr txBox="1"/>
          <p:nvPr/>
        </p:nvSpPr>
        <p:spPr>
          <a:xfrm>
            <a:off x="2979623" y="4143933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P1.09 DN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602B4B-70D4-44FD-948D-C0C04C3D18F4}"/>
              </a:ext>
            </a:extLst>
          </p:cNvPr>
          <p:cNvSpPr txBox="1"/>
          <p:nvPr/>
        </p:nvSpPr>
        <p:spPr>
          <a:xfrm>
            <a:off x="2955812" y="4406157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P1.11 DP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5867E4-BBB0-4FED-8088-EDDC51576176}"/>
              </a:ext>
            </a:extLst>
          </p:cNvPr>
          <p:cNvSpPr txBox="1"/>
          <p:nvPr/>
        </p:nvSpPr>
        <p:spPr>
          <a:xfrm>
            <a:off x="3766795" y="4656363"/>
            <a:ext cx="19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P1.13 ID, P1.15 GND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CEB308-28BE-41C4-B039-C135366257E8}"/>
              </a:ext>
            </a:extLst>
          </p:cNvPr>
          <p:cNvSpPr/>
          <p:nvPr/>
        </p:nvSpPr>
        <p:spPr>
          <a:xfrm>
            <a:off x="3429000" y="1885558"/>
            <a:ext cx="5528235" cy="1265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292EFF-8750-41F1-A8B0-A73FF9CEF53B}"/>
              </a:ext>
            </a:extLst>
          </p:cNvPr>
          <p:cNvSpPr/>
          <p:nvPr/>
        </p:nvSpPr>
        <p:spPr>
          <a:xfrm>
            <a:off x="5181600" y="3046331"/>
            <a:ext cx="3775635" cy="1732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7F2964F-FA44-4340-B15B-55C8AFD268E4}"/>
              </a:ext>
            </a:extLst>
          </p:cNvPr>
          <p:cNvSpPr/>
          <p:nvPr/>
        </p:nvSpPr>
        <p:spPr>
          <a:xfrm>
            <a:off x="5257800" y="1905000"/>
            <a:ext cx="3631671" cy="199985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  <a:p>
            <a:pPr algn="ctr"/>
            <a:r>
              <a:rPr lang="en-US" dirty="0"/>
              <a:t>35mm x 56mm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B55CB8A-8BA9-4E13-B8F3-B97D03106359}"/>
              </a:ext>
            </a:extLst>
          </p:cNvPr>
          <p:cNvSpPr/>
          <p:nvPr/>
        </p:nvSpPr>
        <p:spPr>
          <a:xfrm>
            <a:off x="3491550" y="3151108"/>
            <a:ext cx="1627500" cy="1627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Audio Adapter</a:t>
            </a:r>
          </a:p>
          <a:p>
            <a:pPr algn="ctr"/>
            <a:r>
              <a:rPr lang="en-US" sz="1400" dirty="0"/>
              <a:t>28mm x 29mm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FB98F0-CD89-47A5-A2D0-6E9CA21EA290}"/>
              </a:ext>
            </a:extLst>
          </p:cNvPr>
          <p:cNvSpPr/>
          <p:nvPr/>
        </p:nvSpPr>
        <p:spPr>
          <a:xfrm>
            <a:off x="3898425" y="2221783"/>
            <a:ext cx="813750" cy="929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USB port</a:t>
            </a:r>
          </a:p>
          <a:p>
            <a:pPr algn="ctr"/>
            <a:r>
              <a:rPr lang="en-US" sz="1200" dirty="0"/>
              <a:t>12mm x 14mm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E73390-CAD3-4550-AF49-EEC4D0C3726C}"/>
              </a:ext>
            </a:extLst>
          </p:cNvPr>
          <p:cNvSpPr/>
          <p:nvPr/>
        </p:nvSpPr>
        <p:spPr>
          <a:xfrm>
            <a:off x="5659717" y="4011691"/>
            <a:ext cx="2819400" cy="766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3-Wire Ribbon Snap Connector </a:t>
            </a:r>
          </a:p>
          <a:p>
            <a:pPr algn="ctr"/>
            <a:r>
              <a:rPr lang="en-US" sz="1200" dirty="0"/>
              <a:t>WS2812B Compatible</a:t>
            </a:r>
          </a:p>
          <a:p>
            <a:pPr algn="ctr"/>
            <a:r>
              <a:rPr lang="en-US" sz="1200" dirty="0"/>
              <a:t>(V_OUT, GND, and GPIO)</a:t>
            </a:r>
          </a:p>
          <a:p>
            <a:pPr algn="ctr"/>
            <a:r>
              <a:rPr lang="en-US" sz="1200" dirty="0"/>
              <a:t>12mm x 14mm (estimated)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CD8594-E4C9-42AF-A842-CA223B8056E7}"/>
              </a:ext>
            </a:extLst>
          </p:cNvPr>
          <p:cNvCxnSpPr>
            <a:cxnSpLocks/>
          </p:cNvCxnSpPr>
          <p:nvPr/>
        </p:nvCxnSpPr>
        <p:spPr>
          <a:xfrm>
            <a:off x="3474150" y="4953000"/>
            <a:ext cx="54793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27A94E1-D0CB-40FF-9C6C-017C1D35E91F}"/>
              </a:ext>
            </a:extLst>
          </p:cNvPr>
          <p:cNvSpPr txBox="1"/>
          <p:nvPr/>
        </p:nvSpPr>
        <p:spPr>
          <a:xfrm>
            <a:off x="4869703" y="4939575"/>
            <a:ext cx="245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89mm</a:t>
            </a:r>
          </a:p>
          <a:p>
            <a:pPr algn="ctr"/>
            <a:r>
              <a:rPr lang="en-US" sz="1200" dirty="0"/>
              <a:t>(~3.5 in)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E910304-A661-47CD-9C5E-F4040910EEF8}"/>
              </a:ext>
            </a:extLst>
          </p:cNvPr>
          <p:cNvCxnSpPr>
            <a:cxnSpLocks/>
          </p:cNvCxnSpPr>
          <p:nvPr/>
        </p:nvCxnSpPr>
        <p:spPr>
          <a:xfrm>
            <a:off x="3238500" y="1885558"/>
            <a:ext cx="0" cy="2873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306E38B-23CC-469D-8A8D-308B9BAC85B3}"/>
              </a:ext>
            </a:extLst>
          </p:cNvPr>
          <p:cNvSpPr txBox="1"/>
          <p:nvPr/>
        </p:nvSpPr>
        <p:spPr>
          <a:xfrm>
            <a:off x="2559168" y="3198167"/>
            <a:ext cx="679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51mm</a:t>
            </a:r>
          </a:p>
          <a:p>
            <a:pPr algn="ctr"/>
            <a:r>
              <a:rPr lang="en-US" sz="1200" dirty="0"/>
              <a:t>(~2 in)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11320</TotalTime>
  <Words>174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Sound-Reactive LED Lights PCB Proposal</vt:lpstr>
      <vt:lpstr>Background Information</vt:lpstr>
      <vt:lpstr>System Block Diagram</vt:lpstr>
      <vt:lpstr>Mechanical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Juliana Wang</cp:lastModifiedBy>
  <cp:revision>430</cp:revision>
  <dcterms:created xsi:type="dcterms:W3CDTF">2018-01-09T20:24:50Z</dcterms:created>
  <dcterms:modified xsi:type="dcterms:W3CDTF">2019-11-27T03:03:03Z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