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16" autoAdjust="0"/>
    <p:restoredTop sz="94709" autoAdjust="0"/>
  </p:normalViewPr>
  <p:slideViewPr>
    <p:cSldViewPr snapToGrid="0" snapToObjects="1">
      <p:cViewPr>
        <p:scale>
          <a:sx n="75" d="100"/>
          <a:sy n="75" d="100"/>
        </p:scale>
        <p:origin x="2430" y="912"/>
      </p:cViewPr>
      <p:guideLst>
        <p:guide orient="horz" pos="162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3468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edit Master text styles</a:t>
            </a:r>
          </a:p>
          <a:p>
            <a:pPr marL="228600" marR="0" lvl="1" indent="-228600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457200" marR="0" lvl="2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  <a:p>
            <a:pPr marL="685800" marR="0" lvl="3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Fourth level</a:t>
            </a:r>
          </a:p>
          <a:p>
            <a:pPr marL="914400" marR="0" lvl="4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7" y="2984157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976" y="1317986"/>
            <a:ext cx="5906764" cy="1512707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336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615" y="1288495"/>
            <a:ext cx="40233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" y="1768316"/>
            <a:ext cx="402336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8495"/>
            <a:ext cx="41148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316"/>
            <a:ext cx="4114800" cy="301752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AF421-5125-4CD7-A42E-2A08E257E69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76EF134-67DC-4D9B-AD8B-CFC2D9D4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BC2E29-23F3-4159-906D-325A3AA1CE55}"/>
              </a:ext>
            </a:extLst>
          </p:cNvPr>
          <p:cNvSpPr/>
          <p:nvPr userDrawn="1"/>
        </p:nvSpPr>
        <p:spPr>
          <a:xfrm>
            <a:off x="-175260" y="-160020"/>
            <a:ext cx="9410700" cy="53797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6" y="179882"/>
            <a:ext cx="2818099" cy="1088137"/>
          </a:xfrm>
        </p:spPr>
        <p:txBody>
          <a:bodyPr>
            <a:normAutofit/>
          </a:bodyPr>
          <a:lstStyle>
            <a:lvl1pPr algn="ctr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2400" b="0" kern="1200" dirty="0">
                <a:solidFill>
                  <a:schemeClr val="tx1"/>
                </a:solidFill>
                <a:latin typeface="Arial Bold" panose="020B0704020202020204" pitchFamily="34" charset="0"/>
                <a:ea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79457" y="179881"/>
            <a:ext cx="5431536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C5BB6-8F5D-4C35-AAEB-4196E0BC0135}"/>
              </a:ext>
            </a:extLst>
          </p:cNvPr>
          <p:cNvCxnSpPr>
            <a:cxnSpLocks/>
          </p:cNvCxnSpPr>
          <p:nvPr userDrawn="1"/>
        </p:nvCxnSpPr>
        <p:spPr>
          <a:xfrm>
            <a:off x="3218178" y="1349375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37700" y="227651"/>
            <a:ext cx="353640" cy="230806"/>
          </a:xfrm>
          <a:prstGeom prst="rect">
            <a:avLst/>
          </a:prstGeom>
          <a:noFill/>
        </p:spPr>
        <p:txBody>
          <a:bodyPr wrap="squar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457200" indent="-228600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6858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9144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11430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7B79A3-352D-4644-83D1-C11D497A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2CFD0-B5CB-4476-9BB3-38D45E7D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D367C-90A4-4765-9F76-06B252AF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1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C267-231E-4B92-8DF7-18D9CF770F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92848-91DE-4BF6-8351-7FE3C54F8EC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C90DF-24B3-4416-98AF-6EBC6A9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02C00-AA4D-4C9C-B72D-4E915A1C0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A52EC-A182-43FB-95AE-EADDEAFAA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C8441A-2D1A-4823-8AD0-F7CCCD133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2F317-613A-436B-94F6-9631320A40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7CBDFC-C1E5-4087-B16C-6E0EC7CB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6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5DCFA4-B925-4BDF-9379-76A7EF2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03B98C-0BEE-4C6C-84D1-F0FD0298F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E229C-AEE8-46BE-954A-32338AC455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7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4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13</Words>
  <Application>Microsoft Office PowerPoint</Application>
  <PresentationFormat>On-screen Show (16:9)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136</cp:revision>
  <dcterms:created xsi:type="dcterms:W3CDTF">2017-06-05T14:10:58Z</dcterms:created>
  <dcterms:modified xsi:type="dcterms:W3CDTF">2023-02-18T00:06:53Z</dcterms:modified>
</cp:coreProperties>
</file>