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709" autoAdjust="0"/>
  </p:normalViewPr>
  <p:slideViewPr>
    <p:cSldViewPr snapToGrid="0" snapToObjects="1">
      <p:cViewPr>
        <p:scale>
          <a:sx n="125" d="100"/>
          <a:sy n="125" d="100"/>
        </p:scale>
        <p:origin x="204" y="48"/>
      </p:cViewPr>
      <p:guideLst>
        <p:guide orient="horz" pos="162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3468" y="-9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16" marR="0" lvl="0" indent="-171416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Click to edit Master text styles</a:t>
            </a:r>
          </a:p>
          <a:p>
            <a:pPr marL="228600" marR="0" lvl="1" indent="-228600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Second level</a:t>
            </a:r>
          </a:p>
          <a:p>
            <a:pPr marL="457200" marR="0" lvl="2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Third level</a:t>
            </a:r>
          </a:p>
          <a:p>
            <a:pPr marL="685800" marR="0" lvl="3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Fourth level</a:t>
            </a:r>
          </a:p>
          <a:p>
            <a:pPr marL="914400" marR="0" lvl="4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57" y="2984157"/>
            <a:ext cx="5533000" cy="1629641"/>
          </a:xfrm>
        </p:spPr>
        <p:txBody>
          <a:bodyPr anchor="b">
            <a:normAutofit/>
          </a:bodyPr>
          <a:lstStyle>
            <a:lvl1pPr marL="342900" indent="-342900" algn="ctr">
              <a:buNone/>
              <a:defRPr lang="en-US" sz="2625" kern="1200" baseline="0" dirty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85725" lvl="0" indent="-85725" algn="l" defTabSz="3429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976" y="1317986"/>
            <a:ext cx="5906764" cy="1512707"/>
          </a:xfrm>
        </p:spPr>
        <p:txBody>
          <a:bodyPr anchor="t">
            <a:normAutofit/>
          </a:bodyPr>
          <a:lstStyle>
            <a:lvl1pPr algn="ctr" defTabSz="3429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lang="en-US" sz="4400" kern="1200" cap="all" spc="-225" baseline="0" dirty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8994B-8389-4AB8-9D37-506F86FDE5D8}"/>
              </a:ext>
            </a:extLst>
          </p:cNvPr>
          <p:cNvSpPr/>
          <p:nvPr userDrawn="1"/>
        </p:nvSpPr>
        <p:spPr>
          <a:xfrm>
            <a:off x="8229600" y="0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8FA9-0D0E-4D00-84F1-FCBF27A72FBA}"/>
              </a:ext>
            </a:extLst>
          </p:cNvPr>
          <p:cNvSpPr/>
          <p:nvPr userDrawn="1"/>
        </p:nvSpPr>
        <p:spPr>
          <a:xfrm>
            <a:off x="8058150" y="4468251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Ivey_Logo_RGB_2013.png">
            <a:extLst>
              <a:ext uri="{FF2B5EF4-FFF2-40B4-BE49-F238E27FC236}">
                <a16:creationId xmlns:a16="http://schemas.microsoft.com/office/drawing/2014/main" id="{6CEA65AA-93FD-483F-8962-4E9669F96E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814" y="273843"/>
            <a:ext cx="2777886" cy="994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C959D6-4D45-4914-936C-F22C1CC5F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9" y="273844"/>
            <a:ext cx="1802161" cy="4493419"/>
          </a:xfrm>
          <a:prstGeom prst="rect">
            <a:avLst/>
          </a:prstGeom>
        </p:spPr>
      </p:pic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25719E6-57A3-44FE-A118-8B3E826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9144" y="4767262"/>
            <a:ext cx="3085713" cy="273844"/>
          </a:xfrm>
        </p:spPr>
        <p:txBody>
          <a:bodyPr/>
          <a:lstStyle/>
          <a:p>
            <a:pPr defTabSz="685663"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855AB65A-D288-48D2-88BE-C4C7ED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846" y="4767262"/>
            <a:ext cx="2057340" cy="273844"/>
          </a:xfrm>
        </p:spPr>
        <p:txBody>
          <a:bodyPr vert="horz" lIns="182843" tIns="91422" rIns="182843" bIns="91422" rtlCol="0" anchor="ctr"/>
          <a:lstStyle>
            <a:lvl1pPr>
              <a:defRPr lang="en-CA" smtClean="0"/>
            </a:lvl1pPr>
          </a:lstStyle>
          <a:p>
            <a:fld id="{283AB939-5D9A-496A-8EC0-576A225894F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9471016-103A-41A7-9536-57EE38F0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814" y="4767262"/>
            <a:ext cx="2057341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>
              <a:defRPr lang="en-US" smtClean="0"/>
            </a:lvl1pPr>
          </a:lstStyle>
          <a:p>
            <a:r>
              <a:rPr lang="en-CA" dirty="0"/>
              <a:t>November 20, 2017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0B14E6-E243-4A67-91C4-7277553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002917-254B-4068-8D5D-3658B3A8ECB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55D1-8339-4AA1-A376-9335614501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2054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B1A1D-2270-4FD9-BBA7-20AE93DEB5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1167531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AD5B1E-D731-4A8A-B3FC-77CB8AF4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</p:spPr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615" y="1288495"/>
            <a:ext cx="40233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" y="1768316"/>
            <a:ext cx="4023360" cy="3017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88495"/>
            <a:ext cx="41148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68316"/>
            <a:ext cx="4114800" cy="3017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9AF421-5125-4CD7-A42E-2A08E257E694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76EF134-67DC-4D9B-AD8B-CFC2D9D4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</p:spPr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BC2E29-23F3-4159-906D-325A3AA1CE55}"/>
              </a:ext>
            </a:extLst>
          </p:cNvPr>
          <p:cNvSpPr/>
          <p:nvPr userDrawn="1"/>
        </p:nvSpPr>
        <p:spPr>
          <a:xfrm>
            <a:off x="-175260" y="-160020"/>
            <a:ext cx="9410700" cy="53797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C5F7-42E1-4EB5-B8B6-91D5C65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46" y="179882"/>
            <a:ext cx="2818099" cy="1088137"/>
          </a:xfrm>
        </p:spPr>
        <p:txBody>
          <a:bodyPr>
            <a:normAutofit/>
          </a:bodyPr>
          <a:lstStyle>
            <a:lvl1pPr algn="ctr" defTabSz="6856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2400" b="0" kern="1200" dirty="0">
                <a:solidFill>
                  <a:schemeClr val="tx1"/>
                </a:solidFill>
                <a:latin typeface="Arial Bold" panose="020B0704020202020204" pitchFamily="34" charset="0"/>
                <a:ea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ACC46-18AC-4990-8E08-9A7263D1E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6" y="1349375"/>
            <a:ext cx="2818099" cy="3409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4A0073-DABA-4511-BD44-B28C1393AC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79457" y="179881"/>
            <a:ext cx="5431536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80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8264"/>
            <a:ext cx="8229600" cy="3657600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53275" y="196126"/>
            <a:ext cx="322490" cy="32240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b="0" i="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37700" y="227651"/>
            <a:ext cx="353640" cy="230806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id-ID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3" y="4768423"/>
            <a:ext cx="760752" cy="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457200" indent="-228600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2pPr>
      <a:lvl3pPr marL="6858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3pPr>
      <a:lvl4pPr marL="9144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4pPr>
      <a:lvl5pPr marL="11430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7B79A3-352D-4644-83D1-C11D497A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2CFD0-B5CB-4476-9BB3-38D45E7D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0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D367C-90A4-4765-9F76-06B252AF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1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9C267-231E-4B92-8DF7-18D9CF770F1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792848-91DE-4BF6-8351-7FE3C54F8EC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C90DF-24B3-4416-98AF-6EBC6A9C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D02C00-AA4D-4C9C-B72D-4E915A1C0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A52EC-A182-43FB-95AE-EADDEAFAA9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C8441A-2D1A-4823-8AD0-F7CCCD133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62F317-613A-436B-94F6-9631320A40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7CBDFC-C1E5-4087-B16C-6E0EC7CB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6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5DCFA4-B925-4BDF-9379-76A7EF2C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03B98C-0BEE-4C6C-84D1-F0FD0298F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EE229C-AEE8-46BE-954A-32338AC455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7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42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motagua light prueba">
      <a:dk1>
        <a:srgbClr val="63666A"/>
      </a:dk1>
      <a:lt1>
        <a:sysClr val="window" lastClr="FFFFFF"/>
      </a:lt1>
      <a:dk2>
        <a:srgbClr val="63666A"/>
      </a:dk2>
      <a:lt2>
        <a:srgbClr val="FFFFFF"/>
      </a:lt2>
      <a:accent1>
        <a:srgbClr val="034638"/>
      </a:accent1>
      <a:accent2>
        <a:srgbClr val="C5B783"/>
      </a:accent2>
      <a:accent3>
        <a:srgbClr val="582C83"/>
      </a:accent3>
      <a:accent4>
        <a:srgbClr val="000000"/>
      </a:accent4>
      <a:accent5>
        <a:srgbClr val="63666A"/>
      </a:accent5>
      <a:accent6>
        <a:srgbClr val="63666A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8864</TotalTime>
  <Words>13</Words>
  <Application>Microsoft Office PowerPoint</Application>
  <PresentationFormat>On-screen Show (16:9)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Bold</vt:lpstr>
      <vt:lpstr>Arial Regular</vt:lpstr>
      <vt:lpstr>Calibri</vt:lpstr>
      <vt:lpstr>Lato Light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Julian Barg</cp:lastModifiedBy>
  <cp:revision>134</cp:revision>
  <dcterms:created xsi:type="dcterms:W3CDTF">2017-06-05T14:10:58Z</dcterms:created>
  <dcterms:modified xsi:type="dcterms:W3CDTF">2023-02-14T03:02:33Z</dcterms:modified>
</cp:coreProperties>
</file>