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79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413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8" y="2914650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58" y="1683883"/>
            <a:ext cx="5533000" cy="2116591"/>
          </a:xfrm>
        </p:spPr>
        <p:txBody>
          <a:bodyPr anchor="t">
            <a:normAutofit/>
          </a:bodyPr>
          <a:lstStyle>
            <a:lvl1pPr algn="ctr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440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 vert="horz" lIns="182843" tIns="91422" rIns="182843" bIns="91422" rtlCol="0" anchor="ctr"/>
          <a:lstStyle>
            <a:lvl1pPr>
              <a:defRPr lang="en-CA" smtClean="0"/>
            </a:lvl1pPr>
          </a:lstStyle>
          <a:p>
            <a:fld id="{283AB939-5D9A-496A-8EC0-576A225894F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>
              <a:defRPr lang="en-US" smtClean="0"/>
            </a:lvl1pPr>
          </a:lstStyle>
          <a:p>
            <a:r>
              <a:rPr lang="en-CA" dirty="0"/>
              <a:t>November 20, 2017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C56CC8-B39E-4F1E-857E-D694429B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t">
            <a:normAutofit/>
          </a:bodyPr>
          <a:lstStyle>
            <a:lvl1pPr algn="ctr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571932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55D1-8339-4AA1-A376-9335614501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1268018"/>
            <a:ext cx="4267200" cy="334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B1A1D-2270-4FD9-BBA7-20AE93DEB5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4800" y="1268019"/>
            <a:ext cx="4267200" cy="334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CA12CF-66EE-4D54-94D4-311C8CBF5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t">
            <a:normAutofit/>
          </a:bodyPr>
          <a:lstStyle>
            <a:lvl1pPr algn="ctr">
              <a:defRPr sz="3300"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List Slide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d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>
            <a:normAutofit/>
          </a:bodyPr>
          <a:lstStyle>
            <a:lvl1pPr algn="l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5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0" lang="en-US" sz="22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171416" marR="0" lvl="0" indent="-171416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Click to edit Master text styles</a:t>
            </a:r>
          </a:p>
          <a:p>
            <a:pPr marL="514247" marR="0" lvl="1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Second level</a:t>
            </a:r>
          </a:p>
          <a:p>
            <a:pPr marL="857079" marR="0" lvl="2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Third level</a:t>
            </a:r>
          </a:p>
          <a:p>
            <a:pPr marL="1199910" marR="0" lvl="3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Fourth level</a:t>
            </a:r>
          </a:p>
          <a:p>
            <a:pPr marL="1542741" marR="0" lvl="4" indent="-171416" algn="l" defTabSz="6856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latin typeface="Arial" charset="0"/>
                <a:cs typeface="Arial" charset="0"/>
              </a:rPr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5F7-42E1-4EB5-B8B6-91D5C65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" y="179882"/>
            <a:ext cx="2818099" cy="108813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FACC46-18AC-4990-8E08-9A7263D1E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626" y="1349375"/>
            <a:ext cx="2818099" cy="3409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4A0073-DABA-4511-BD44-B28C1393AC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0437" y="179882"/>
            <a:ext cx="5501156" cy="4579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0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8183" y="227651"/>
            <a:ext cx="303555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857079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1542741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58" y="1683883"/>
            <a:ext cx="6107330" cy="2116591"/>
          </a:xfrm>
        </p:spPr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D6E7-E714-4363-AB24-16F79E6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F138-C259-447D-9840-FAB9B17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96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22313" y="2180035"/>
            <a:ext cx="7772400" cy="1125140"/>
          </a:xfrm>
        </p:spPr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4294967295"/>
          </p:nvPr>
        </p:nvSpPr>
        <p:spPr>
          <a:xfrm>
            <a:off x="228600" y="1200150"/>
            <a:ext cx="4419600" cy="3343276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8200" y="1200150"/>
            <a:ext cx="4419600" cy="3343275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40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85</cp:revision>
  <dcterms:created xsi:type="dcterms:W3CDTF">2017-06-05T14:10:58Z</dcterms:created>
  <dcterms:modified xsi:type="dcterms:W3CDTF">2022-11-25T03:35:49Z</dcterms:modified>
</cp:coreProperties>
</file>