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Convert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Here is some text. Next is the example for convert:</a:t>
            </a:r>
          </a:p>
        </p:txBody>
      </p:sp>
      <p:pic>
        <p:nvPicPr>
          <p:cNvPr descr="/tmp/lua_aihjcp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03800" y="203200"/>
            <a:ext cx="2235200" cy="4381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Montage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And then there is the example for montage:</a:t>
            </a:r>
          </a:p>
        </p:txBody>
      </p:sp>
      <p:pic>
        <p:nvPicPr>
          <p:cNvPr descr="/tmp/lua_cEpjcA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29200" y="203200"/>
            <a:ext cx="2184400" cy="4381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2023-09-04T22:17:30Z</dcterms:created>
  <dcterms:modified xsi:type="dcterms:W3CDTF">2023-09-04T22:17:30Z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