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reference: graphviz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Should be an image:</a:t>
            </a:r>
          </a:p>
        </p:txBody>
      </p:sp>
      <p:pic>
        <p:nvPicPr>
          <p:cNvPr descr="1a09902b866dcfb00a00215c40b8c74fbf34a5b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0300" y="1193800"/>
            <a:ext cx="1816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text. Other column is image.</a:t>
            </a:r>
          </a:p>
        </p:txBody>
      </p:sp>
      <p:pic>
        <p:nvPicPr>
          <p:cNvPr descr="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Still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text. Next is the example for convert:</a:t>
            </a:r>
          </a:p>
        </p:txBody>
      </p:sp>
      <p:pic>
        <p:nvPicPr>
          <p:cNvPr descr="21adb29f4b684d4059d01ac5add105355a10a0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03900" y="1193800"/>
            <a:ext cx="172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Still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then there is the example for montage:</a:t>
            </a:r>
          </a:p>
        </p:txBody>
      </p:sp>
      <p:pic>
        <p:nvPicPr>
          <p:cNvPr descr="d1f85f892bf379b05fd661523134bff0de1df1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16600" y="1193800"/>
            <a:ext cx="170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where it should be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</a:t>
            </a:r>
          </a:p>
        </p:txBody>
      </p:sp>
      <p:pic>
        <p:nvPicPr>
          <p:cNvPr descr="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one doesn’t play nice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where the text is.</a:t>
            </a:r>
          </a:p>
        </p:txBody>
      </p:sp>
      <p:pic>
        <p:nvPicPr>
          <p:cNvPr descr="c2e2aed4afa314da803e0ea86ab0e99d021b9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this one also doesn’t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where the text is.</a:t>
            </a:r>
          </a:p>
        </p:txBody>
      </p:sp>
      <p:pic>
        <p:nvPicPr>
          <p:cNvPr descr="3c3c32c80d0393cab4b4cd1fda94b08b9950936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193800"/>
            <a:ext cx="3441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2023-09-06T23:55:41Z</dcterms:created>
  <dcterms:modified xsi:type="dcterms:W3CDTF">2023-09-06T23:55:41Z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