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823" autoAdjust="0"/>
    <p:restoredTop sz="94694" autoAdjust="0"/>
  </p:normalViewPr>
  <p:slideViewPr>
    <p:cSldViewPr snapToGrid="0" snapToObjects="1">
      <p:cViewPr varScale="1">
        <p:scale>
          <a:sx n="134" d="100"/>
          <a:sy n="134" d="100"/>
        </p:scale>
        <p:origin x="82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7/2/2022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858" y="2914650"/>
            <a:ext cx="5533000" cy="1629641"/>
          </a:xfrm>
        </p:spPr>
        <p:txBody>
          <a:bodyPr anchor="b">
            <a:normAutofit/>
          </a:bodyPr>
          <a:lstStyle>
            <a:lvl1pPr marL="342900" indent="-342900" algn="ctr">
              <a:buNone/>
              <a:defRPr lang="en-US" sz="2625" kern="1200" baseline="0" dirty="0">
                <a:solidFill>
                  <a:srgbClr val="63666A"/>
                </a:solidFill>
                <a:latin typeface="Arial Regular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85725" lvl="0" indent="-85725" algn="l" defTabSz="3429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858" y="1683883"/>
            <a:ext cx="5533000" cy="2116591"/>
          </a:xfrm>
        </p:spPr>
        <p:txBody>
          <a:bodyPr anchor="t">
            <a:normAutofit/>
          </a:bodyPr>
          <a:lstStyle>
            <a:lvl1pPr algn="l" defTabSz="342900" rtl="0" eaLnBrk="1" latinLnBrk="0" hangingPunct="1">
              <a:lnSpc>
                <a:spcPct val="66000"/>
              </a:lnSpc>
              <a:spcBef>
                <a:spcPct val="0"/>
              </a:spcBef>
              <a:buNone/>
              <a:defRPr lang="en-US" sz="5250" kern="1200" cap="all" spc="-225" baseline="0" dirty="0">
                <a:solidFill>
                  <a:srgbClr val="63666A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E8994B-8389-4AB8-9D37-506F86FDE5D8}"/>
              </a:ext>
            </a:extLst>
          </p:cNvPr>
          <p:cNvSpPr/>
          <p:nvPr userDrawn="1"/>
        </p:nvSpPr>
        <p:spPr>
          <a:xfrm>
            <a:off x="8229600" y="0"/>
            <a:ext cx="914400" cy="6752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BB8FA9-0D0E-4D00-84F1-FCBF27A72FBA}"/>
              </a:ext>
            </a:extLst>
          </p:cNvPr>
          <p:cNvSpPr/>
          <p:nvPr userDrawn="1"/>
        </p:nvSpPr>
        <p:spPr>
          <a:xfrm>
            <a:off x="8058150" y="4468251"/>
            <a:ext cx="914400" cy="6752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 descr="Ivey_Logo_RGB_2013.png">
            <a:extLst>
              <a:ext uri="{FF2B5EF4-FFF2-40B4-BE49-F238E27FC236}">
                <a16:creationId xmlns:a16="http://schemas.microsoft.com/office/drawing/2014/main" id="{6CEA65AA-93FD-483F-8962-4E9669F96E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8814" y="273843"/>
            <a:ext cx="2777886" cy="9941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C959D6-4D45-4914-936C-F22C1CC5F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39" y="273844"/>
            <a:ext cx="1802161" cy="4493419"/>
          </a:xfrm>
          <a:prstGeom prst="rect">
            <a:avLst/>
          </a:prstGeom>
        </p:spPr>
      </p:pic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425719E6-57A3-44FE-A118-8B3E8266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9144" y="4767262"/>
            <a:ext cx="3085713" cy="273844"/>
          </a:xfrm>
        </p:spPr>
        <p:txBody>
          <a:bodyPr/>
          <a:lstStyle/>
          <a:p>
            <a:pPr defTabSz="685663">
              <a:defRPr/>
            </a:pPr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855AB65A-D288-48D2-88BE-C4C7ED42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846" y="4767262"/>
            <a:ext cx="2057340" cy="273844"/>
          </a:xfrm>
        </p:spPr>
        <p:txBody>
          <a:bodyPr/>
          <a:lstStyle/>
          <a:p>
            <a:pPr defTabSz="685663">
              <a:defRPr/>
            </a:pPr>
            <a:fld id="{283AB939-5D9A-496A-8EC0-576A225894FA}" type="slidenum">
              <a:rPr lang="en-CA" smtClean="0">
                <a:solidFill>
                  <a:prstClr val="black">
                    <a:tint val="75000"/>
                  </a:prstClr>
                </a:solidFill>
              </a:rPr>
              <a:pPr defTabSz="685663">
                <a:defRPr/>
              </a:pPr>
              <a:t>‹#›</a:t>
            </a:fld>
            <a:endParaRPr lang="en-C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9471016-103A-41A7-9536-57EE38F0C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814" y="4767262"/>
            <a:ext cx="205734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663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November 20, 2017</a:t>
            </a:r>
            <a:endParaRPr lang="en-C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 anchor="t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ctr">
              <a:defRPr lang="en-US" sz="3300" kern="1200" dirty="0">
                <a:solidFill>
                  <a:schemeClr val="tx1"/>
                </a:solidFill>
                <a:latin typeface="Arial Bold" panose="020B0704020202020204" pitchFamily="34" charset="0"/>
                <a:ea typeface="Arial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30B14E6-E243-4A67-91C4-7277553F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466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8C56CC8-B39E-4F1E-857E-D694429B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 anchor="t">
            <a:normAutofit/>
          </a:bodyPr>
          <a:lstStyle>
            <a:lvl1pPr algn="ctr" defTabSz="6856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kern="1200" dirty="0">
                <a:solidFill>
                  <a:schemeClr val="tx1"/>
                </a:solidFill>
                <a:latin typeface="Arial Bold" panose="020B0704020202020204" pitchFamily="34" charset="0"/>
                <a:ea typeface="Arial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3F553A4-0732-436F-BB83-3B0243583AE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6209" y="1200151"/>
            <a:ext cx="4571991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5B61897-3440-46EF-891E-6B3E1D8F524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48199" y="1200151"/>
            <a:ext cx="4419592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002917-254B-4068-8D5D-3658B3A8ECB5}"/>
              </a:ext>
            </a:extLst>
          </p:cNvPr>
          <p:cNvCxnSpPr>
            <a:cxnSpLocks/>
          </p:cNvCxnSpPr>
          <p:nvPr userDrawn="1"/>
        </p:nvCxnSpPr>
        <p:spPr>
          <a:xfrm>
            <a:off x="4648200" y="1676400"/>
            <a:ext cx="0" cy="2918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5CA12CF-66EE-4D54-94D4-311C8CBF56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182843" tIns="91422" rIns="182843" bIns="91422" rtlCol="0" anchor="t">
            <a:normAutofit/>
          </a:bodyPr>
          <a:lstStyle>
            <a:lvl1pPr algn="ctr">
              <a:defRPr sz="3300">
                <a:latin typeface="Arial Bold" panose="020B0704020202020204" pitchFamily="34" charset="0"/>
                <a:cs typeface="Arial Bold" panose="020B0704020202020204" pitchFamily="34" charset="0"/>
              </a:defRPr>
            </a:lvl1pPr>
          </a:lstStyle>
          <a:p>
            <a:r>
              <a:rPr lang="en-US" dirty="0"/>
              <a:t>List Slide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t"/>
          <a:lstStyle>
            <a:lvl1pPr algn="ctr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6"/>
            <a:ext cx="20574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9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6"/>
            <a:ext cx="30861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9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6"/>
            <a:ext cx="2057400" cy="273844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900" b="1" i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8653275" y="196126"/>
            <a:ext cx="322490" cy="322406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4283" tIns="17142" rIns="34283" bIns="17142" rtlCol="0" anchor="ctr"/>
          <a:lstStyle/>
          <a:p>
            <a:pPr algn="ctr"/>
            <a:endParaRPr lang="en-US" sz="675" b="0" i="0" dirty="0">
              <a:latin typeface="Arial Regular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68183" y="227651"/>
            <a:ext cx="303555" cy="230806"/>
          </a:xfrm>
          <a:prstGeom prst="rect">
            <a:avLst/>
          </a:prstGeom>
          <a:noFill/>
        </p:spPr>
        <p:txBody>
          <a:bodyPr wrap="none" lIns="68553" tIns="34277" rIns="68553" bIns="34277" rtlCol="0">
            <a:spAutoFit/>
          </a:bodyPr>
          <a:lstStyle/>
          <a:p>
            <a:pPr algn="ctr"/>
            <a:fld id="{260E2A6B-A809-4840-BF14-8648BC0BDF87}" type="slidenum">
              <a:rPr lang="id-ID" sz="1050" b="1" i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pPr algn="ctr"/>
              <a:t>‹#›</a:t>
            </a:fld>
            <a:endParaRPr lang="id-ID" sz="1050" b="1" i="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013" y="4768423"/>
            <a:ext cx="760752" cy="27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5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685663" rtl="0" eaLnBrk="1" latinLnBrk="0" hangingPunct="1">
        <a:lnSpc>
          <a:spcPct val="90000"/>
        </a:lnSpc>
        <a:spcBef>
          <a:spcPct val="0"/>
        </a:spcBef>
        <a:buNone/>
        <a:defRPr lang="en-US" sz="22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71416" indent="-171416" algn="l" defTabSz="68566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1pPr>
      <a:lvl2pPr marL="51424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5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2pPr>
      <a:lvl3pPr marL="857079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35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3pPr>
      <a:lvl4pPr marL="1199910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4pPr>
      <a:lvl5pPr marL="1542741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effectLst/>
          <a:latin typeface="Arial" charset="0"/>
          <a:ea typeface="Arial" charset="0"/>
          <a:cs typeface="Arial" charset="0"/>
        </a:defRPr>
      </a:lvl5pPr>
      <a:lvl6pPr marL="1885573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404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236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067" indent="-171416" algn="l" defTabSz="68566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3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63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94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26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57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89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820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651" algn="l" defTabSz="68566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722313" y="2180035"/>
            <a:ext cx="7772400" cy="1125140"/>
          </a:xfrm>
        </p:spPr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273847"/>
            <a:ext cx="7886700" cy="994172"/>
          </a:xfrm>
        </p:spPr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604532" y="1200151"/>
            <a:ext cx="4038600" cy="3394472"/>
          </a:xfrm>
        </p:spPr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tagua light prueba">
      <a:dk1>
        <a:srgbClr val="63666A"/>
      </a:dk1>
      <a:lt1>
        <a:sysClr val="window" lastClr="FFFFFF"/>
      </a:lt1>
      <a:dk2>
        <a:srgbClr val="63666A"/>
      </a:dk2>
      <a:lt2>
        <a:srgbClr val="FFFFFF"/>
      </a:lt2>
      <a:accent1>
        <a:srgbClr val="034638"/>
      </a:accent1>
      <a:accent2>
        <a:srgbClr val="C5B783"/>
      </a:accent2>
      <a:accent3>
        <a:srgbClr val="582C83"/>
      </a:accent3>
      <a:accent4>
        <a:srgbClr val="000000"/>
      </a:accent4>
      <a:accent5>
        <a:srgbClr val="63666A"/>
      </a:accent5>
      <a:accent6>
        <a:srgbClr val="63666A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Arial Bold</vt:lpstr>
      <vt:lpstr>Arial Regular</vt:lpstr>
      <vt:lpstr>Calibri</vt:lpstr>
      <vt:lpstr>Lato 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Julian Barg</cp:lastModifiedBy>
  <cp:revision>50</cp:revision>
  <dcterms:created xsi:type="dcterms:W3CDTF">2017-06-05T14:10:58Z</dcterms:created>
  <dcterms:modified xsi:type="dcterms:W3CDTF">2022-07-02T21:58:47Z</dcterms:modified>
</cp:coreProperties>
</file>