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68"/>
          <a:sy d="100" n="68"/>
        </p:scale>
        <p:origin x="96" y="66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John</a:t>
            </a:r>
            <a:r>
              <a:rPr/>
              <a:t> </a:t>
            </a:r>
            <a:r>
              <a:rPr/>
              <a:t>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2022-07-02T01:54:44Z</dcterms:created>
  <dcterms:modified xsi:type="dcterms:W3CDTF">2022-07-02T01:54:44Z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</Properties>
</file>