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ms-powerpoint.presentation.macroEnabled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49A5-F303-4F35-91C0-E9D07771FC0D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0AD6-80F0-4835-B07E-D9855C872B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97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49A5-F303-4F35-91C0-E9D07771FC0D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0AD6-80F0-4835-B07E-D9855C872B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742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49A5-F303-4F35-91C0-E9D07771FC0D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0AD6-80F0-4835-B07E-D9855C872B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716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49A5-F303-4F35-91C0-E9D07771FC0D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0AD6-80F0-4835-B07E-D9855C872B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680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49A5-F303-4F35-91C0-E9D07771FC0D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0AD6-80F0-4835-B07E-D9855C872B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403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49A5-F303-4F35-91C0-E9D07771FC0D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0AD6-80F0-4835-B07E-D9855C872B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554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49A5-F303-4F35-91C0-E9D07771FC0D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0AD6-80F0-4835-B07E-D9855C872B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727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49A5-F303-4F35-91C0-E9D07771FC0D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0AD6-80F0-4835-B07E-D9855C872B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646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49A5-F303-4F35-91C0-E9D07771FC0D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0AD6-80F0-4835-B07E-D9855C872B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254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49A5-F303-4F35-91C0-E9D07771FC0D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0AD6-80F0-4835-B07E-D9855C872B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843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49A5-F303-4F35-91C0-E9D07771FC0D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0AD6-80F0-4835-B07E-D9855C872B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540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E49A5-F303-4F35-91C0-E9D07771FC0D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80AD6-80F0-4835-B07E-D9855C872B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683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488" y="207132"/>
            <a:ext cx="2278577" cy="555546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70" y="207132"/>
            <a:ext cx="3918860" cy="25291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70" y="2984862"/>
            <a:ext cx="3918860" cy="224011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7187" y="401087"/>
            <a:ext cx="2720576" cy="119644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87" y="1948452"/>
            <a:ext cx="2819644" cy="103641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756" y="3335783"/>
            <a:ext cx="2743438" cy="1158340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8750057" y="4906812"/>
            <a:ext cx="23491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Entre </a:t>
            </a:r>
            <a:r>
              <a:rPr lang="es-AR" dirty="0" err="1" smtClean="0"/>
              <a:t>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5420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07" y="545465"/>
            <a:ext cx="7158446" cy="27476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862" y="3687797"/>
            <a:ext cx="4650378" cy="2356234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9004662" y="365125"/>
            <a:ext cx="2349137" cy="1325563"/>
          </a:xfrm>
        </p:spPr>
        <p:txBody>
          <a:bodyPr/>
          <a:lstStyle/>
          <a:p>
            <a:r>
              <a:rPr lang="es-AR" dirty="0" err="1" smtClean="0"/>
              <a:t>Cordoba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0892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30" y="730787"/>
            <a:ext cx="3977985" cy="43513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67" y="2072522"/>
            <a:ext cx="762066" cy="2712955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004662" y="365125"/>
            <a:ext cx="2349137" cy="1325563"/>
          </a:xfrm>
        </p:spPr>
        <p:txBody>
          <a:bodyPr/>
          <a:lstStyle/>
          <a:p>
            <a:r>
              <a:rPr lang="es-AR" dirty="0" err="1" smtClean="0"/>
              <a:t>Cordoba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317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56" y="2392589"/>
            <a:ext cx="1851820" cy="207282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033" y="1760075"/>
            <a:ext cx="4153260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2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Panorámica</PresentationFormat>
  <Paragraphs>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Cordoba</vt:lpstr>
      <vt:lpstr>Cordoba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Julián Benassi</dc:creator>
  <cp:lastModifiedBy>Julián Benassi</cp:lastModifiedBy>
  <cp:revision>3</cp:revision>
  <dcterms:created xsi:type="dcterms:W3CDTF">2025-04-25T14:49:18Z</dcterms:created>
  <dcterms:modified xsi:type="dcterms:W3CDTF">2025-04-25T16:50:12Z</dcterms:modified>
</cp:coreProperties>
</file>