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anifesto-project."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Chapter 3</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Julian Bernauer und Anna Wohlmann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Homework Questions</a:t>
            </a:r>
          </a:p>
        </p:txBody>
      </p:sp>
      <p:sp>
        <p:nvSpPr>
          <p:cNvPr id="3" name="Content Placeholder 2"/>
          <p:cNvSpPr>
            <a:spLocks noGrp="1"/>
          </p:cNvSpPr>
          <p:nvPr>
            <p:ph idx="1"/>
          </p:nvPr>
        </p:nvSpPr>
        <p:spPr/>
        <p:txBody>
          <a:bodyPr/>
          <a:lstStyle/>
          <a:p>
            <a:pPr lvl="0" indent="-342900" marL="342900">
              <a:buAutoNum type="arabicParenR"/>
            </a:pPr>
            <a:r>
              <a:rPr/>
              <a:t>Which R package can be helpful to make sure you are allowed to scrape a webpage?</a:t>
            </a:r>
          </a:p>
          <a:p>
            <a:pPr lvl="0" indent="-342900" marL="342900">
              <a:buAutoNum type="arabicParenR"/>
            </a:pPr>
            <a:r>
              <a:rPr/>
              <a:t>Why do we use paste0 when loading in data based on a set directory and a string?</a:t>
            </a:r>
          </a:p>
          <a:p>
            <a:pPr lvl="0" indent="-342900" marL="342900">
              <a:buAutoNum startAt="3" type="arabicParenR"/>
            </a:pPr>
            <a:r>
              <a:rPr/>
              <a:t>Sören loads a text file into R with </a:t>
            </a:r>
            <a:r>
              <a:rPr i="1"/>
              <a:t>readtext</a:t>
            </a:r>
            <a:r>
              <a:rPr/>
              <a:t> and prints the content; this is what he sees:</a:t>
            </a:r>
          </a:p>
          <a:p>
            <a:pPr lvl="0" indent="0" marL="0">
              <a:buNone/>
            </a:pPr>
            <a:r>
              <a:rPr/>
              <a:t>What did he do wrong?</a:t>
            </a:r>
          </a:p>
          <a:p>
            <a:pPr lvl="0" indent="0" marL="0">
              <a:buNone/>
            </a:pPr>
            <a:r>
              <a:rPr/>
              <a:t>Read case study (Carlos Gueiros): Labelling political topics with transformer models using YouTube text data</a:t>
            </a:r>
          </a:p>
          <a:p>
            <a:pPr lvl="0" indent="0" marL="0">
              <a:spcBef>
                <a:spcPts val="3000"/>
              </a:spcBef>
              <a:buNone/>
            </a:pPr>
            <a:r>
              <a:rPr b="1"/>
              <a:t>Homework Exercises</a:t>
            </a:r>
          </a:p>
          <a:p>
            <a:pPr lvl="0" indent="-342900" marL="342900">
              <a:buAutoNum type="arabicParenR"/>
            </a:pPr>
            <a:r>
              <a:rPr/>
              <a:t>Create a corpus from a character vector that consists of multiple texts; create the character vector yourself. Hint: You can link character vectors together into one character vector with c().</a:t>
            </a:r>
          </a:p>
          <a:p>
            <a:pPr lvl="0" indent="-342900" marL="342900">
              <a:buAutoNum type="arabicParenR"/>
            </a:pPr>
            <a:r>
              <a:rPr/>
              <a:t>Go to the polidoc page (shiny.mzes.uni-mannheim.de/polidoc) and download a few party manifestos of your choice (as .txt), read them into R with the </a:t>
            </a:r>
            <a:r>
              <a:rPr i="1"/>
              <a:t>readtext</a:t>
            </a:r>
            <a:r>
              <a:rPr/>
              <a:t> package, and create a corpus. Now you can play with that data: add document-level variables, tokenize and create plots. Use the examples from chapters 2 and 3 as a guide.</a:t>
            </a:r>
          </a:p>
          <a:p>
            <a:pPr lvl="0" indent="-342900" marL="342900">
              <a:buAutoNum type="arabicParenR"/>
            </a:pPr>
            <a:r>
              <a:rPr/>
              <a:t>Sign up for a Genius API (or another API of your choice). Check the terms of use to make sure what you want to do is legal. Store your genius token in R. Now load the lyrics to your favourite song in 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Contents</a:t>
            </a:r>
          </a:p>
        </p:txBody>
      </p:sp>
      <p:sp>
        <p:nvSpPr>
          <p:cNvPr id="3" name="Content Placeholder 2"/>
          <p:cNvSpPr>
            <a:spLocks noGrp="1"/>
          </p:cNvSpPr>
          <p:nvPr>
            <p:ph idx="1"/>
          </p:nvPr>
        </p:nvSpPr>
        <p:spPr/>
        <p:txBody>
          <a:bodyPr/>
          <a:lstStyle/>
          <a:p>
            <a:pPr lvl="0"/>
            <a:r>
              <a:rPr/>
              <a:t>How to get text files into R and clean them</a:t>
            </a:r>
          </a:p>
          <a:p>
            <a:pPr lvl="0"/>
            <a:r>
              <a:rPr/>
              <a:t>Retrieving Wikipedia data</a:t>
            </a:r>
          </a:p>
          <a:p>
            <a:pPr lvl="0"/>
            <a:r>
              <a:rPr/>
              <a:t>Retrieving song lyrics through an API</a:t>
            </a:r>
          </a:p>
          <a:p>
            <a:pPr lvl="0"/>
            <a:r>
              <a:rPr/>
              <a:t>Preprocessing text data including special characters</a:t>
            </a:r>
          </a:p>
          <a:p>
            <a:pPr lvl="0"/>
            <a:r>
              <a:rPr/>
              <a:t>Interlude: The ethics of web scraping and data privacy</a:t>
            </a:r>
          </a:p>
          <a:p>
            <a:pPr lvl="0" indent="0" marL="0">
              <a:spcBef>
                <a:spcPts val="3000"/>
              </a:spcBef>
              <a:buNone/>
            </a:pPr>
            <a:r>
              <a:rPr b="1"/>
              <a:t>Contents: notes</a:t>
            </a:r>
          </a:p>
          <a:p>
            <a:pPr lvl="1" indent="0" marL="342900">
              <a:buNone/>
            </a:pPr>
            <a:r>
              <a:rPr/>
              <a:t>!import code from ch3</a:t>
            </a:r>
          </a:p>
          <a:p>
            <a:pPr lvl="0" indent="0" marL="0">
              <a:buNone/>
            </a:pPr>
            <a:r>
              <a:rPr/>
              <a:t>bullet points ch3 content:</a:t>
            </a:r>
          </a:p>
          <a:p>
            <a:pPr lvl="0"/>
            <a:r>
              <a:rPr/>
              <a:t>dataframe c</a:t>
            </a:r>
          </a:p>
          <a:p>
            <a:pPr lvl="0"/>
            <a:r>
              <a:rPr/>
              <a:t>manifestos sources c</a:t>
            </a:r>
          </a:p>
          <a:p>
            <a:pPr lvl="0"/>
            <a:r>
              <a:rPr/>
              <a:t>readtext c</a:t>
            </a:r>
          </a:p>
          <a:p>
            <a:pPr lvl="0"/>
            <a:r>
              <a:rPr/>
              <a:t>process: df to corpus</a:t>
            </a:r>
          </a:p>
          <a:p>
            <a:pPr lvl="0"/>
            <a:r>
              <a:rPr/>
              <a:t>document level variabels</a:t>
            </a:r>
          </a:p>
          <a:p>
            <a:pPr lvl="0"/>
            <a:r>
              <a:rPr/>
              <a:t>access parts of a corpus</a:t>
            </a:r>
          </a:p>
          <a:p>
            <a:pPr lvl="0"/>
            <a:r>
              <a:rPr/>
              <a:t>again dfm, new tokens &amp; tokens manipulation, removing things</a:t>
            </a:r>
          </a:p>
          <a:p>
            <a:pPr lvl="0"/>
            <a:r>
              <a:rPr/>
              <a:t>more details on stopwords</a:t>
            </a:r>
          </a:p>
          <a:p>
            <a:pPr lvl="0"/>
            <a:r>
              <a:rPr/>
              <a:t>Wikipedia data: package c</a:t>
            </a:r>
          </a:p>
          <a:p>
            <a:pPr lvl="0"/>
            <a:r>
              <a:rPr/>
              <a:t>loops c</a:t>
            </a:r>
          </a:p>
          <a:p>
            <a:pPr lvl="0"/>
            <a:r>
              <a:rPr/>
              <a:t>handling emojis, urls, hashtags, handles</a:t>
            </a:r>
          </a:p>
          <a:p>
            <a:pPr lvl="0"/>
            <a:r>
              <a:rPr/>
              <a:t>subset function for dfs also for rap music categories</a:t>
            </a:r>
          </a:p>
          <a:p>
            <a:pPr lvl="0"/>
            <a:r>
              <a:rPr/>
              <a:t>regex</a:t>
            </a:r>
          </a:p>
          <a:p>
            <a:pPr lvl="0"/>
            <a:r>
              <a:rPr/>
              <a:t>scraping and APIs example geniusr package</a:t>
            </a:r>
          </a:p>
          <a:p>
            <a:pPr lvl="0"/>
            <a:r>
              <a:rPr/>
              <a:t>word frequencies</a:t>
            </a:r>
          </a:p>
          <a:p>
            <a:pPr lvl="0"/>
            <a:r>
              <a:rPr/>
              <a:t>ethics/privacy:</a:t>
            </a:r>
          </a:p>
          <a:p>
            <a:pPr lvl="1"/>
            <a:r>
              <a:rPr/>
              <a:t>fundamental theories of ethics</a:t>
            </a:r>
          </a:p>
          <a:p>
            <a:pPr lvl="1"/>
            <a:r>
              <a:rPr/>
              <a:t>what is privacy, GDPR</a:t>
            </a:r>
          </a:p>
          <a:p>
            <a:pPr lvl="1"/>
            <a:r>
              <a:rPr/>
              <a:t>institutional review bords</a:t>
            </a:r>
          </a:p>
          <a:p>
            <a:pPr lvl="1"/>
            <a:r>
              <a:rPr/>
              <a:t>apis ethics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Party manifestos</a:t>
            </a:r>
          </a:p>
        </p:txBody>
      </p:sp>
      <p:sp>
        <p:nvSpPr>
          <p:cNvPr id="3" name="Content Placeholder 2"/>
          <p:cNvSpPr>
            <a:spLocks noGrp="1"/>
          </p:cNvSpPr>
          <p:nvPr>
            <p:ph idx="1"/>
          </p:nvPr>
        </p:nvSpPr>
        <p:spPr/>
        <p:txBody>
          <a:bodyPr/>
          <a:lstStyle/>
          <a:p>
            <a:pPr lvl="0" indent="0" marL="0">
              <a:buNone/>
            </a:pPr>
            <a:r>
              <a:rPr/>
              <a:t>Sources:</a:t>
            </a:r>
          </a:p>
          <a:p>
            <a:pPr lvl="0"/>
            <a:r>
              <a:rPr/>
              <a:t>polidoc shiny.mzes.uni-mannheim.de/polidoc</a:t>
            </a:r>
          </a:p>
          <a:p>
            <a:pPr lvl="0"/>
            <a:r>
              <a:rPr/>
              <a:t>CMP </a:t>
            </a:r>
            <a:r>
              <a:rPr>
                <a:hlinkClick r:id="rId2"/>
              </a:rPr>
              <a:t>https://manifesto-project.</a:t>
            </a:r>
            <a:r>
              <a:rPr/>
              <a:t>wzb.eu/</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readtext package</a:t>
            </a:r>
          </a:p>
        </p:txBody>
      </p:sp>
      <p:sp>
        <p:nvSpPr>
          <p:cNvPr id="3" name="Content Placeholder 2"/>
          <p:cNvSpPr>
            <a:spLocks noGrp="1"/>
          </p:cNvSpPr>
          <p:nvPr>
            <p:ph idx="1"/>
          </p:nvPr>
        </p:nvSpPr>
        <p:spPr/>
        <p:txBody>
          <a:bodyPr/>
          <a:lstStyle/>
          <a:p>
            <a:pPr lvl="0" indent="0" marL="0">
              <a:buNone/>
            </a:pPr>
            <a:r>
              <a:rPr/>
              <a:t>ⓘ Dataframes (short df) are a tabular data structure that you will come across a lot in R. The data is arranged in rows and columns and can be of different types within one dataframe, for example, numeric or characters. The columns of a dataframe carry the variable names and can be accessed through df$variablename. Rows can be labelled or have an index number, and therefore all entries can be accessed easily. There are a lot of functions that work on dataframes and other tabular datasets. CSV or Excel can be imported into R as a dataframe, and similarly, a dataframe can be exported into those formats.</a:t>
            </a:r>
          </a:p>
          <a:p>
            <a:pPr lvl="0" indent="0" marL="0">
              <a:buNone/>
            </a:pPr>
            <a:r>
              <a:rPr/>
              <a:t>utf-8:</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Wikipedia data</a:t>
            </a:r>
          </a:p>
        </p:txBody>
      </p:sp>
      <p:sp>
        <p:nvSpPr>
          <p:cNvPr id="3" name="Content Placeholder 2"/>
          <p:cNvSpPr>
            <a:spLocks noGrp="1"/>
          </p:cNvSpPr>
          <p:nvPr>
            <p:ph idx="1"/>
          </p:nvPr>
        </p:nvSpPr>
        <p:spPr/>
        <p:txBody>
          <a:bodyPr/>
          <a:lstStyle/>
          <a:p>
            <a:pPr lvl="0" indent="0" marL="0">
              <a:buNone/>
            </a:pPr>
            <a:r>
              <a:rPr/>
              <a:t>In a loop (explain):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Genius API</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 along exercise</a:t>
            </a:r>
          </a:p>
        </p:txBody>
      </p:sp>
      <p:sp>
        <p:nvSpPr>
          <p:cNvPr id="3" name="Content Placeholder 2"/>
          <p:cNvSpPr>
            <a:spLocks noGrp="1"/>
          </p:cNvSpPr>
          <p:nvPr>
            <p:ph idx="1"/>
          </p:nvPr>
        </p:nvSpPr>
        <p:spPr/>
        <p:txBody>
          <a:bodyPr/>
          <a:lstStyle/>
          <a:p>
            <a:pPr lvl="0" indent="0" marL="0">
              <a:buNone/>
            </a:pPr>
            <a:r>
              <a:rPr/>
              <a:t>-&gt; dataset manipulation, preprocessing</a:t>
            </a:r>
          </a:p>
          <a:p>
            <a:pPr lvl="0"/>
            <a:r>
              <a:rPr/>
              <a:t>choose one of the datasets above to go through all the functions we introduced in the chapter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Interlude: ethics and privacy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Julian Bernauer und Anna Wohlmann</dc:creator>
  <cp:keywords/>
  <dcterms:created xsi:type="dcterms:W3CDTF">2025-04-26T10:56:01Z</dcterms:created>
  <dcterms:modified xsi:type="dcterms:W3CDTF">2025-04-26T10:56:01Z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