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03606E-16AE-4E43-B4F3-5687A53526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s-CO"/>
        </a:p>
      </dgm:t>
    </dgm:pt>
    <dgm:pt modelId="{B4A55B0A-2E60-4D94-961E-1348926D05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Prevención</a:t>
          </a:r>
          <a:r>
            <a:rPr lang="en-US" dirty="0"/>
            <a:t> de </a:t>
          </a:r>
          <a:r>
            <a:rPr lang="en-US" dirty="0" err="1"/>
            <a:t>riesgos</a:t>
          </a:r>
          <a:r>
            <a:rPr lang="en-US" dirty="0"/>
            <a:t>.</a:t>
          </a:r>
        </a:p>
      </dgm:t>
    </dgm:pt>
    <dgm:pt modelId="{DA20EE74-644E-4D2E-B7BB-8FE55A86AEA0}" type="sibTrans" cxnId="{4DDA1321-BED6-49E8-B432-25B52A873AB6}">
      <dgm:prSet/>
      <dgm:spPr/>
      <dgm:t>
        <a:bodyPr/>
        <a:lstStyle/>
        <a:p>
          <a:endParaRPr lang="es-CO"/>
        </a:p>
      </dgm:t>
    </dgm:pt>
    <dgm:pt modelId="{E59D00BF-F0C0-41B0-8F30-ED5F40050F60}" type="parTrans" cxnId="{4DDA1321-BED6-49E8-B432-25B52A873AB6}">
      <dgm:prSet/>
      <dgm:spPr/>
      <dgm:t>
        <a:bodyPr/>
        <a:lstStyle/>
        <a:p>
          <a:endParaRPr lang="es-CO"/>
        </a:p>
      </dgm:t>
    </dgm:pt>
    <dgm:pt modelId="{8DF9418A-087A-4E19-A96F-CE93257FC4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Detección</a:t>
          </a:r>
          <a:r>
            <a:rPr lang="en-US" dirty="0"/>
            <a:t> </a:t>
          </a:r>
          <a:r>
            <a:rPr lang="en-US" dirty="0" err="1"/>
            <a:t>temprana</a:t>
          </a:r>
          <a:r>
            <a:rPr lang="en-US" dirty="0"/>
            <a:t> de gases </a:t>
          </a:r>
          <a:r>
            <a:rPr lang="en-US" dirty="0" err="1"/>
            <a:t>nocivos</a:t>
          </a:r>
          <a:r>
            <a:rPr lang="en-US" dirty="0"/>
            <a:t> </a:t>
          </a:r>
          <a:r>
            <a:rPr lang="en-US" dirty="0" err="1"/>
            <a:t>presentes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hogar</a:t>
          </a:r>
          <a:r>
            <a:rPr lang="en-US" dirty="0"/>
            <a:t>.</a:t>
          </a:r>
          <a:endParaRPr lang="es-CO" dirty="0"/>
        </a:p>
      </dgm:t>
    </dgm:pt>
    <dgm:pt modelId="{055F4544-5F70-4525-987F-D7389A0AFDE1}" type="sibTrans" cxnId="{9D42F774-CB4A-47F1-B837-3B86B8643660}">
      <dgm:prSet/>
      <dgm:spPr/>
      <dgm:t>
        <a:bodyPr/>
        <a:lstStyle/>
        <a:p>
          <a:endParaRPr lang="es-CO"/>
        </a:p>
      </dgm:t>
    </dgm:pt>
    <dgm:pt modelId="{00D8B6CF-23CF-4820-997C-884B3385B835}" type="parTrans" cxnId="{9D42F774-CB4A-47F1-B837-3B86B8643660}">
      <dgm:prSet/>
      <dgm:spPr/>
      <dgm:t>
        <a:bodyPr/>
        <a:lstStyle/>
        <a:p>
          <a:endParaRPr lang="es-CO"/>
        </a:p>
      </dgm:t>
    </dgm:pt>
    <dgm:pt modelId="{766C2DFE-D41B-4878-8AE1-D3F19DEBE96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Salvaguardar la salud de las personas.</a:t>
          </a:r>
          <a:endParaRPr lang="es-CO" dirty="0"/>
        </a:p>
      </dgm:t>
    </dgm:pt>
    <dgm:pt modelId="{187024AA-5C26-4D4F-9BE8-48F17FD56E8A}" type="parTrans" cxnId="{C6849EDF-BEC4-437A-86D2-2E9FE792229A}">
      <dgm:prSet/>
      <dgm:spPr/>
      <dgm:t>
        <a:bodyPr/>
        <a:lstStyle/>
        <a:p>
          <a:endParaRPr lang="es-CO"/>
        </a:p>
      </dgm:t>
    </dgm:pt>
    <dgm:pt modelId="{6544F579-702E-4FA2-BBD9-84DE07EA04A5}" type="sibTrans" cxnId="{C6849EDF-BEC4-437A-86D2-2E9FE792229A}">
      <dgm:prSet/>
      <dgm:spPr/>
    </dgm:pt>
    <dgm:pt modelId="{3702B541-702C-445B-B4A7-C9AC3E99563C}" type="pres">
      <dgm:prSet presAssocID="{0503606E-16AE-4E43-B4F3-5687A53526BD}" presName="root" presStyleCnt="0">
        <dgm:presLayoutVars>
          <dgm:dir/>
          <dgm:resizeHandles val="exact"/>
        </dgm:presLayoutVars>
      </dgm:prSet>
      <dgm:spPr/>
    </dgm:pt>
    <dgm:pt modelId="{AF97B336-8199-4183-9562-314CDB4AD0E5}" type="pres">
      <dgm:prSet presAssocID="{8DF9418A-087A-4E19-A96F-CE93257FC436}" presName="compNode" presStyleCnt="0"/>
      <dgm:spPr/>
    </dgm:pt>
    <dgm:pt modelId="{941D01DE-4FDB-4E26-B3B3-FF498AE6F78C}" type="pres">
      <dgm:prSet presAssocID="{8DF9418A-087A-4E19-A96F-CE93257FC436}" presName="bgRect" presStyleLbl="bgShp" presStyleIdx="0" presStyleCnt="3"/>
      <dgm:spPr/>
    </dgm:pt>
    <dgm:pt modelId="{3A83400F-EEFF-4715-B9B0-5376FCF73063}" type="pres">
      <dgm:prSet presAssocID="{8DF9418A-087A-4E19-A96F-CE93257FC4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ligro"/>
        </a:ext>
      </dgm:extLst>
    </dgm:pt>
    <dgm:pt modelId="{415E2F0D-DD8E-4097-BBD0-F15364CFAAA9}" type="pres">
      <dgm:prSet presAssocID="{8DF9418A-087A-4E19-A96F-CE93257FC436}" presName="spaceRect" presStyleCnt="0"/>
      <dgm:spPr/>
    </dgm:pt>
    <dgm:pt modelId="{79F5CBC2-019A-4C75-B1AA-DD8365C522CC}" type="pres">
      <dgm:prSet presAssocID="{8DF9418A-087A-4E19-A96F-CE93257FC436}" presName="parTx" presStyleLbl="revTx" presStyleIdx="0" presStyleCnt="3">
        <dgm:presLayoutVars>
          <dgm:chMax val="0"/>
          <dgm:chPref val="0"/>
        </dgm:presLayoutVars>
      </dgm:prSet>
      <dgm:spPr/>
    </dgm:pt>
    <dgm:pt modelId="{578B19B9-59EE-48BC-AE4B-7707413BB1F4}" type="pres">
      <dgm:prSet presAssocID="{055F4544-5F70-4525-987F-D7389A0AFDE1}" presName="sibTrans" presStyleCnt="0"/>
      <dgm:spPr/>
    </dgm:pt>
    <dgm:pt modelId="{19887499-90B0-440F-9EE3-8CF405647868}" type="pres">
      <dgm:prSet presAssocID="{766C2DFE-D41B-4878-8AE1-D3F19DEBE96B}" presName="compNode" presStyleCnt="0"/>
      <dgm:spPr/>
    </dgm:pt>
    <dgm:pt modelId="{8B366F16-11C6-4748-A60C-B5B05ED469B1}" type="pres">
      <dgm:prSet presAssocID="{766C2DFE-D41B-4878-8AE1-D3F19DEBE96B}" presName="bgRect" presStyleLbl="bgShp" presStyleIdx="1" presStyleCnt="3"/>
      <dgm:spPr/>
    </dgm:pt>
    <dgm:pt modelId="{D77945AA-8C63-4EB9-B176-CEBFA3EFCD6E}" type="pres">
      <dgm:prSet presAssocID="{766C2DFE-D41B-4878-8AE1-D3F19DEBE9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ego"/>
        </a:ext>
      </dgm:extLst>
    </dgm:pt>
    <dgm:pt modelId="{C4EDCA93-4A29-47AD-9CF5-83AB3448F7CE}" type="pres">
      <dgm:prSet presAssocID="{766C2DFE-D41B-4878-8AE1-D3F19DEBE96B}" presName="spaceRect" presStyleCnt="0"/>
      <dgm:spPr/>
    </dgm:pt>
    <dgm:pt modelId="{495A88A2-4B39-40CB-8417-0B765F48F65E}" type="pres">
      <dgm:prSet presAssocID="{766C2DFE-D41B-4878-8AE1-D3F19DEBE96B}" presName="parTx" presStyleLbl="revTx" presStyleIdx="1" presStyleCnt="3">
        <dgm:presLayoutVars>
          <dgm:chMax val="0"/>
          <dgm:chPref val="0"/>
        </dgm:presLayoutVars>
      </dgm:prSet>
      <dgm:spPr/>
    </dgm:pt>
    <dgm:pt modelId="{DC3F6458-399C-4AED-9AA0-96F7ADE389FF}" type="pres">
      <dgm:prSet presAssocID="{6544F579-702E-4FA2-BBD9-84DE07EA04A5}" presName="sibTrans" presStyleCnt="0"/>
      <dgm:spPr/>
    </dgm:pt>
    <dgm:pt modelId="{1F5425A0-1669-42ED-ABA7-4806E4E7A88F}" type="pres">
      <dgm:prSet presAssocID="{B4A55B0A-2E60-4D94-961E-1348926D0512}" presName="compNode" presStyleCnt="0"/>
      <dgm:spPr/>
    </dgm:pt>
    <dgm:pt modelId="{1D20B1AB-F1FC-494D-B720-ED6B7E72D1E2}" type="pres">
      <dgm:prSet presAssocID="{B4A55B0A-2E60-4D94-961E-1348926D0512}" presName="bgRect" presStyleLbl="bgShp" presStyleIdx="2" presStyleCnt="3"/>
      <dgm:spPr/>
    </dgm:pt>
    <dgm:pt modelId="{9B6ED5ED-F56B-4568-952A-71D615C6A8EC}" type="pres">
      <dgm:prSet presAssocID="{B4A55B0A-2E60-4D94-961E-1348926D05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ndis"/>
        </a:ext>
      </dgm:extLst>
    </dgm:pt>
    <dgm:pt modelId="{6BF4A441-DD62-4BBF-BDBD-D2628B86B4E3}" type="pres">
      <dgm:prSet presAssocID="{B4A55B0A-2E60-4D94-961E-1348926D0512}" presName="spaceRect" presStyleCnt="0"/>
      <dgm:spPr/>
    </dgm:pt>
    <dgm:pt modelId="{6227F45F-3954-490C-8659-8A32E8F208F4}" type="pres">
      <dgm:prSet presAssocID="{B4A55B0A-2E60-4D94-961E-1348926D051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DDA1321-BED6-49E8-B432-25B52A873AB6}" srcId="{0503606E-16AE-4E43-B4F3-5687A53526BD}" destId="{B4A55B0A-2E60-4D94-961E-1348926D0512}" srcOrd="2" destOrd="0" parTransId="{E59D00BF-F0C0-41B0-8F30-ED5F40050F60}" sibTransId="{DA20EE74-644E-4D2E-B7BB-8FE55A86AEA0}"/>
    <dgm:cxn modelId="{EFE87029-E4C2-466F-9FC0-5282749D84B9}" type="presOf" srcId="{8DF9418A-087A-4E19-A96F-CE93257FC436}" destId="{79F5CBC2-019A-4C75-B1AA-DD8365C522CC}" srcOrd="0" destOrd="0" presId="urn:microsoft.com/office/officeart/2018/2/layout/IconVerticalSolidList"/>
    <dgm:cxn modelId="{CE2FF946-A0A1-44BC-AB96-9FA7A5967F00}" type="presOf" srcId="{B4A55B0A-2E60-4D94-961E-1348926D0512}" destId="{6227F45F-3954-490C-8659-8A32E8F208F4}" srcOrd="0" destOrd="0" presId="urn:microsoft.com/office/officeart/2018/2/layout/IconVerticalSolidList"/>
    <dgm:cxn modelId="{9D42F774-CB4A-47F1-B837-3B86B8643660}" srcId="{0503606E-16AE-4E43-B4F3-5687A53526BD}" destId="{8DF9418A-087A-4E19-A96F-CE93257FC436}" srcOrd="0" destOrd="0" parTransId="{00D8B6CF-23CF-4820-997C-884B3385B835}" sibTransId="{055F4544-5F70-4525-987F-D7389A0AFDE1}"/>
    <dgm:cxn modelId="{CC0C66D6-61BF-430D-B2E7-42EC0A626B9E}" type="presOf" srcId="{0503606E-16AE-4E43-B4F3-5687A53526BD}" destId="{3702B541-702C-445B-B4A7-C9AC3E99563C}" srcOrd="0" destOrd="0" presId="urn:microsoft.com/office/officeart/2018/2/layout/IconVerticalSolidList"/>
    <dgm:cxn modelId="{C6849EDF-BEC4-437A-86D2-2E9FE792229A}" srcId="{0503606E-16AE-4E43-B4F3-5687A53526BD}" destId="{766C2DFE-D41B-4878-8AE1-D3F19DEBE96B}" srcOrd="1" destOrd="0" parTransId="{187024AA-5C26-4D4F-9BE8-48F17FD56E8A}" sibTransId="{6544F579-702E-4FA2-BBD9-84DE07EA04A5}"/>
    <dgm:cxn modelId="{6683F4E4-E4B1-4173-BFCE-0E8B7F9A3E89}" type="presOf" srcId="{766C2DFE-D41B-4878-8AE1-D3F19DEBE96B}" destId="{495A88A2-4B39-40CB-8417-0B765F48F65E}" srcOrd="0" destOrd="0" presId="urn:microsoft.com/office/officeart/2018/2/layout/IconVerticalSolidList"/>
    <dgm:cxn modelId="{11A6BDCE-4E75-484F-AEEE-47972C0BD51B}" type="presParOf" srcId="{3702B541-702C-445B-B4A7-C9AC3E99563C}" destId="{AF97B336-8199-4183-9562-314CDB4AD0E5}" srcOrd="0" destOrd="0" presId="urn:microsoft.com/office/officeart/2018/2/layout/IconVerticalSolidList"/>
    <dgm:cxn modelId="{B179419B-9CEC-47D0-9E35-6D055E92F32F}" type="presParOf" srcId="{AF97B336-8199-4183-9562-314CDB4AD0E5}" destId="{941D01DE-4FDB-4E26-B3B3-FF498AE6F78C}" srcOrd="0" destOrd="0" presId="urn:microsoft.com/office/officeart/2018/2/layout/IconVerticalSolidList"/>
    <dgm:cxn modelId="{96CCE061-7FD0-465D-AD2C-9E5A3A0E29E1}" type="presParOf" srcId="{AF97B336-8199-4183-9562-314CDB4AD0E5}" destId="{3A83400F-EEFF-4715-B9B0-5376FCF73063}" srcOrd="1" destOrd="0" presId="urn:microsoft.com/office/officeart/2018/2/layout/IconVerticalSolidList"/>
    <dgm:cxn modelId="{FE71FA98-1868-4173-A482-BFB07BAC239E}" type="presParOf" srcId="{AF97B336-8199-4183-9562-314CDB4AD0E5}" destId="{415E2F0D-DD8E-4097-BBD0-F15364CFAAA9}" srcOrd="2" destOrd="0" presId="urn:microsoft.com/office/officeart/2018/2/layout/IconVerticalSolidList"/>
    <dgm:cxn modelId="{9D011027-87FF-4A6C-BD8B-F66C683CDE0F}" type="presParOf" srcId="{AF97B336-8199-4183-9562-314CDB4AD0E5}" destId="{79F5CBC2-019A-4C75-B1AA-DD8365C522CC}" srcOrd="3" destOrd="0" presId="urn:microsoft.com/office/officeart/2018/2/layout/IconVerticalSolidList"/>
    <dgm:cxn modelId="{474CC5A7-0FB9-4E8A-98BF-1527F6D17FC4}" type="presParOf" srcId="{3702B541-702C-445B-B4A7-C9AC3E99563C}" destId="{578B19B9-59EE-48BC-AE4B-7707413BB1F4}" srcOrd="1" destOrd="0" presId="urn:microsoft.com/office/officeart/2018/2/layout/IconVerticalSolidList"/>
    <dgm:cxn modelId="{DDFED8C9-2B3D-40AE-A4B1-8AB2FB5DA6A8}" type="presParOf" srcId="{3702B541-702C-445B-B4A7-C9AC3E99563C}" destId="{19887499-90B0-440F-9EE3-8CF405647868}" srcOrd="2" destOrd="0" presId="urn:microsoft.com/office/officeart/2018/2/layout/IconVerticalSolidList"/>
    <dgm:cxn modelId="{0C5E9F96-E43C-4CDD-9BB2-F4661C341658}" type="presParOf" srcId="{19887499-90B0-440F-9EE3-8CF405647868}" destId="{8B366F16-11C6-4748-A60C-B5B05ED469B1}" srcOrd="0" destOrd="0" presId="urn:microsoft.com/office/officeart/2018/2/layout/IconVerticalSolidList"/>
    <dgm:cxn modelId="{BE4B9DFF-0A7B-4DAE-8CD3-19BBE2B9887C}" type="presParOf" srcId="{19887499-90B0-440F-9EE3-8CF405647868}" destId="{D77945AA-8C63-4EB9-B176-CEBFA3EFCD6E}" srcOrd="1" destOrd="0" presId="urn:microsoft.com/office/officeart/2018/2/layout/IconVerticalSolidList"/>
    <dgm:cxn modelId="{83877AD1-9470-47AE-91CF-DA3D34274ADF}" type="presParOf" srcId="{19887499-90B0-440F-9EE3-8CF405647868}" destId="{C4EDCA93-4A29-47AD-9CF5-83AB3448F7CE}" srcOrd="2" destOrd="0" presId="urn:microsoft.com/office/officeart/2018/2/layout/IconVerticalSolidList"/>
    <dgm:cxn modelId="{4E5EE7D7-175F-4FF8-9A53-80313EC5CB9C}" type="presParOf" srcId="{19887499-90B0-440F-9EE3-8CF405647868}" destId="{495A88A2-4B39-40CB-8417-0B765F48F65E}" srcOrd="3" destOrd="0" presId="urn:microsoft.com/office/officeart/2018/2/layout/IconVerticalSolidList"/>
    <dgm:cxn modelId="{CB423F14-08AD-4FFB-8644-DCB0BCC53B70}" type="presParOf" srcId="{3702B541-702C-445B-B4A7-C9AC3E99563C}" destId="{DC3F6458-399C-4AED-9AA0-96F7ADE389FF}" srcOrd="3" destOrd="0" presId="urn:microsoft.com/office/officeart/2018/2/layout/IconVerticalSolidList"/>
    <dgm:cxn modelId="{098A8975-F4DD-4E71-8089-C84D67FABC98}" type="presParOf" srcId="{3702B541-702C-445B-B4A7-C9AC3E99563C}" destId="{1F5425A0-1669-42ED-ABA7-4806E4E7A88F}" srcOrd="4" destOrd="0" presId="urn:microsoft.com/office/officeart/2018/2/layout/IconVerticalSolidList"/>
    <dgm:cxn modelId="{68CF641F-1CF9-4DB3-96B8-246BC891357D}" type="presParOf" srcId="{1F5425A0-1669-42ED-ABA7-4806E4E7A88F}" destId="{1D20B1AB-F1FC-494D-B720-ED6B7E72D1E2}" srcOrd="0" destOrd="0" presId="urn:microsoft.com/office/officeart/2018/2/layout/IconVerticalSolidList"/>
    <dgm:cxn modelId="{E9B78997-4626-42DC-85FD-9206365EB0C7}" type="presParOf" srcId="{1F5425A0-1669-42ED-ABA7-4806E4E7A88F}" destId="{9B6ED5ED-F56B-4568-952A-71D615C6A8EC}" srcOrd="1" destOrd="0" presId="urn:microsoft.com/office/officeart/2018/2/layout/IconVerticalSolidList"/>
    <dgm:cxn modelId="{F5F30BD3-E55E-4B80-B770-38E92A0F30CA}" type="presParOf" srcId="{1F5425A0-1669-42ED-ABA7-4806E4E7A88F}" destId="{6BF4A441-DD62-4BBF-BDBD-D2628B86B4E3}" srcOrd="2" destOrd="0" presId="urn:microsoft.com/office/officeart/2018/2/layout/IconVerticalSolidList"/>
    <dgm:cxn modelId="{A11D918E-3FB2-42D7-9C9C-FCB8D797A738}" type="presParOf" srcId="{1F5425A0-1669-42ED-ABA7-4806E4E7A88F}" destId="{6227F45F-3954-490C-8659-8A32E8F208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85EAE4-E38F-4557-88DB-722D553C1802}" type="doc">
      <dgm:prSet loTypeId="urn:microsoft.com/office/officeart/2005/8/layout/vList2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A4C7358-55C6-44D4-A8B4-8A2B2360B67F}">
      <dgm:prSet/>
      <dgm:spPr/>
      <dgm:t>
        <a:bodyPr/>
        <a:lstStyle/>
        <a:p>
          <a:r>
            <a:rPr lang="es-MX" dirty="0"/>
            <a:t>Cartón paja.</a:t>
          </a:r>
          <a:endParaRPr lang="en-US" dirty="0"/>
        </a:p>
      </dgm:t>
    </dgm:pt>
    <dgm:pt modelId="{5391C59E-83E4-4D95-AD55-6955ED644BC8}" type="parTrans" cxnId="{DD3ECE42-E9BF-40F0-9364-24CD4095B2DA}">
      <dgm:prSet/>
      <dgm:spPr/>
      <dgm:t>
        <a:bodyPr/>
        <a:lstStyle/>
        <a:p>
          <a:endParaRPr lang="en-US"/>
        </a:p>
      </dgm:t>
    </dgm:pt>
    <dgm:pt modelId="{FBDC06E4-93E4-4530-A2B9-3A5A36B47849}" type="sibTrans" cxnId="{DD3ECE42-E9BF-40F0-9364-24CD4095B2DA}">
      <dgm:prSet/>
      <dgm:spPr/>
      <dgm:t>
        <a:bodyPr/>
        <a:lstStyle/>
        <a:p>
          <a:endParaRPr lang="en-US"/>
        </a:p>
      </dgm:t>
    </dgm:pt>
    <dgm:pt modelId="{D521F639-DBB8-4633-958F-AC30A06FD550}">
      <dgm:prSet/>
      <dgm:spPr/>
      <dgm:t>
        <a:bodyPr/>
        <a:lstStyle/>
        <a:p>
          <a:r>
            <a:rPr lang="es-MX" dirty="0"/>
            <a:t>Pintura de color negro.</a:t>
          </a:r>
          <a:endParaRPr lang="en-US" dirty="0"/>
        </a:p>
      </dgm:t>
    </dgm:pt>
    <dgm:pt modelId="{74B34299-FE64-4CA9-80B2-ADF3DB8F0BD5}" type="parTrans" cxnId="{678F95C1-A879-4DEA-9483-0AE933FB41DC}">
      <dgm:prSet/>
      <dgm:spPr/>
      <dgm:t>
        <a:bodyPr/>
        <a:lstStyle/>
        <a:p>
          <a:endParaRPr lang="en-US"/>
        </a:p>
      </dgm:t>
    </dgm:pt>
    <dgm:pt modelId="{5E64C540-24B4-4EAB-B61F-1BA577671920}" type="sibTrans" cxnId="{678F95C1-A879-4DEA-9483-0AE933FB41DC}">
      <dgm:prSet/>
      <dgm:spPr/>
      <dgm:t>
        <a:bodyPr/>
        <a:lstStyle/>
        <a:p>
          <a:endParaRPr lang="en-US"/>
        </a:p>
      </dgm:t>
    </dgm:pt>
    <dgm:pt modelId="{4A2FD98A-14A8-4CAD-9FBE-5336CBA3E727}">
      <dgm:prSet/>
      <dgm:spPr/>
      <dgm:t>
        <a:bodyPr/>
        <a:lstStyle/>
        <a:p>
          <a:r>
            <a:rPr lang="es-MX" dirty="0"/>
            <a:t>Diodos LED.</a:t>
          </a:r>
          <a:endParaRPr lang="en-US" dirty="0"/>
        </a:p>
      </dgm:t>
    </dgm:pt>
    <dgm:pt modelId="{9992F3F8-ABC8-40AC-9631-37F64630AF5A}" type="parTrans" cxnId="{DF59AC2C-4B8D-4065-B360-056ADE2DC9EC}">
      <dgm:prSet/>
      <dgm:spPr/>
      <dgm:t>
        <a:bodyPr/>
        <a:lstStyle/>
        <a:p>
          <a:endParaRPr lang="en-US"/>
        </a:p>
      </dgm:t>
    </dgm:pt>
    <dgm:pt modelId="{BFDE8B7C-CCD7-4626-B053-B15D9C85964D}" type="sibTrans" cxnId="{DF59AC2C-4B8D-4065-B360-056ADE2DC9EC}">
      <dgm:prSet/>
      <dgm:spPr/>
      <dgm:t>
        <a:bodyPr/>
        <a:lstStyle/>
        <a:p>
          <a:endParaRPr lang="en-US"/>
        </a:p>
      </dgm:t>
    </dgm:pt>
    <dgm:pt modelId="{C8AEA4D1-7EC4-4ED6-84E7-D5872BFC1173}">
      <dgm:prSet/>
      <dgm:spPr/>
      <dgm:t>
        <a:bodyPr/>
        <a:lstStyle/>
        <a:p>
          <a:r>
            <a:rPr lang="es-MX" dirty="0"/>
            <a:t>Sensor MQ4.</a:t>
          </a:r>
          <a:endParaRPr lang="en-US" dirty="0"/>
        </a:p>
      </dgm:t>
    </dgm:pt>
    <dgm:pt modelId="{CC670523-EAFB-4AB1-90FD-F039A5BD0BA6}" type="parTrans" cxnId="{B124208B-D5F0-4F30-9760-812BD6ED8E8D}">
      <dgm:prSet/>
      <dgm:spPr/>
      <dgm:t>
        <a:bodyPr/>
        <a:lstStyle/>
        <a:p>
          <a:endParaRPr lang="en-US"/>
        </a:p>
      </dgm:t>
    </dgm:pt>
    <dgm:pt modelId="{3E941F52-E883-4471-B7C5-2FBE0FA1BC25}" type="sibTrans" cxnId="{B124208B-D5F0-4F30-9760-812BD6ED8E8D}">
      <dgm:prSet/>
      <dgm:spPr/>
      <dgm:t>
        <a:bodyPr/>
        <a:lstStyle/>
        <a:p>
          <a:endParaRPr lang="en-US"/>
        </a:p>
      </dgm:t>
    </dgm:pt>
    <dgm:pt modelId="{94D8DD16-4205-4E50-852D-DA5B96A6AC60}">
      <dgm:prSet/>
      <dgm:spPr/>
      <dgm:t>
        <a:bodyPr/>
        <a:lstStyle/>
        <a:p>
          <a:r>
            <a:rPr lang="es-MX" dirty="0"/>
            <a:t>Sensor DHT11.</a:t>
          </a:r>
          <a:endParaRPr lang="en-US" dirty="0"/>
        </a:p>
      </dgm:t>
    </dgm:pt>
    <dgm:pt modelId="{BD5CA82D-3F26-452E-B75B-B18745369583}" type="parTrans" cxnId="{06C527D8-C45F-42E4-8D8F-CED5BB6EBED7}">
      <dgm:prSet/>
      <dgm:spPr/>
      <dgm:t>
        <a:bodyPr/>
        <a:lstStyle/>
        <a:p>
          <a:endParaRPr lang="en-US"/>
        </a:p>
      </dgm:t>
    </dgm:pt>
    <dgm:pt modelId="{40BB663E-D5ED-4226-BB2E-028FCDC30D65}" type="sibTrans" cxnId="{06C527D8-C45F-42E4-8D8F-CED5BB6EBED7}">
      <dgm:prSet/>
      <dgm:spPr/>
      <dgm:t>
        <a:bodyPr/>
        <a:lstStyle/>
        <a:p>
          <a:endParaRPr lang="en-US"/>
        </a:p>
      </dgm:t>
    </dgm:pt>
    <dgm:pt modelId="{3F6A3A11-453D-4945-9C52-BC54F4D2B236}">
      <dgm:prSet/>
      <dgm:spPr/>
      <dgm:t>
        <a:bodyPr/>
        <a:lstStyle/>
        <a:p>
          <a:r>
            <a:rPr lang="es-MX" dirty="0"/>
            <a:t>Ventilador 5v.</a:t>
          </a:r>
          <a:endParaRPr lang="en-US" dirty="0"/>
        </a:p>
      </dgm:t>
    </dgm:pt>
    <dgm:pt modelId="{43A418B6-2D5E-4F5E-B723-384B7B272A09}" type="parTrans" cxnId="{3FB5F9B8-A3E6-41C2-8655-1A2ADB4E6D01}">
      <dgm:prSet/>
      <dgm:spPr/>
      <dgm:t>
        <a:bodyPr/>
        <a:lstStyle/>
        <a:p>
          <a:endParaRPr lang="en-US"/>
        </a:p>
      </dgm:t>
    </dgm:pt>
    <dgm:pt modelId="{F1CD141B-9EAA-4241-AE13-D68FB35CAC2E}" type="sibTrans" cxnId="{3FB5F9B8-A3E6-41C2-8655-1A2ADB4E6D01}">
      <dgm:prSet/>
      <dgm:spPr/>
      <dgm:t>
        <a:bodyPr/>
        <a:lstStyle/>
        <a:p>
          <a:endParaRPr lang="en-US"/>
        </a:p>
      </dgm:t>
    </dgm:pt>
    <dgm:pt modelId="{B0F5C000-AA31-4F0B-98A8-8D01CC14C911}">
      <dgm:prSet/>
      <dgm:spPr/>
      <dgm:t>
        <a:bodyPr/>
        <a:lstStyle/>
        <a:p>
          <a:r>
            <a:rPr lang="es-MX" dirty="0"/>
            <a:t>Placa de pruebas.</a:t>
          </a:r>
          <a:endParaRPr lang="en-US" dirty="0"/>
        </a:p>
      </dgm:t>
    </dgm:pt>
    <dgm:pt modelId="{128B4781-BE41-4F58-99B9-292712520A7B}" type="parTrans" cxnId="{2318DEAA-036B-423A-8074-8EC6101BD86B}">
      <dgm:prSet/>
      <dgm:spPr/>
      <dgm:t>
        <a:bodyPr/>
        <a:lstStyle/>
        <a:p>
          <a:endParaRPr lang="en-US"/>
        </a:p>
      </dgm:t>
    </dgm:pt>
    <dgm:pt modelId="{257A2D23-6F60-47A1-9865-9DC7E6EB3B41}" type="sibTrans" cxnId="{2318DEAA-036B-423A-8074-8EC6101BD86B}">
      <dgm:prSet/>
      <dgm:spPr/>
      <dgm:t>
        <a:bodyPr/>
        <a:lstStyle/>
        <a:p>
          <a:endParaRPr lang="en-US"/>
        </a:p>
      </dgm:t>
    </dgm:pt>
    <dgm:pt modelId="{91425D11-0F94-4385-A9D3-587608BCFC22}">
      <dgm:prSet/>
      <dgm:spPr/>
      <dgm:t>
        <a:bodyPr/>
        <a:lstStyle/>
        <a:p>
          <a:r>
            <a:rPr lang="es-MX" dirty="0"/>
            <a:t>ESP32.</a:t>
          </a:r>
          <a:endParaRPr lang="en-US" dirty="0"/>
        </a:p>
      </dgm:t>
    </dgm:pt>
    <dgm:pt modelId="{284758E1-2112-4973-BF7B-B37D358FA511}" type="parTrans" cxnId="{D5A66ED0-8A5E-4653-8015-53BB9AC9919E}">
      <dgm:prSet/>
      <dgm:spPr/>
      <dgm:t>
        <a:bodyPr/>
        <a:lstStyle/>
        <a:p>
          <a:endParaRPr lang="en-US"/>
        </a:p>
      </dgm:t>
    </dgm:pt>
    <dgm:pt modelId="{ECDF9D21-567C-4496-A0FD-63EE2032C517}" type="sibTrans" cxnId="{D5A66ED0-8A5E-4653-8015-53BB9AC9919E}">
      <dgm:prSet/>
      <dgm:spPr/>
      <dgm:t>
        <a:bodyPr/>
        <a:lstStyle/>
        <a:p>
          <a:endParaRPr lang="en-US"/>
        </a:p>
      </dgm:t>
    </dgm:pt>
    <dgm:pt modelId="{2ED20854-2CAA-4B41-96BE-25595AB395CB}">
      <dgm:prSet/>
      <dgm:spPr/>
      <dgm:t>
        <a:bodyPr/>
        <a:lstStyle/>
        <a:p>
          <a:r>
            <a:rPr lang="es-CO" dirty="0"/>
            <a:t>Cables jumper macho-macho.</a:t>
          </a:r>
          <a:endParaRPr lang="en-US" dirty="0"/>
        </a:p>
      </dgm:t>
    </dgm:pt>
    <dgm:pt modelId="{F82A2BD2-8295-4870-A2EE-42D6557AD437}" type="parTrans" cxnId="{3730A6B0-0A04-46F8-BC40-C06727834F33}">
      <dgm:prSet/>
      <dgm:spPr/>
      <dgm:t>
        <a:bodyPr/>
        <a:lstStyle/>
        <a:p>
          <a:endParaRPr lang="en-US"/>
        </a:p>
      </dgm:t>
    </dgm:pt>
    <dgm:pt modelId="{5A9C4458-47B9-41A0-968F-9430855FFC9D}" type="sibTrans" cxnId="{3730A6B0-0A04-46F8-BC40-C06727834F33}">
      <dgm:prSet/>
      <dgm:spPr/>
      <dgm:t>
        <a:bodyPr/>
        <a:lstStyle/>
        <a:p>
          <a:endParaRPr lang="en-US"/>
        </a:p>
      </dgm:t>
    </dgm:pt>
    <dgm:pt modelId="{472CF14E-C36C-418D-91CF-7D942D3F5C89}" type="pres">
      <dgm:prSet presAssocID="{C085EAE4-E38F-4557-88DB-722D553C1802}" presName="linear" presStyleCnt="0">
        <dgm:presLayoutVars>
          <dgm:animLvl val="lvl"/>
          <dgm:resizeHandles val="exact"/>
        </dgm:presLayoutVars>
      </dgm:prSet>
      <dgm:spPr/>
    </dgm:pt>
    <dgm:pt modelId="{EA631D5B-593E-4CB7-A3E1-0186DB74D5CF}" type="pres">
      <dgm:prSet presAssocID="{DA4C7358-55C6-44D4-A8B4-8A2B2360B67F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14DC4475-C989-49C7-8714-E6720EA70D2C}" type="pres">
      <dgm:prSet presAssocID="{FBDC06E4-93E4-4530-A2B9-3A5A36B47849}" presName="spacer" presStyleCnt="0"/>
      <dgm:spPr/>
    </dgm:pt>
    <dgm:pt modelId="{7EFEC5F3-F65E-428B-9474-B80FA5C0884B}" type="pres">
      <dgm:prSet presAssocID="{D521F639-DBB8-4633-958F-AC30A06FD550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8E8B52FF-73A1-4B8D-860F-A24A58D63B25}" type="pres">
      <dgm:prSet presAssocID="{5E64C540-24B4-4EAB-B61F-1BA577671920}" presName="spacer" presStyleCnt="0"/>
      <dgm:spPr/>
    </dgm:pt>
    <dgm:pt modelId="{EE7A5D4B-B30D-43C8-86A7-EA5275CF3820}" type="pres">
      <dgm:prSet presAssocID="{4A2FD98A-14A8-4CAD-9FBE-5336CBA3E727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E4F9531-4988-4F2C-A101-BADFB67BE696}" type="pres">
      <dgm:prSet presAssocID="{BFDE8B7C-CCD7-4626-B053-B15D9C85964D}" presName="spacer" presStyleCnt="0"/>
      <dgm:spPr/>
    </dgm:pt>
    <dgm:pt modelId="{BD9EAC24-5FFF-4CE5-8BF3-5AB757F00B7B}" type="pres">
      <dgm:prSet presAssocID="{C8AEA4D1-7EC4-4ED6-84E7-D5872BFC1173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D6794F89-1EF4-4BE0-A17C-404C9FE6904A}" type="pres">
      <dgm:prSet presAssocID="{3E941F52-E883-4471-B7C5-2FBE0FA1BC25}" presName="spacer" presStyleCnt="0"/>
      <dgm:spPr/>
    </dgm:pt>
    <dgm:pt modelId="{1F31B4F7-84A1-43C3-97CE-052203AA68B0}" type="pres">
      <dgm:prSet presAssocID="{94D8DD16-4205-4E50-852D-DA5B96A6AC60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FCE2B643-6222-40E3-962E-2891421948F1}" type="pres">
      <dgm:prSet presAssocID="{40BB663E-D5ED-4226-BB2E-028FCDC30D65}" presName="spacer" presStyleCnt="0"/>
      <dgm:spPr/>
    </dgm:pt>
    <dgm:pt modelId="{35CF98F2-65CE-418F-9612-BD5B71CB3D5B}" type="pres">
      <dgm:prSet presAssocID="{3F6A3A11-453D-4945-9C52-BC54F4D2B236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45D460-731E-4686-A9F5-12B7EACF973C}" type="pres">
      <dgm:prSet presAssocID="{F1CD141B-9EAA-4241-AE13-D68FB35CAC2E}" presName="spacer" presStyleCnt="0"/>
      <dgm:spPr/>
    </dgm:pt>
    <dgm:pt modelId="{2602F962-8AE0-4991-B644-370BE1BAAAA4}" type="pres">
      <dgm:prSet presAssocID="{B0F5C000-AA31-4F0B-98A8-8D01CC14C911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A9887977-4242-4829-950D-C0C19F54DC18}" type="pres">
      <dgm:prSet presAssocID="{257A2D23-6F60-47A1-9865-9DC7E6EB3B41}" presName="spacer" presStyleCnt="0"/>
      <dgm:spPr/>
    </dgm:pt>
    <dgm:pt modelId="{C8F7E38B-0544-4469-B383-BA4DB53A3198}" type="pres">
      <dgm:prSet presAssocID="{91425D11-0F94-4385-A9D3-587608BCFC22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178F5C8-C8D5-4539-B20A-D102B46DF99C}" type="pres">
      <dgm:prSet presAssocID="{ECDF9D21-567C-4496-A0FD-63EE2032C517}" presName="spacer" presStyleCnt="0"/>
      <dgm:spPr/>
    </dgm:pt>
    <dgm:pt modelId="{498103DE-CC38-4834-912D-B037C407F829}" type="pres">
      <dgm:prSet presAssocID="{2ED20854-2CAA-4B41-96BE-25595AB395CB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D1E35C1F-DFC6-4DEB-AF60-878CE6BA356E}" type="presOf" srcId="{C8AEA4D1-7EC4-4ED6-84E7-D5872BFC1173}" destId="{BD9EAC24-5FFF-4CE5-8BF3-5AB757F00B7B}" srcOrd="0" destOrd="0" presId="urn:microsoft.com/office/officeart/2005/8/layout/vList2"/>
    <dgm:cxn modelId="{4E04ED25-257F-41A0-B65F-47A6E782E501}" type="presOf" srcId="{B0F5C000-AA31-4F0B-98A8-8D01CC14C911}" destId="{2602F962-8AE0-4991-B644-370BE1BAAAA4}" srcOrd="0" destOrd="0" presId="urn:microsoft.com/office/officeart/2005/8/layout/vList2"/>
    <dgm:cxn modelId="{DF59AC2C-4B8D-4065-B360-056ADE2DC9EC}" srcId="{C085EAE4-E38F-4557-88DB-722D553C1802}" destId="{4A2FD98A-14A8-4CAD-9FBE-5336CBA3E727}" srcOrd="2" destOrd="0" parTransId="{9992F3F8-ABC8-40AC-9631-37F64630AF5A}" sibTransId="{BFDE8B7C-CCD7-4626-B053-B15D9C85964D}"/>
    <dgm:cxn modelId="{8FB66533-B955-41E9-ADB0-42D7FED57A91}" type="presOf" srcId="{DA4C7358-55C6-44D4-A8B4-8A2B2360B67F}" destId="{EA631D5B-593E-4CB7-A3E1-0186DB74D5CF}" srcOrd="0" destOrd="0" presId="urn:microsoft.com/office/officeart/2005/8/layout/vList2"/>
    <dgm:cxn modelId="{5D53135D-4107-49CE-A3BC-0D975F689294}" type="presOf" srcId="{4A2FD98A-14A8-4CAD-9FBE-5336CBA3E727}" destId="{EE7A5D4B-B30D-43C8-86A7-EA5275CF3820}" srcOrd="0" destOrd="0" presId="urn:microsoft.com/office/officeart/2005/8/layout/vList2"/>
    <dgm:cxn modelId="{DD3ECE42-E9BF-40F0-9364-24CD4095B2DA}" srcId="{C085EAE4-E38F-4557-88DB-722D553C1802}" destId="{DA4C7358-55C6-44D4-A8B4-8A2B2360B67F}" srcOrd="0" destOrd="0" parTransId="{5391C59E-83E4-4D95-AD55-6955ED644BC8}" sibTransId="{FBDC06E4-93E4-4530-A2B9-3A5A36B47849}"/>
    <dgm:cxn modelId="{1996096D-3208-4DCD-8DCC-B59AFF4BA79C}" type="presOf" srcId="{C085EAE4-E38F-4557-88DB-722D553C1802}" destId="{472CF14E-C36C-418D-91CF-7D942D3F5C89}" srcOrd="0" destOrd="0" presId="urn:microsoft.com/office/officeart/2005/8/layout/vList2"/>
    <dgm:cxn modelId="{60392552-78CA-45EB-8C77-9064A555E686}" type="presOf" srcId="{2ED20854-2CAA-4B41-96BE-25595AB395CB}" destId="{498103DE-CC38-4834-912D-B037C407F829}" srcOrd="0" destOrd="0" presId="urn:microsoft.com/office/officeart/2005/8/layout/vList2"/>
    <dgm:cxn modelId="{B124208B-D5F0-4F30-9760-812BD6ED8E8D}" srcId="{C085EAE4-E38F-4557-88DB-722D553C1802}" destId="{C8AEA4D1-7EC4-4ED6-84E7-D5872BFC1173}" srcOrd="3" destOrd="0" parTransId="{CC670523-EAFB-4AB1-90FD-F039A5BD0BA6}" sibTransId="{3E941F52-E883-4471-B7C5-2FBE0FA1BC25}"/>
    <dgm:cxn modelId="{F856DD94-6E77-4653-B4C1-BA48B1BDDD32}" type="presOf" srcId="{94D8DD16-4205-4E50-852D-DA5B96A6AC60}" destId="{1F31B4F7-84A1-43C3-97CE-052203AA68B0}" srcOrd="0" destOrd="0" presId="urn:microsoft.com/office/officeart/2005/8/layout/vList2"/>
    <dgm:cxn modelId="{2318DEAA-036B-423A-8074-8EC6101BD86B}" srcId="{C085EAE4-E38F-4557-88DB-722D553C1802}" destId="{B0F5C000-AA31-4F0B-98A8-8D01CC14C911}" srcOrd="6" destOrd="0" parTransId="{128B4781-BE41-4F58-99B9-292712520A7B}" sibTransId="{257A2D23-6F60-47A1-9865-9DC7E6EB3B41}"/>
    <dgm:cxn modelId="{3730A6B0-0A04-46F8-BC40-C06727834F33}" srcId="{C085EAE4-E38F-4557-88DB-722D553C1802}" destId="{2ED20854-2CAA-4B41-96BE-25595AB395CB}" srcOrd="8" destOrd="0" parTransId="{F82A2BD2-8295-4870-A2EE-42D6557AD437}" sibTransId="{5A9C4458-47B9-41A0-968F-9430855FFC9D}"/>
    <dgm:cxn modelId="{3041EAB6-6DAF-44CF-804C-14ECBDABA15F}" type="presOf" srcId="{D521F639-DBB8-4633-958F-AC30A06FD550}" destId="{7EFEC5F3-F65E-428B-9474-B80FA5C0884B}" srcOrd="0" destOrd="0" presId="urn:microsoft.com/office/officeart/2005/8/layout/vList2"/>
    <dgm:cxn modelId="{3FB5F9B8-A3E6-41C2-8655-1A2ADB4E6D01}" srcId="{C085EAE4-E38F-4557-88DB-722D553C1802}" destId="{3F6A3A11-453D-4945-9C52-BC54F4D2B236}" srcOrd="5" destOrd="0" parTransId="{43A418B6-2D5E-4F5E-B723-384B7B272A09}" sibTransId="{F1CD141B-9EAA-4241-AE13-D68FB35CAC2E}"/>
    <dgm:cxn modelId="{678F95C1-A879-4DEA-9483-0AE933FB41DC}" srcId="{C085EAE4-E38F-4557-88DB-722D553C1802}" destId="{D521F639-DBB8-4633-958F-AC30A06FD550}" srcOrd="1" destOrd="0" parTransId="{74B34299-FE64-4CA9-80B2-ADF3DB8F0BD5}" sibTransId="{5E64C540-24B4-4EAB-B61F-1BA577671920}"/>
    <dgm:cxn modelId="{D5A66ED0-8A5E-4653-8015-53BB9AC9919E}" srcId="{C085EAE4-E38F-4557-88DB-722D553C1802}" destId="{91425D11-0F94-4385-A9D3-587608BCFC22}" srcOrd="7" destOrd="0" parTransId="{284758E1-2112-4973-BF7B-B37D358FA511}" sibTransId="{ECDF9D21-567C-4496-A0FD-63EE2032C517}"/>
    <dgm:cxn modelId="{06C527D8-C45F-42E4-8D8F-CED5BB6EBED7}" srcId="{C085EAE4-E38F-4557-88DB-722D553C1802}" destId="{94D8DD16-4205-4E50-852D-DA5B96A6AC60}" srcOrd="4" destOrd="0" parTransId="{BD5CA82D-3F26-452E-B75B-B18745369583}" sibTransId="{40BB663E-D5ED-4226-BB2E-028FCDC30D65}"/>
    <dgm:cxn modelId="{71C46CEE-DA2B-4673-B624-2B22254F4775}" type="presOf" srcId="{91425D11-0F94-4385-A9D3-587608BCFC22}" destId="{C8F7E38B-0544-4469-B383-BA4DB53A3198}" srcOrd="0" destOrd="0" presId="urn:microsoft.com/office/officeart/2005/8/layout/vList2"/>
    <dgm:cxn modelId="{DA3F69F6-0763-4F83-B102-A2F8572A44D9}" type="presOf" srcId="{3F6A3A11-453D-4945-9C52-BC54F4D2B236}" destId="{35CF98F2-65CE-418F-9612-BD5B71CB3D5B}" srcOrd="0" destOrd="0" presId="urn:microsoft.com/office/officeart/2005/8/layout/vList2"/>
    <dgm:cxn modelId="{D4C7EC3B-3BBD-4266-8191-33AB48BFFACE}" type="presParOf" srcId="{472CF14E-C36C-418D-91CF-7D942D3F5C89}" destId="{EA631D5B-593E-4CB7-A3E1-0186DB74D5CF}" srcOrd="0" destOrd="0" presId="urn:microsoft.com/office/officeart/2005/8/layout/vList2"/>
    <dgm:cxn modelId="{0476879D-F426-4721-A65C-EF6E58E999B6}" type="presParOf" srcId="{472CF14E-C36C-418D-91CF-7D942D3F5C89}" destId="{14DC4475-C989-49C7-8714-E6720EA70D2C}" srcOrd="1" destOrd="0" presId="urn:microsoft.com/office/officeart/2005/8/layout/vList2"/>
    <dgm:cxn modelId="{D9CDFE66-1B1A-4B7A-9A9E-FAA59A006152}" type="presParOf" srcId="{472CF14E-C36C-418D-91CF-7D942D3F5C89}" destId="{7EFEC5F3-F65E-428B-9474-B80FA5C0884B}" srcOrd="2" destOrd="0" presId="urn:microsoft.com/office/officeart/2005/8/layout/vList2"/>
    <dgm:cxn modelId="{049DA082-D5EE-4DA1-BE34-90DD504C9DC7}" type="presParOf" srcId="{472CF14E-C36C-418D-91CF-7D942D3F5C89}" destId="{8E8B52FF-73A1-4B8D-860F-A24A58D63B25}" srcOrd="3" destOrd="0" presId="urn:microsoft.com/office/officeart/2005/8/layout/vList2"/>
    <dgm:cxn modelId="{63830F39-7958-4F08-A627-747AF939092E}" type="presParOf" srcId="{472CF14E-C36C-418D-91CF-7D942D3F5C89}" destId="{EE7A5D4B-B30D-43C8-86A7-EA5275CF3820}" srcOrd="4" destOrd="0" presId="urn:microsoft.com/office/officeart/2005/8/layout/vList2"/>
    <dgm:cxn modelId="{6CD674A1-6EE8-4F35-87B2-EE5374A344BF}" type="presParOf" srcId="{472CF14E-C36C-418D-91CF-7D942D3F5C89}" destId="{9E4F9531-4988-4F2C-A101-BADFB67BE696}" srcOrd="5" destOrd="0" presId="urn:microsoft.com/office/officeart/2005/8/layout/vList2"/>
    <dgm:cxn modelId="{A4EF1D3D-0647-4B7C-ADD5-DF2F76D948C0}" type="presParOf" srcId="{472CF14E-C36C-418D-91CF-7D942D3F5C89}" destId="{BD9EAC24-5FFF-4CE5-8BF3-5AB757F00B7B}" srcOrd="6" destOrd="0" presId="urn:microsoft.com/office/officeart/2005/8/layout/vList2"/>
    <dgm:cxn modelId="{57C85C98-7A79-43C6-AB17-EE79710E5CD7}" type="presParOf" srcId="{472CF14E-C36C-418D-91CF-7D942D3F5C89}" destId="{D6794F89-1EF4-4BE0-A17C-404C9FE6904A}" srcOrd="7" destOrd="0" presId="urn:microsoft.com/office/officeart/2005/8/layout/vList2"/>
    <dgm:cxn modelId="{DF5EF59E-667D-49E7-91B7-4A1A20E63AE5}" type="presParOf" srcId="{472CF14E-C36C-418D-91CF-7D942D3F5C89}" destId="{1F31B4F7-84A1-43C3-97CE-052203AA68B0}" srcOrd="8" destOrd="0" presId="urn:microsoft.com/office/officeart/2005/8/layout/vList2"/>
    <dgm:cxn modelId="{6C681B47-8898-40DE-83E3-E33D3F096D3E}" type="presParOf" srcId="{472CF14E-C36C-418D-91CF-7D942D3F5C89}" destId="{FCE2B643-6222-40E3-962E-2891421948F1}" srcOrd="9" destOrd="0" presId="urn:microsoft.com/office/officeart/2005/8/layout/vList2"/>
    <dgm:cxn modelId="{A8BD6E33-AA77-41A9-8CE7-BCFC2E53669B}" type="presParOf" srcId="{472CF14E-C36C-418D-91CF-7D942D3F5C89}" destId="{35CF98F2-65CE-418F-9612-BD5B71CB3D5B}" srcOrd="10" destOrd="0" presId="urn:microsoft.com/office/officeart/2005/8/layout/vList2"/>
    <dgm:cxn modelId="{C50CF3F5-3AD5-492E-A628-325BF544FC77}" type="presParOf" srcId="{472CF14E-C36C-418D-91CF-7D942D3F5C89}" destId="{0745D460-731E-4686-A9F5-12B7EACF973C}" srcOrd="11" destOrd="0" presId="urn:microsoft.com/office/officeart/2005/8/layout/vList2"/>
    <dgm:cxn modelId="{27F01C0C-712D-49F1-BBC3-E13BF159C70E}" type="presParOf" srcId="{472CF14E-C36C-418D-91CF-7D942D3F5C89}" destId="{2602F962-8AE0-4991-B644-370BE1BAAAA4}" srcOrd="12" destOrd="0" presId="urn:microsoft.com/office/officeart/2005/8/layout/vList2"/>
    <dgm:cxn modelId="{2B8FF885-5B51-4DB3-A1BD-A69F120E4FF7}" type="presParOf" srcId="{472CF14E-C36C-418D-91CF-7D942D3F5C89}" destId="{A9887977-4242-4829-950D-C0C19F54DC18}" srcOrd="13" destOrd="0" presId="urn:microsoft.com/office/officeart/2005/8/layout/vList2"/>
    <dgm:cxn modelId="{359AB3B3-B7F8-4423-B0F9-1792E5D2FF4B}" type="presParOf" srcId="{472CF14E-C36C-418D-91CF-7D942D3F5C89}" destId="{C8F7E38B-0544-4469-B383-BA4DB53A3198}" srcOrd="14" destOrd="0" presId="urn:microsoft.com/office/officeart/2005/8/layout/vList2"/>
    <dgm:cxn modelId="{CD3F9392-CBB6-462E-9ED9-BBD4F072FCEE}" type="presParOf" srcId="{472CF14E-C36C-418D-91CF-7D942D3F5C89}" destId="{2178F5C8-C8D5-4539-B20A-D102B46DF99C}" srcOrd="15" destOrd="0" presId="urn:microsoft.com/office/officeart/2005/8/layout/vList2"/>
    <dgm:cxn modelId="{2CF75788-8CDF-4CE3-A284-FECDB3210BF9}" type="presParOf" srcId="{472CF14E-C36C-418D-91CF-7D942D3F5C89}" destId="{498103DE-CC38-4834-912D-B037C407F82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0CE607-DB5A-4069-B16C-DDE4A4B67D90}" type="doc">
      <dgm:prSet loTypeId="urn:microsoft.com/office/officeart/2005/8/layout/vList2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s-CO"/>
        </a:p>
      </dgm:t>
    </dgm:pt>
    <dgm:pt modelId="{2C081E4A-5B26-4C2F-9116-AA6B3332C910}">
      <dgm:prSet/>
      <dgm:spPr/>
      <dgm:t>
        <a:bodyPr/>
        <a:lstStyle/>
        <a:p>
          <a:r>
            <a:rPr lang="en-US" dirty="0" err="1"/>
            <a:t>Verificación</a:t>
          </a:r>
          <a:r>
            <a:rPr lang="en-US" dirty="0"/>
            <a:t> y </a:t>
          </a:r>
          <a:r>
            <a:rPr lang="en-US" dirty="0" err="1"/>
            <a:t>transmisión</a:t>
          </a:r>
          <a:r>
            <a:rPr lang="en-US" dirty="0"/>
            <a:t> </a:t>
          </a:r>
          <a:r>
            <a:rPr lang="en-US" dirty="0" err="1"/>
            <a:t>exitosa</a:t>
          </a:r>
          <a:r>
            <a:rPr lang="en-US" dirty="0"/>
            <a:t> de las </a:t>
          </a:r>
          <a:r>
            <a:rPr lang="en-US" dirty="0" err="1"/>
            <a:t>mediciones</a:t>
          </a:r>
          <a:r>
            <a:rPr lang="en-US" dirty="0"/>
            <a:t> y la </a:t>
          </a:r>
          <a:r>
            <a:rPr lang="en-US" dirty="0" err="1"/>
            <a:t>información</a:t>
          </a:r>
          <a:r>
            <a:rPr lang="en-US" dirty="0"/>
            <a:t>.</a:t>
          </a:r>
          <a:endParaRPr lang="es-CO" dirty="0"/>
        </a:p>
      </dgm:t>
    </dgm:pt>
    <dgm:pt modelId="{1D02BD1D-4435-413D-9B43-C44BFD672561}" type="parTrans" cxnId="{33DC2A93-04A1-4379-A7A9-DBF8DDA06A2F}">
      <dgm:prSet/>
      <dgm:spPr/>
      <dgm:t>
        <a:bodyPr/>
        <a:lstStyle/>
        <a:p>
          <a:endParaRPr lang="es-CO"/>
        </a:p>
      </dgm:t>
    </dgm:pt>
    <dgm:pt modelId="{D6A846DD-4AA3-42BA-BA10-3B1152250FBE}" type="sibTrans" cxnId="{33DC2A93-04A1-4379-A7A9-DBF8DDA06A2F}">
      <dgm:prSet/>
      <dgm:spPr/>
      <dgm:t>
        <a:bodyPr/>
        <a:lstStyle/>
        <a:p>
          <a:endParaRPr lang="es-CO"/>
        </a:p>
      </dgm:t>
    </dgm:pt>
    <dgm:pt modelId="{DBA949AA-1157-42EF-910C-834814C139FC}">
      <dgm:prSet/>
      <dgm:spPr/>
      <dgm:t>
        <a:bodyPr/>
        <a:lstStyle/>
        <a:p>
          <a:r>
            <a:rPr lang="en-US" dirty="0" err="1"/>
            <a:t>Correcto</a:t>
          </a:r>
          <a:r>
            <a:rPr lang="en-US" dirty="0"/>
            <a:t> </a:t>
          </a:r>
          <a:r>
            <a:rPr lang="en-US" dirty="0" err="1"/>
            <a:t>funcionamiento</a:t>
          </a:r>
          <a:r>
            <a:rPr lang="en-US" dirty="0"/>
            <a:t> de las </a:t>
          </a:r>
          <a:r>
            <a:rPr lang="en-US" dirty="0" err="1"/>
            <a:t>medidas</a:t>
          </a:r>
          <a:r>
            <a:rPr lang="en-US" dirty="0"/>
            <a:t> </a:t>
          </a:r>
          <a:r>
            <a:rPr lang="en-US" dirty="0" err="1"/>
            <a:t>tomadas</a:t>
          </a:r>
          <a:r>
            <a:rPr lang="en-US" dirty="0"/>
            <a:t> para la </a:t>
          </a:r>
          <a:r>
            <a:rPr lang="en-US" dirty="0" err="1"/>
            <a:t>solución</a:t>
          </a:r>
          <a:r>
            <a:rPr lang="en-US" dirty="0"/>
            <a:t> del </a:t>
          </a:r>
          <a:r>
            <a:rPr lang="en-US" dirty="0" err="1"/>
            <a:t>problema</a:t>
          </a:r>
          <a:r>
            <a:rPr lang="en-US" dirty="0"/>
            <a:t>.</a:t>
          </a:r>
          <a:endParaRPr lang="es-CO" dirty="0"/>
        </a:p>
      </dgm:t>
    </dgm:pt>
    <dgm:pt modelId="{0650658C-84C0-4174-8FA8-0C01C24B255B}" type="parTrans" cxnId="{35870169-E23F-4CE7-89CD-ECF65FE0AB11}">
      <dgm:prSet/>
      <dgm:spPr/>
      <dgm:t>
        <a:bodyPr/>
        <a:lstStyle/>
        <a:p>
          <a:endParaRPr lang="es-CO"/>
        </a:p>
      </dgm:t>
    </dgm:pt>
    <dgm:pt modelId="{8C9601BE-0C06-4551-9BD2-AFA5B017DA1F}" type="sibTrans" cxnId="{35870169-E23F-4CE7-89CD-ECF65FE0AB11}">
      <dgm:prSet/>
      <dgm:spPr/>
      <dgm:t>
        <a:bodyPr/>
        <a:lstStyle/>
        <a:p>
          <a:endParaRPr lang="es-CO"/>
        </a:p>
      </dgm:t>
    </dgm:pt>
    <dgm:pt modelId="{D750E431-1E02-403A-9AA8-D8E86D165E44}">
      <dgm:prSet/>
      <dgm:spPr/>
      <dgm:t>
        <a:bodyPr/>
        <a:lstStyle/>
        <a:p>
          <a:r>
            <a:rPr lang="en-US" dirty="0" err="1"/>
            <a:t>Dificultades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montaje</a:t>
          </a:r>
          <a:r>
            <a:rPr lang="en-US" dirty="0"/>
            <a:t>.</a:t>
          </a:r>
          <a:endParaRPr lang="es-CO" dirty="0"/>
        </a:p>
      </dgm:t>
    </dgm:pt>
    <dgm:pt modelId="{0996EA88-2090-47F0-937F-1FACB771194F}" type="parTrans" cxnId="{3B4F3445-4A8B-4240-830B-A019BECBA41D}">
      <dgm:prSet/>
      <dgm:spPr/>
      <dgm:t>
        <a:bodyPr/>
        <a:lstStyle/>
        <a:p>
          <a:endParaRPr lang="es-CO"/>
        </a:p>
      </dgm:t>
    </dgm:pt>
    <dgm:pt modelId="{16DF4A3D-F3B1-4073-A8AC-8038F014CF4C}" type="sibTrans" cxnId="{3B4F3445-4A8B-4240-830B-A019BECBA41D}">
      <dgm:prSet/>
      <dgm:spPr/>
      <dgm:t>
        <a:bodyPr/>
        <a:lstStyle/>
        <a:p>
          <a:endParaRPr lang="es-CO"/>
        </a:p>
      </dgm:t>
    </dgm:pt>
    <dgm:pt modelId="{597F2A56-71D5-4779-BFF9-1A924BF2F9CA}" type="pres">
      <dgm:prSet presAssocID="{CF0CE607-DB5A-4069-B16C-DDE4A4B67D90}" presName="linear" presStyleCnt="0">
        <dgm:presLayoutVars>
          <dgm:animLvl val="lvl"/>
          <dgm:resizeHandles val="exact"/>
        </dgm:presLayoutVars>
      </dgm:prSet>
      <dgm:spPr/>
    </dgm:pt>
    <dgm:pt modelId="{96E01CDE-9238-4677-B72A-E51BFF1CE4B7}" type="pres">
      <dgm:prSet presAssocID="{2C081E4A-5B26-4C2F-9116-AA6B3332C9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1A535C-9352-43ED-89BF-3FBCC4C29708}" type="pres">
      <dgm:prSet presAssocID="{D6A846DD-4AA3-42BA-BA10-3B1152250FBE}" presName="spacer" presStyleCnt="0"/>
      <dgm:spPr/>
    </dgm:pt>
    <dgm:pt modelId="{AC245C9E-C988-42D5-B208-7152C085BA59}" type="pres">
      <dgm:prSet presAssocID="{DBA949AA-1157-42EF-910C-834814C139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B87CCB3-E254-4187-8C87-C5E4221FD459}" type="pres">
      <dgm:prSet presAssocID="{8C9601BE-0C06-4551-9BD2-AFA5B017DA1F}" presName="spacer" presStyleCnt="0"/>
      <dgm:spPr/>
    </dgm:pt>
    <dgm:pt modelId="{8D6F866D-3C35-46A8-BE6C-186C38FD19B0}" type="pres">
      <dgm:prSet presAssocID="{D750E431-1E02-403A-9AA8-D8E86D165E4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6C81314-565F-40A6-97AC-7D39ECEA3599}" type="presOf" srcId="{CF0CE607-DB5A-4069-B16C-DDE4A4B67D90}" destId="{597F2A56-71D5-4779-BFF9-1A924BF2F9CA}" srcOrd="0" destOrd="0" presId="urn:microsoft.com/office/officeart/2005/8/layout/vList2"/>
    <dgm:cxn modelId="{3B4F3445-4A8B-4240-830B-A019BECBA41D}" srcId="{CF0CE607-DB5A-4069-B16C-DDE4A4B67D90}" destId="{D750E431-1E02-403A-9AA8-D8E86D165E44}" srcOrd="2" destOrd="0" parTransId="{0996EA88-2090-47F0-937F-1FACB771194F}" sibTransId="{16DF4A3D-F3B1-4073-A8AC-8038F014CF4C}"/>
    <dgm:cxn modelId="{B6315648-3B88-45B0-9736-AA9317D4FF26}" type="presOf" srcId="{2C081E4A-5B26-4C2F-9116-AA6B3332C910}" destId="{96E01CDE-9238-4677-B72A-E51BFF1CE4B7}" srcOrd="0" destOrd="0" presId="urn:microsoft.com/office/officeart/2005/8/layout/vList2"/>
    <dgm:cxn modelId="{35870169-E23F-4CE7-89CD-ECF65FE0AB11}" srcId="{CF0CE607-DB5A-4069-B16C-DDE4A4B67D90}" destId="{DBA949AA-1157-42EF-910C-834814C139FC}" srcOrd="1" destOrd="0" parTransId="{0650658C-84C0-4174-8FA8-0C01C24B255B}" sibTransId="{8C9601BE-0C06-4551-9BD2-AFA5B017DA1F}"/>
    <dgm:cxn modelId="{9DC9FA71-3CDF-4D45-AE8C-8544654533C5}" type="presOf" srcId="{D750E431-1E02-403A-9AA8-D8E86D165E44}" destId="{8D6F866D-3C35-46A8-BE6C-186C38FD19B0}" srcOrd="0" destOrd="0" presId="urn:microsoft.com/office/officeart/2005/8/layout/vList2"/>
    <dgm:cxn modelId="{33DC2A93-04A1-4379-A7A9-DBF8DDA06A2F}" srcId="{CF0CE607-DB5A-4069-B16C-DDE4A4B67D90}" destId="{2C081E4A-5B26-4C2F-9116-AA6B3332C910}" srcOrd="0" destOrd="0" parTransId="{1D02BD1D-4435-413D-9B43-C44BFD672561}" sibTransId="{D6A846DD-4AA3-42BA-BA10-3B1152250FBE}"/>
    <dgm:cxn modelId="{073ECCA7-5FB3-4B3C-BF5A-7F138D588277}" type="presOf" srcId="{DBA949AA-1157-42EF-910C-834814C139FC}" destId="{AC245C9E-C988-42D5-B208-7152C085BA59}" srcOrd="0" destOrd="0" presId="urn:microsoft.com/office/officeart/2005/8/layout/vList2"/>
    <dgm:cxn modelId="{936C1FB8-A1B1-4C8D-BA8F-E72F300BE03D}" type="presParOf" srcId="{597F2A56-71D5-4779-BFF9-1A924BF2F9CA}" destId="{96E01CDE-9238-4677-B72A-E51BFF1CE4B7}" srcOrd="0" destOrd="0" presId="urn:microsoft.com/office/officeart/2005/8/layout/vList2"/>
    <dgm:cxn modelId="{BCB085C8-876A-47B4-A24F-022EB771B377}" type="presParOf" srcId="{597F2A56-71D5-4779-BFF9-1A924BF2F9CA}" destId="{011A535C-9352-43ED-89BF-3FBCC4C29708}" srcOrd="1" destOrd="0" presId="urn:microsoft.com/office/officeart/2005/8/layout/vList2"/>
    <dgm:cxn modelId="{4D1C10D4-2FF8-4ED3-BEC9-0D9F3D54B41E}" type="presParOf" srcId="{597F2A56-71D5-4779-BFF9-1A924BF2F9CA}" destId="{AC245C9E-C988-42D5-B208-7152C085BA59}" srcOrd="2" destOrd="0" presId="urn:microsoft.com/office/officeart/2005/8/layout/vList2"/>
    <dgm:cxn modelId="{E9379015-3F9B-4C63-8E79-2F1451F3FC85}" type="presParOf" srcId="{597F2A56-71D5-4779-BFF9-1A924BF2F9CA}" destId="{4B87CCB3-E254-4187-8C87-C5E4221FD459}" srcOrd="3" destOrd="0" presId="urn:microsoft.com/office/officeart/2005/8/layout/vList2"/>
    <dgm:cxn modelId="{60BDEFF8-3BEA-44E2-8826-F961D795E129}" type="presParOf" srcId="{597F2A56-71D5-4779-BFF9-1A924BF2F9CA}" destId="{8D6F866D-3C35-46A8-BE6C-186C38FD19B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C4E230-DE1D-48C3-AAE3-D6A776F3CF0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0B8BE6-4975-4522-BBAC-7E950A6B2A2E}">
      <dgm:prSet/>
      <dgm:spPr/>
      <dgm:t>
        <a:bodyPr/>
        <a:lstStyle/>
        <a:p>
          <a:pPr algn="just"/>
          <a:r>
            <a:rPr lang="es-MX" dirty="0"/>
            <a:t>Comprender y mitigar riesgos para un entorno seguro.</a:t>
          </a:r>
          <a:endParaRPr lang="en-US" dirty="0"/>
        </a:p>
      </dgm:t>
    </dgm:pt>
    <dgm:pt modelId="{EBFEA56B-0FE4-422C-B409-B4FEB00740E3}" type="parTrans" cxnId="{057CC32D-2ED9-44F4-BAF7-591CB631A7F1}">
      <dgm:prSet/>
      <dgm:spPr/>
      <dgm:t>
        <a:bodyPr/>
        <a:lstStyle/>
        <a:p>
          <a:endParaRPr lang="en-US"/>
        </a:p>
      </dgm:t>
    </dgm:pt>
    <dgm:pt modelId="{0A591C94-7E06-4A31-9D51-98F732699C33}" type="sibTrans" cxnId="{057CC32D-2ED9-44F4-BAF7-591CB631A7F1}">
      <dgm:prSet/>
      <dgm:spPr/>
      <dgm:t>
        <a:bodyPr/>
        <a:lstStyle/>
        <a:p>
          <a:endParaRPr lang="en-US"/>
        </a:p>
      </dgm:t>
    </dgm:pt>
    <dgm:pt modelId="{BE20CC02-413E-43D6-A02E-9489035E633E}">
      <dgm:prSet/>
      <dgm:spPr/>
      <dgm:t>
        <a:bodyPr/>
        <a:lstStyle/>
        <a:p>
          <a:pPr algn="just"/>
          <a:r>
            <a:rPr lang="es-MX" dirty="0"/>
            <a:t>Visualizar y motivar acciones para un hogar más saludable.</a:t>
          </a:r>
          <a:endParaRPr lang="en-US" dirty="0"/>
        </a:p>
      </dgm:t>
    </dgm:pt>
    <dgm:pt modelId="{0093B45F-7DF5-4890-A505-4DBCDF147BB4}" type="parTrans" cxnId="{38961B89-E8B3-4366-903C-C517F75E3B5D}">
      <dgm:prSet/>
      <dgm:spPr/>
      <dgm:t>
        <a:bodyPr/>
        <a:lstStyle/>
        <a:p>
          <a:endParaRPr lang="en-US"/>
        </a:p>
      </dgm:t>
    </dgm:pt>
    <dgm:pt modelId="{F346315E-A971-40FA-A0C7-D80706F35147}" type="sibTrans" cxnId="{38961B89-E8B3-4366-903C-C517F75E3B5D}">
      <dgm:prSet/>
      <dgm:spPr/>
      <dgm:t>
        <a:bodyPr/>
        <a:lstStyle/>
        <a:p>
          <a:endParaRPr lang="en-US"/>
        </a:p>
      </dgm:t>
    </dgm:pt>
    <dgm:pt modelId="{A277A8A7-C87A-4D94-9C5D-87B008A55E8C}">
      <dgm:prSet/>
      <dgm:spPr/>
      <dgm:t>
        <a:bodyPr/>
        <a:lstStyle/>
        <a:p>
          <a:pPr algn="just"/>
          <a:r>
            <a:rPr lang="es-MX" dirty="0"/>
            <a:t>Tomar decisiones informadas de seguridad.</a:t>
          </a:r>
          <a:endParaRPr lang="en-US" dirty="0"/>
        </a:p>
      </dgm:t>
    </dgm:pt>
    <dgm:pt modelId="{FF704070-86C4-4368-BA28-E4314881DA30}" type="parTrans" cxnId="{0FDA4942-1CA4-44C4-A2FB-0B8C9492404C}">
      <dgm:prSet/>
      <dgm:spPr/>
      <dgm:t>
        <a:bodyPr/>
        <a:lstStyle/>
        <a:p>
          <a:endParaRPr lang="en-US"/>
        </a:p>
      </dgm:t>
    </dgm:pt>
    <dgm:pt modelId="{03A511EF-9271-4DB2-B6BC-1090FC5D8469}" type="sibTrans" cxnId="{0FDA4942-1CA4-44C4-A2FB-0B8C9492404C}">
      <dgm:prSet/>
      <dgm:spPr/>
      <dgm:t>
        <a:bodyPr/>
        <a:lstStyle/>
        <a:p>
          <a:endParaRPr lang="en-US"/>
        </a:p>
      </dgm:t>
    </dgm:pt>
    <dgm:pt modelId="{DEC933E5-5047-4B36-9A29-B78CA229F7E5}">
      <dgm:prSet/>
      <dgm:spPr/>
      <dgm:t>
        <a:bodyPr/>
        <a:lstStyle/>
        <a:p>
          <a:pPr algn="just"/>
          <a:r>
            <a:rPr lang="es-MX" dirty="0"/>
            <a:t>Implementar medidas para un hogar protegido y saludable.</a:t>
          </a:r>
          <a:endParaRPr lang="en-US" dirty="0"/>
        </a:p>
      </dgm:t>
    </dgm:pt>
    <dgm:pt modelId="{1BF5DF34-1457-41FD-A22A-039C62A767FF}" type="parTrans" cxnId="{84C4F1F9-D2E3-44B8-8EBC-2391021675E3}">
      <dgm:prSet/>
      <dgm:spPr/>
      <dgm:t>
        <a:bodyPr/>
        <a:lstStyle/>
        <a:p>
          <a:endParaRPr lang="en-US"/>
        </a:p>
      </dgm:t>
    </dgm:pt>
    <dgm:pt modelId="{587F6E43-3195-4015-B1DB-C39B10760D2C}" type="sibTrans" cxnId="{84C4F1F9-D2E3-44B8-8EBC-2391021675E3}">
      <dgm:prSet/>
      <dgm:spPr/>
      <dgm:t>
        <a:bodyPr/>
        <a:lstStyle/>
        <a:p>
          <a:endParaRPr lang="en-US"/>
        </a:p>
      </dgm:t>
    </dgm:pt>
    <dgm:pt modelId="{1BF277BC-0F44-45D4-A54A-55E8085BC693}" type="pres">
      <dgm:prSet presAssocID="{17C4E230-DE1D-48C3-AAE3-D6A776F3CF02}" presName="root" presStyleCnt="0">
        <dgm:presLayoutVars>
          <dgm:dir/>
          <dgm:resizeHandles val="exact"/>
        </dgm:presLayoutVars>
      </dgm:prSet>
      <dgm:spPr/>
    </dgm:pt>
    <dgm:pt modelId="{959B3EEE-A0B1-4E15-B659-949D280FC0DC}" type="pres">
      <dgm:prSet presAssocID="{790B8BE6-4975-4522-BBAC-7E950A6B2A2E}" presName="compNode" presStyleCnt="0"/>
      <dgm:spPr/>
    </dgm:pt>
    <dgm:pt modelId="{610C72D9-E99A-4541-900F-7D0B5C2E2BA7}" type="pres">
      <dgm:prSet presAssocID="{790B8BE6-4975-4522-BBAC-7E950A6B2A2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B5FF5441-1150-4597-BA3F-B631C1DE6DD6}" type="pres">
      <dgm:prSet presAssocID="{790B8BE6-4975-4522-BBAC-7E950A6B2A2E}" presName="spaceRect" presStyleCnt="0"/>
      <dgm:spPr/>
    </dgm:pt>
    <dgm:pt modelId="{925A2BC0-277E-4CC5-B5E7-088277FFCE8F}" type="pres">
      <dgm:prSet presAssocID="{790B8BE6-4975-4522-BBAC-7E950A6B2A2E}" presName="textRect" presStyleLbl="revTx" presStyleIdx="0" presStyleCnt="4">
        <dgm:presLayoutVars>
          <dgm:chMax val="1"/>
          <dgm:chPref val="1"/>
        </dgm:presLayoutVars>
      </dgm:prSet>
      <dgm:spPr/>
    </dgm:pt>
    <dgm:pt modelId="{C1A06850-0EF1-4596-8BD1-81003FDADD37}" type="pres">
      <dgm:prSet presAssocID="{0A591C94-7E06-4A31-9D51-98F732699C33}" presName="sibTrans" presStyleCnt="0"/>
      <dgm:spPr/>
    </dgm:pt>
    <dgm:pt modelId="{2627F706-5AC2-4D08-B21F-557442C31A2D}" type="pres">
      <dgm:prSet presAssocID="{BE20CC02-413E-43D6-A02E-9489035E633E}" presName="compNode" presStyleCnt="0"/>
      <dgm:spPr/>
    </dgm:pt>
    <dgm:pt modelId="{8A381870-D8D2-45C6-A8A9-2877E80EE45E}" type="pres">
      <dgm:prSet presAssocID="{BE20CC02-413E-43D6-A02E-9489035E63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B4CD7BC-9CBD-442D-A677-66BC0ABD25F4}" type="pres">
      <dgm:prSet presAssocID="{BE20CC02-413E-43D6-A02E-9489035E633E}" presName="spaceRect" presStyleCnt="0"/>
      <dgm:spPr/>
    </dgm:pt>
    <dgm:pt modelId="{79E5175A-CF19-4A45-A9BD-6A4C6A5CA34E}" type="pres">
      <dgm:prSet presAssocID="{BE20CC02-413E-43D6-A02E-9489035E633E}" presName="textRect" presStyleLbl="revTx" presStyleIdx="1" presStyleCnt="4">
        <dgm:presLayoutVars>
          <dgm:chMax val="1"/>
          <dgm:chPref val="1"/>
        </dgm:presLayoutVars>
      </dgm:prSet>
      <dgm:spPr/>
    </dgm:pt>
    <dgm:pt modelId="{2BF5A41F-A171-4F59-A28B-E3F389D22487}" type="pres">
      <dgm:prSet presAssocID="{F346315E-A971-40FA-A0C7-D80706F35147}" presName="sibTrans" presStyleCnt="0"/>
      <dgm:spPr/>
    </dgm:pt>
    <dgm:pt modelId="{97F3BC80-9166-48E0-BF20-C0D7142E06E8}" type="pres">
      <dgm:prSet presAssocID="{A277A8A7-C87A-4D94-9C5D-87B008A55E8C}" presName="compNode" presStyleCnt="0"/>
      <dgm:spPr/>
    </dgm:pt>
    <dgm:pt modelId="{DC7B9CF1-89B3-41AC-868E-6DD1E8D2232D}" type="pres">
      <dgm:prSet presAssocID="{A277A8A7-C87A-4D94-9C5D-87B008A55E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CF4D8AE3-9420-4A4C-A89B-7B69C2865632}" type="pres">
      <dgm:prSet presAssocID="{A277A8A7-C87A-4D94-9C5D-87B008A55E8C}" presName="spaceRect" presStyleCnt="0"/>
      <dgm:spPr/>
    </dgm:pt>
    <dgm:pt modelId="{CD6F8D8B-D14E-4597-87AD-3A899E4F0FEF}" type="pres">
      <dgm:prSet presAssocID="{A277A8A7-C87A-4D94-9C5D-87B008A55E8C}" presName="textRect" presStyleLbl="revTx" presStyleIdx="2" presStyleCnt="4">
        <dgm:presLayoutVars>
          <dgm:chMax val="1"/>
          <dgm:chPref val="1"/>
        </dgm:presLayoutVars>
      </dgm:prSet>
      <dgm:spPr/>
    </dgm:pt>
    <dgm:pt modelId="{672151EB-63A3-44AE-8EEF-67DFB1C6125C}" type="pres">
      <dgm:prSet presAssocID="{03A511EF-9271-4DB2-B6BC-1090FC5D8469}" presName="sibTrans" presStyleCnt="0"/>
      <dgm:spPr/>
    </dgm:pt>
    <dgm:pt modelId="{9B0EA2E1-81CE-4FD9-B7AE-83A982742398}" type="pres">
      <dgm:prSet presAssocID="{DEC933E5-5047-4B36-9A29-B78CA229F7E5}" presName="compNode" presStyleCnt="0"/>
      <dgm:spPr/>
    </dgm:pt>
    <dgm:pt modelId="{622D3C71-2853-4CF7-8CDD-54329D802E8F}" type="pres">
      <dgm:prSet presAssocID="{DEC933E5-5047-4B36-9A29-B78CA229F7E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a"/>
        </a:ext>
      </dgm:extLst>
    </dgm:pt>
    <dgm:pt modelId="{FECBE616-587E-495E-8790-0C3B151E7557}" type="pres">
      <dgm:prSet presAssocID="{DEC933E5-5047-4B36-9A29-B78CA229F7E5}" presName="spaceRect" presStyleCnt="0"/>
      <dgm:spPr/>
    </dgm:pt>
    <dgm:pt modelId="{398357A2-E865-4D98-8B83-4940AA4102D3}" type="pres">
      <dgm:prSet presAssocID="{DEC933E5-5047-4B36-9A29-B78CA229F7E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A99632B-A95B-4EDE-8ECB-DA81360CB960}" type="presOf" srcId="{790B8BE6-4975-4522-BBAC-7E950A6B2A2E}" destId="{925A2BC0-277E-4CC5-B5E7-088277FFCE8F}" srcOrd="0" destOrd="0" presId="urn:microsoft.com/office/officeart/2018/2/layout/IconLabelList"/>
    <dgm:cxn modelId="{057CC32D-2ED9-44F4-BAF7-591CB631A7F1}" srcId="{17C4E230-DE1D-48C3-AAE3-D6A776F3CF02}" destId="{790B8BE6-4975-4522-BBAC-7E950A6B2A2E}" srcOrd="0" destOrd="0" parTransId="{EBFEA56B-0FE4-422C-B409-B4FEB00740E3}" sibTransId="{0A591C94-7E06-4A31-9D51-98F732699C33}"/>
    <dgm:cxn modelId="{0FDA4942-1CA4-44C4-A2FB-0B8C9492404C}" srcId="{17C4E230-DE1D-48C3-AAE3-D6A776F3CF02}" destId="{A277A8A7-C87A-4D94-9C5D-87B008A55E8C}" srcOrd="2" destOrd="0" parTransId="{FF704070-86C4-4368-BA28-E4314881DA30}" sibTransId="{03A511EF-9271-4DB2-B6BC-1090FC5D8469}"/>
    <dgm:cxn modelId="{09F90D49-97AB-417A-8447-22E60C83D0E1}" type="presOf" srcId="{BE20CC02-413E-43D6-A02E-9489035E633E}" destId="{79E5175A-CF19-4A45-A9BD-6A4C6A5CA34E}" srcOrd="0" destOrd="0" presId="urn:microsoft.com/office/officeart/2018/2/layout/IconLabelList"/>
    <dgm:cxn modelId="{86860F59-CCA8-4406-ADBC-F619BA78AD69}" type="presOf" srcId="{A277A8A7-C87A-4D94-9C5D-87B008A55E8C}" destId="{CD6F8D8B-D14E-4597-87AD-3A899E4F0FEF}" srcOrd="0" destOrd="0" presId="urn:microsoft.com/office/officeart/2018/2/layout/IconLabelList"/>
    <dgm:cxn modelId="{38961B89-E8B3-4366-903C-C517F75E3B5D}" srcId="{17C4E230-DE1D-48C3-AAE3-D6A776F3CF02}" destId="{BE20CC02-413E-43D6-A02E-9489035E633E}" srcOrd="1" destOrd="0" parTransId="{0093B45F-7DF5-4890-A505-4DBCDF147BB4}" sibTransId="{F346315E-A971-40FA-A0C7-D80706F35147}"/>
    <dgm:cxn modelId="{961AA397-C80F-4741-A878-8920FEBC87D4}" type="presOf" srcId="{DEC933E5-5047-4B36-9A29-B78CA229F7E5}" destId="{398357A2-E865-4D98-8B83-4940AA4102D3}" srcOrd="0" destOrd="0" presId="urn:microsoft.com/office/officeart/2018/2/layout/IconLabelList"/>
    <dgm:cxn modelId="{F3A7FEEC-FCCF-43EB-BD19-8484EF35E40B}" type="presOf" srcId="{17C4E230-DE1D-48C3-AAE3-D6A776F3CF02}" destId="{1BF277BC-0F44-45D4-A54A-55E8085BC693}" srcOrd="0" destOrd="0" presId="urn:microsoft.com/office/officeart/2018/2/layout/IconLabelList"/>
    <dgm:cxn modelId="{84C4F1F9-D2E3-44B8-8EBC-2391021675E3}" srcId="{17C4E230-DE1D-48C3-AAE3-D6A776F3CF02}" destId="{DEC933E5-5047-4B36-9A29-B78CA229F7E5}" srcOrd="3" destOrd="0" parTransId="{1BF5DF34-1457-41FD-A22A-039C62A767FF}" sibTransId="{587F6E43-3195-4015-B1DB-C39B10760D2C}"/>
    <dgm:cxn modelId="{066B514E-3BDB-4BB9-9C5B-742DB9F5132B}" type="presParOf" srcId="{1BF277BC-0F44-45D4-A54A-55E8085BC693}" destId="{959B3EEE-A0B1-4E15-B659-949D280FC0DC}" srcOrd="0" destOrd="0" presId="urn:microsoft.com/office/officeart/2018/2/layout/IconLabelList"/>
    <dgm:cxn modelId="{79356BD9-8E50-44C2-9834-358248779F0F}" type="presParOf" srcId="{959B3EEE-A0B1-4E15-B659-949D280FC0DC}" destId="{610C72D9-E99A-4541-900F-7D0B5C2E2BA7}" srcOrd="0" destOrd="0" presId="urn:microsoft.com/office/officeart/2018/2/layout/IconLabelList"/>
    <dgm:cxn modelId="{61EED2EB-B2F0-41DB-A848-7EC2CF854605}" type="presParOf" srcId="{959B3EEE-A0B1-4E15-B659-949D280FC0DC}" destId="{B5FF5441-1150-4597-BA3F-B631C1DE6DD6}" srcOrd="1" destOrd="0" presId="urn:microsoft.com/office/officeart/2018/2/layout/IconLabelList"/>
    <dgm:cxn modelId="{804C0056-E9B2-4718-A36C-0356D8F755E1}" type="presParOf" srcId="{959B3EEE-A0B1-4E15-B659-949D280FC0DC}" destId="{925A2BC0-277E-4CC5-B5E7-088277FFCE8F}" srcOrd="2" destOrd="0" presId="urn:microsoft.com/office/officeart/2018/2/layout/IconLabelList"/>
    <dgm:cxn modelId="{6FB063F0-1B35-4651-891F-ECD17445E26A}" type="presParOf" srcId="{1BF277BC-0F44-45D4-A54A-55E8085BC693}" destId="{C1A06850-0EF1-4596-8BD1-81003FDADD37}" srcOrd="1" destOrd="0" presId="urn:microsoft.com/office/officeart/2018/2/layout/IconLabelList"/>
    <dgm:cxn modelId="{012FFBF1-A34B-4868-8C35-BE2218BD55A4}" type="presParOf" srcId="{1BF277BC-0F44-45D4-A54A-55E8085BC693}" destId="{2627F706-5AC2-4D08-B21F-557442C31A2D}" srcOrd="2" destOrd="0" presId="urn:microsoft.com/office/officeart/2018/2/layout/IconLabelList"/>
    <dgm:cxn modelId="{265E61AD-8362-46FC-9D85-68A23BB0D5DC}" type="presParOf" srcId="{2627F706-5AC2-4D08-B21F-557442C31A2D}" destId="{8A381870-D8D2-45C6-A8A9-2877E80EE45E}" srcOrd="0" destOrd="0" presId="urn:microsoft.com/office/officeart/2018/2/layout/IconLabelList"/>
    <dgm:cxn modelId="{B7963D72-586F-4098-B6AF-9D4C6BB8E7EA}" type="presParOf" srcId="{2627F706-5AC2-4D08-B21F-557442C31A2D}" destId="{4B4CD7BC-9CBD-442D-A677-66BC0ABD25F4}" srcOrd="1" destOrd="0" presId="urn:microsoft.com/office/officeart/2018/2/layout/IconLabelList"/>
    <dgm:cxn modelId="{4936A97A-AB2E-4CE9-985A-6FCDD37446F3}" type="presParOf" srcId="{2627F706-5AC2-4D08-B21F-557442C31A2D}" destId="{79E5175A-CF19-4A45-A9BD-6A4C6A5CA34E}" srcOrd="2" destOrd="0" presId="urn:microsoft.com/office/officeart/2018/2/layout/IconLabelList"/>
    <dgm:cxn modelId="{85FAE8F1-539F-4B72-8749-7C6B8553B1B2}" type="presParOf" srcId="{1BF277BC-0F44-45D4-A54A-55E8085BC693}" destId="{2BF5A41F-A171-4F59-A28B-E3F389D22487}" srcOrd="3" destOrd="0" presId="urn:microsoft.com/office/officeart/2018/2/layout/IconLabelList"/>
    <dgm:cxn modelId="{DF9915BB-D59E-4FE6-8358-0CB29AC6D254}" type="presParOf" srcId="{1BF277BC-0F44-45D4-A54A-55E8085BC693}" destId="{97F3BC80-9166-48E0-BF20-C0D7142E06E8}" srcOrd="4" destOrd="0" presId="urn:microsoft.com/office/officeart/2018/2/layout/IconLabelList"/>
    <dgm:cxn modelId="{3A19B0F6-51DB-4F94-AD66-AC462C1EBBB3}" type="presParOf" srcId="{97F3BC80-9166-48E0-BF20-C0D7142E06E8}" destId="{DC7B9CF1-89B3-41AC-868E-6DD1E8D2232D}" srcOrd="0" destOrd="0" presId="urn:microsoft.com/office/officeart/2018/2/layout/IconLabelList"/>
    <dgm:cxn modelId="{CAD407A9-8020-470F-B671-CEFF8420DB70}" type="presParOf" srcId="{97F3BC80-9166-48E0-BF20-C0D7142E06E8}" destId="{CF4D8AE3-9420-4A4C-A89B-7B69C2865632}" srcOrd="1" destOrd="0" presId="urn:microsoft.com/office/officeart/2018/2/layout/IconLabelList"/>
    <dgm:cxn modelId="{3FB776A1-57C9-470A-A159-687E38C2C3F9}" type="presParOf" srcId="{97F3BC80-9166-48E0-BF20-C0D7142E06E8}" destId="{CD6F8D8B-D14E-4597-87AD-3A899E4F0FEF}" srcOrd="2" destOrd="0" presId="urn:microsoft.com/office/officeart/2018/2/layout/IconLabelList"/>
    <dgm:cxn modelId="{251D7530-2A40-4806-B969-07ADA4F74E96}" type="presParOf" srcId="{1BF277BC-0F44-45D4-A54A-55E8085BC693}" destId="{672151EB-63A3-44AE-8EEF-67DFB1C6125C}" srcOrd="5" destOrd="0" presId="urn:microsoft.com/office/officeart/2018/2/layout/IconLabelList"/>
    <dgm:cxn modelId="{28336E99-6BE2-4322-8DAE-32D7F65640EE}" type="presParOf" srcId="{1BF277BC-0F44-45D4-A54A-55E8085BC693}" destId="{9B0EA2E1-81CE-4FD9-B7AE-83A982742398}" srcOrd="6" destOrd="0" presId="urn:microsoft.com/office/officeart/2018/2/layout/IconLabelList"/>
    <dgm:cxn modelId="{76F0C910-DD0C-44D4-9263-FC815AF46704}" type="presParOf" srcId="{9B0EA2E1-81CE-4FD9-B7AE-83A982742398}" destId="{622D3C71-2853-4CF7-8CDD-54329D802E8F}" srcOrd="0" destOrd="0" presId="urn:microsoft.com/office/officeart/2018/2/layout/IconLabelList"/>
    <dgm:cxn modelId="{E1B2A91B-E160-4A76-AC39-D4001294F701}" type="presParOf" srcId="{9B0EA2E1-81CE-4FD9-B7AE-83A982742398}" destId="{FECBE616-587E-495E-8790-0C3B151E7557}" srcOrd="1" destOrd="0" presId="urn:microsoft.com/office/officeart/2018/2/layout/IconLabelList"/>
    <dgm:cxn modelId="{C16D7678-8FCC-4409-B188-B57885E5626F}" type="presParOf" srcId="{9B0EA2E1-81CE-4FD9-B7AE-83A982742398}" destId="{398357A2-E865-4D98-8B83-4940AA4102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267147-DC35-4E22-8CCC-D7D37D59536A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accent1_4" csCatId="accent1"/>
      <dgm:spPr/>
      <dgm:t>
        <a:bodyPr/>
        <a:lstStyle/>
        <a:p>
          <a:endParaRPr lang="es-CO"/>
        </a:p>
      </dgm:t>
    </dgm:pt>
    <dgm:pt modelId="{1CDA23A0-21BD-4029-97D9-3AD525C6F96B}">
      <dgm:prSet/>
      <dgm:spPr/>
      <dgm:t>
        <a:bodyPr/>
        <a:lstStyle/>
        <a:p>
          <a:pPr algn="just"/>
          <a:r>
            <a:rPr lang="es-MX" dirty="0"/>
            <a:t>Alertas tempranas basadas en mediciones de calidad de aire, temperatura y humedad para hogares</a:t>
          </a:r>
          <a:endParaRPr lang="es-CO" dirty="0"/>
        </a:p>
      </dgm:t>
    </dgm:pt>
    <dgm:pt modelId="{FECD4B94-2E1C-42EC-B613-981A979B1DFC}" type="parTrans" cxnId="{E557FDE1-E039-468E-BD33-92A53075F393}">
      <dgm:prSet/>
      <dgm:spPr/>
      <dgm:t>
        <a:bodyPr/>
        <a:lstStyle/>
        <a:p>
          <a:endParaRPr lang="es-CO"/>
        </a:p>
      </dgm:t>
    </dgm:pt>
    <dgm:pt modelId="{DCA6A8B8-904E-49F3-BF40-5851BC026F13}" type="sibTrans" cxnId="{E557FDE1-E039-468E-BD33-92A53075F393}">
      <dgm:prSet phldrT="01"/>
      <dgm:spPr/>
      <dgm:t>
        <a:bodyPr/>
        <a:lstStyle/>
        <a:p>
          <a:r>
            <a:rPr lang="es-CO"/>
            <a:t>01</a:t>
          </a:r>
        </a:p>
      </dgm:t>
    </dgm:pt>
    <dgm:pt modelId="{D1FFDA1E-3BB4-4038-AAEF-E154E76DDA7C}">
      <dgm:prSet/>
      <dgm:spPr/>
      <dgm:t>
        <a:bodyPr/>
        <a:lstStyle/>
        <a:p>
          <a:pPr algn="just"/>
          <a:r>
            <a:rPr lang="es-MX" dirty="0"/>
            <a:t>Tecnologías avanzadas de purificación del aire</a:t>
          </a:r>
          <a:endParaRPr lang="es-CO" dirty="0"/>
        </a:p>
      </dgm:t>
    </dgm:pt>
    <dgm:pt modelId="{1381F2F7-5856-4855-84AC-2F2D9E1E3DCD}" type="parTrans" cxnId="{C97FDC71-DB5F-4043-B44A-F7ADAE073A36}">
      <dgm:prSet/>
      <dgm:spPr/>
      <dgm:t>
        <a:bodyPr/>
        <a:lstStyle/>
        <a:p>
          <a:endParaRPr lang="es-CO"/>
        </a:p>
      </dgm:t>
    </dgm:pt>
    <dgm:pt modelId="{D9F084BF-D601-4DEC-BC3A-D617EAEDF4DE}" type="sibTrans" cxnId="{C97FDC71-DB5F-4043-B44A-F7ADAE073A36}">
      <dgm:prSet phldrT="02"/>
      <dgm:spPr/>
      <dgm:t>
        <a:bodyPr/>
        <a:lstStyle/>
        <a:p>
          <a:r>
            <a:rPr lang="es-CO"/>
            <a:t>02</a:t>
          </a:r>
        </a:p>
      </dgm:t>
    </dgm:pt>
    <dgm:pt modelId="{CF0925D7-49FA-4D7B-B541-27C8C1D5F132}">
      <dgm:prSet/>
      <dgm:spPr/>
      <dgm:t>
        <a:bodyPr/>
        <a:lstStyle/>
        <a:p>
          <a:pPr algn="just"/>
          <a:r>
            <a:rPr lang="es-MX" dirty="0"/>
            <a:t>Estudios sobre el cambio climático y su impacto en la calidad del aire</a:t>
          </a:r>
          <a:endParaRPr lang="es-CO" dirty="0"/>
        </a:p>
      </dgm:t>
    </dgm:pt>
    <dgm:pt modelId="{D037E073-92F9-4D5E-ADDE-F8C6D4FF4A8D}" type="parTrans" cxnId="{02853ECD-83A7-4366-A1CC-CCBF3AEB5B1E}">
      <dgm:prSet/>
      <dgm:spPr/>
      <dgm:t>
        <a:bodyPr/>
        <a:lstStyle/>
        <a:p>
          <a:endParaRPr lang="es-CO"/>
        </a:p>
      </dgm:t>
    </dgm:pt>
    <dgm:pt modelId="{73704844-EF90-4915-B11C-A4BF23E035B4}" type="sibTrans" cxnId="{02853ECD-83A7-4366-A1CC-CCBF3AEB5B1E}">
      <dgm:prSet phldrT="03"/>
      <dgm:spPr/>
      <dgm:t>
        <a:bodyPr/>
        <a:lstStyle/>
        <a:p>
          <a:r>
            <a:rPr lang="es-CO" dirty="0"/>
            <a:t>03</a:t>
          </a:r>
        </a:p>
      </dgm:t>
    </dgm:pt>
    <dgm:pt modelId="{61AE6F1E-A19F-48B4-BAD1-5C71C9000B13}" type="pres">
      <dgm:prSet presAssocID="{1D267147-DC35-4E22-8CCC-D7D37D59536A}" presName="Name0" presStyleCnt="0">
        <dgm:presLayoutVars>
          <dgm:animLvl val="lvl"/>
          <dgm:resizeHandles val="exact"/>
        </dgm:presLayoutVars>
      </dgm:prSet>
      <dgm:spPr/>
    </dgm:pt>
    <dgm:pt modelId="{D0A97BC1-1002-4243-A327-EF07A4553493}" type="pres">
      <dgm:prSet presAssocID="{1CDA23A0-21BD-4029-97D9-3AD525C6F96B}" presName="compositeNode" presStyleCnt="0">
        <dgm:presLayoutVars>
          <dgm:bulletEnabled val="1"/>
        </dgm:presLayoutVars>
      </dgm:prSet>
      <dgm:spPr/>
    </dgm:pt>
    <dgm:pt modelId="{02A0EAF9-31B1-4049-94BB-1871DD3FDE29}" type="pres">
      <dgm:prSet presAssocID="{1CDA23A0-21BD-4029-97D9-3AD525C6F96B}" presName="bgRect" presStyleLbl="alignNode1" presStyleIdx="0" presStyleCnt="3"/>
      <dgm:spPr/>
    </dgm:pt>
    <dgm:pt modelId="{0F4FB0A7-0CA5-4872-B99F-6089B4A69A95}" type="pres">
      <dgm:prSet presAssocID="{DCA6A8B8-904E-49F3-BF40-5851BC026F1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CA71609-BD15-4804-9546-764A7DB7EBA0}" type="pres">
      <dgm:prSet presAssocID="{1CDA23A0-21BD-4029-97D9-3AD525C6F96B}" presName="nodeRect" presStyleLbl="alignNode1" presStyleIdx="0" presStyleCnt="3">
        <dgm:presLayoutVars>
          <dgm:bulletEnabled val="1"/>
        </dgm:presLayoutVars>
      </dgm:prSet>
      <dgm:spPr/>
    </dgm:pt>
    <dgm:pt modelId="{917834B8-247D-49BE-9656-C1C79BBF666E}" type="pres">
      <dgm:prSet presAssocID="{DCA6A8B8-904E-49F3-BF40-5851BC026F13}" presName="sibTrans" presStyleCnt="0"/>
      <dgm:spPr/>
    </dgm:pt>
    <dgm:pt modelId="{D52EC31B-55B8-4820-8072-6A74A30ACAAC}" type="pres">
      <dgm:prSet presAssocID="{D1FFDA1E-3BB4-4038-AAEF-E154E76DDA7C}" presName="compositeNode" presStyleCnt="0">
        <dgm:presLayoutVars>
          <dgm:bulletEnabled val="1"/>
        </dgm:presLayoutVars>
      </dgm:prSet>
      <dgm:spPr/>
    </dgm:pt>
    <dgm:pt modelId="{BD864D5D-7A22-4DEF-9515-43B6B0F1C01C}" type="pres">
      <dgm:prSet presAssocID="{D1FFDA1E-3BB4-4038-AAEF-E154E76DDA7C}" presName="bgRect" presStyleLbl="alignNode1" presStyleIdx="1" presStyleCnt="3"/>
      <dgm:spPr/>
    </dgm:pt>
    <dgm:pt modelId="{22CA5199-0815-438F-8672-C2B3FEA65F80}" type="pres">
      <dgm:prSet presAssocID="{D9F084BF-D601-4DEC-BC3A-D617EAEDF4D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4F51929-A074-4A60-BFD7-09ECF3BE8999}" type="pres">
      <dgm:prSet presAssocID="{D1FFDA1E-3BB4-4038-AAEF-E154E76DDA7C}" presName="nodeRect" presStyleLbl="alignNode1" presStyleIdx="1" presStyleCnt="3">
        <dgm:presLayoutVars>
          <dgm:bulletEnabled val="1"/>
        </dgm:presLayoutVars>
      </dgm:prSet>
      <dgm:spPr/>
    </dgm:pt>
    <dgm:pt modelId="{713EFBEE-2784-445D-A27A-2CCB36894F98}" type="pres">
      <dgm:prSet presAssocID="{D9F084BF-D601-4DEC-BC3A-D617EAEDF4DE}" presName="sibTrans" presStyleCnt="0"/>
      <dgm:spPr/>
    </dgm:pt>
    <dgm:pt modelId="{5DA17B0A-BAAE-454C-A073-C98F4250D967}" type="pres">
      <dgm:prSet presAssocID="{CF0925D7-49FA-4D7B-B541-27C8C1D5F132}" presName="compositeNode" presStyleCnt="0">
        <dgm:presLayoutVars>
          <dgm:bulletEnabled val="1"/>
        </dgm:presLayoutVars>
      </dgm:prSet>
      <dgm:spPr/>
    </dgm:pt>
    <dgm:pt modelId="{00A0626E-DBC7-4362-9904-474610CE5DED}" type="pres">
      <dgm:prSet presAssocID="{CF0925D7-49FA-4D7B-B541-27C8C1D5F132}" presName="bgRect" presStyleLbl="alignNode1" presStyleIdx="2" presStyleCnt="3"/>
      <dgm:spPr/>
    </dgm:pt>
    <dgm:pt modelId="{E786F434-4586-43D0-9919-73AC66D1538D}" type="pres">
      <dgm:prSet presAssocID="{73704844-EF90-4915-B11C-A4BF23E035B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8AC2976-2F1B-4506-B852-FE83BE250025}" type="pres">
      <dgm:prSet presAssocID="{CF0925D7-49FA-4D7B-B541-27C8C1D5F13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4D6C21C-4564-47EE-9E9C-9C6A463D7CA0}" type="presOf" srcId="{1D267147-DC35-4E22-8CCC-D7D37D59536A}" destId="{61AE6F1E-A19F-48B4-BAD1-5C71C9000B13}" srcOrd="0" destOrd="0" presId="urn:microsoft.com/office/officeart/2016/7/layout/LinearBlockProcessNumbered"/>
    <dgm:cxn modelId="{D3CC9337-8339-4166-A6F3-73E174818A69}" type="presOf" srcId="{DCA6A8B8-904E-49F3-BF40-5851BC026F13}" destId="{0F4FB0A7-0CA5-4872-B99F-6089B4A69A95}" srcOrd="0" destOrd="0" presId="urn:microsoft.com/office/officeart/2016/7/layout/LinearBlockProcessNumbered"/>
    <dgm:cxn modelId="{F11E743A-24F6-48AB-90A7-15F3A82A9356}" type="presOf" srcId="{73704844-EF90-4915-B11C-A4BF23E035B4}" destId="{E786F434-4586-43D0-9919-73AC66D1538D}" srcOrd="0" destOrd="0" presId="urn:microsoft.com/office/officeart/2016/7/layout/LinearBlockProcessNumbered"/>
    <dgm:cxn modelId="{06A8246E-DEDA-4162-B02D-7BB8E89FF575}" type="presOf" srcId="{D1FFDA1E-3BB4-4038-AAEF-E154E76DDA7C}" destId="{BD864D5D-7A22-4DEF-9515-43B6B0F1C01C}" srcOrd="0" destOrd="0" presId="urn:microsoft.com/office/officeart/2016/7/layout/LinearBlockProcessNumbered"/>
    <dgm:cxn modelId="{C97FDC71-DB5F-4043-B44A-F7ADAE073A36}" srcId="{1D267147-DC35-4E22-8CCC-D7D37D59536A}" destId="{D1FFDA1E-3BB4-4038-AAEF-E154E76DDA7C}" srcOrd="1" destOrd="0" parTransId="{1381F2F7-5856-4855-84AC-2F2D9E1E3DCD}" sibTransId="{D9F084BF-D601-4DEC-BC3A-D617EAEDF4DE}"/>
    <dgm:cxn modelId="{E1BF5188-0CE7-4427-9568-93B265972DE9}" type="presOf" srcId="{1CDA23A0-21BD-4029-97D9-3AD525C6F96B}" destId="{3CA71609-BD15-4804-9546-764A7DB7EBA0}" srcOrd="1" destOrd="0" presId="urn:microsoft.com/office/officeart/2016/7/layout/LinearBlockProcessNumbered"/>
    <dgm:cxn modelId="{2CBBE9A6-71EA-4520-9A61-73BD00ED1CEE}" type="presOf" srcId="{CF0925D7-49FA-4D7B-B541-27C8C1D5F132}" destId="{F8AC2976-2F1B-4506-B852-FE83BE250025}" srcOrd="1" destOrd="0" presId="urn:microsoft.com/office/officeart/2016/7/layout/LinearBlockProcessNumbered"/>
    <dgm:cxn modelId="{5D8C6AB8-D514-4592-BDC8-2924CB95198E}" type="presOf" srcId="{1CDA23A0-21BD-4029-97D9-3AD525C6F96B}" destId="{02A0EAF9-31B1-4049-94BB-1871DD3FDE29}" srcOrd="0" destOrd="0" presId="urn:microsoft.com/office/officeart/2016/7/layout/LinearBlockProcessNumbered"/>
    <dgm:cxn modelId="{4174AAC6-72F9-410F-9F56-1B17E34A3999}" type="presOf" srcId="{CF0925D7-49FA-4D7B-B541-27C8C1D5F132}" destId="{00A0626E-DBC7-4362-9904-474610CE5DED}" srcOrd="0" destOrd="0" presId="urn:microsoft.com/office/officeart/2016/7/layout/LinearBlockProcessNumbered"/>
    <dgm:cxn modelId="{9FDE4AC9-3EB2-4B34-A679-2DBD138C5616}" type="presOf" srcId="{D1FFDA1E-3BB4-4038-AAEF-E154E76DDA7C}" destId="{B4F51929-A074-4A60-BFD7-09ECF3BE8999}" srcOrd="1" destOrd="0" presId="urn:microsoft.com/office/officeart/2016/7/layout/LinearBlockProcessNumbered"/>
    <dgm:cxn modelId="{02853ECD-83A7-4366-A1CC-CCBF3AEB5B1E}" srcId="{1D267147-DC35-4E22-8CCC-D7D37D59536A}" destId="{CF0925D7-49FA-4D7B-B541-27C8C1D5F132}" srcOrd="2" destOrd="0" parTransId="{D037E073-92F9-4D5E-ADDE-F8C6D4FF4A8D}" sibTransId="{73704844-EF90-4915-B11C-A4BF23E035B4}"/>
    <dgm:cxn modelId="{B5F8AFDC-8833-4F35-88DC-BBC7C7937FCF}" type="presOf" srcId="{D9F084BF-D601-4DEC-BC3A-D617EAEDF4DE}" destId="{22CA5199-0815-438F-8672-C2B3FEA65F80}" srcOrd="0" destOrd="0" presId="urn:microsoft.com/office/officeart/2016/7/layout/LinearBlockProcessNumbered"/>
    <dgm:cxn modelId="{E557FDE1-E039-468E-BD33-92A53075F393}" srcId="{1D267147-DC35-4E22-8CCC-D7D37D59536A}" destId="{1CDA23A0-21BD-4029-97D9-3AD525C6F96B}" srcOrd="0" destOrd="0" parTransId="{FECD4B94-2E1C-42EC-B613-981A979B1DFC}" sibTransId="{DCA6A8B8-904E-49F3-BF40-5851BC026F13}"/>
    <dgm:cxn modelId="{29A58A37-8BA0-44F0-9D57-7873599ED1FE}" type="presParOf" srcId="{61AE6F1E-A19F-48B4-BAD1-5C71C9000B13}" destId="{D0A97BC1-1002-4243-A327-EF07A4553493}" srcOrd="0" destOrd="0" presId="urn:microsoft.com/office/officeart/2016/7/layout/LinearBlockProcessNumbered"/>
    <dgm:cxn modelId="{236B09E0-DBF5-4CC9-8E14-E61900B7DB24}" type="presParOf" srcId="{D0A97BC1-1002-4243-A327-EF07A4553493}" destId="{02A0EAF9-31B1-4049-94BB-1871DD3FDE29}" srcOrd="0" destOrd="0" presId="urn:microsoft.com/office/officeart/2016/7/layout/LinearBlockProcessNumbered"/>
    <dgm:cxn modelId="{9EA8F226-0A9C-4538-9F86-3E0D0CD3E2DE}" type="presParOf" srcId="{D0A97BC1-1002-4243-A327-EF07A4553493}" destId="{0F4FB0A7-0CA5-4872-B99F-6089B4A69A95}" srcOrd="1" destOrd="0" presId="urn:microsoft.com/office/officeart/2016/7/layout/LinearBlockProcessNumbered"/>
    <dgm:cxn modelId="{975AFD55-AD54-41F4-97AA-B96E0216A59B}" type="presParOf" srcId="{D0A97BC1-1002-4243-A327-EF07A4553493}" destId="{3CA71609-BD15-4804-9546-764A7DB7EBA0}" srcOrd="2" destOrd="0" presId="urn:microsoft.com/office/officeart/2016/7/layout/LinearBlockProcessNumbered"/>
    <dgm:cxn modelId="{8E4BDB52-5DAF-4017-BDD2-D52D25D4C39F}" type="presParOf" srcId="{61AE6F1E-A19F-48B4-BAD1-5C71C9000B13}" destId="{917834B8-247D-49BE-9656-C1C79BBF666E}" srcOrd="1" destOrd="0" presId="urn:microsoft.com/office/officeart/2016/7/layout/LinearBlockProcessNumbered"/>
    <dgm:cxn modelId="{1745A274-2167-4D6E-92FE-F11F76FE5654}" type="presParOf" srcId="{61AE6F1E-A19F-48B4-BAD1-5C71C9000B13}" destId="{D52EC31B-55B8-4820-8072-6A74A30ACAAC}" srcOrd="2" destOrd="0" presId="urn:microsoft.com/office/officeart/2016/7/layout/LinearBlockProcessNumbered"/>
    <dgm:cxn modelId="{B659463B-4FD6-479D-B27F-DFA8703E2D6D}" type="presParOf" srcId="{D52EC31B-55B8-4820-8072-6A74A30ACAAC}" destId="{BD864D5D-7A22-4DEF-9515-43B6B0F1C01C}" srcOrd="0" destOrd="0" presId="urn:microsoft.com/office/officeart/2016/7/layout/LinearBlockProcessNumbered"/>
    <dgm:cxn modelId="{CAF42D40-E273-42DB-8456-F800E81095CA}" type="presParOf" srcId="{D52EC31B-55B8-4820-8072-6A74A30ACAAC}" destId="{22CA5199-0815-438F-8672-C2B3FEA65F80}" srcOrd="1" destOrd="0" presId="urn:microsoft.com/office/officeart/2016/7/layout/LinearBlockProcessNumbered"/>
    <dgm:cxn modelId="{7220ED8E-670A-4C28-82B8-297523D83921}" type="presParOf" srcId="{D52EC31B-55B8-4820-8072-6A74A30ACAAC}" destId="{B4F51929-A074-4A60-BFD7-09ECF3BE8999}" srcOrd="2" destOrd="0" presId="urn:microsoft.com/office/officeart/2016/7/layout/LinearBlockProcessNumbered"/>
    <dgm:cxn modelId="{E02C349B-543F-4877-B9D2-5BCD1F381C22}" type="presParOf" srcId="{61AE6F1E-A19F-48B4-BAD1-5C71C9000B13}" destId="{713EFBEE-2784-445D-A27A-2CCB36894F98}" srcOrd="3" destOrd="0" presId="urn:microsoft.com/office/officeart/2016/7/layout/LinearBlockProcessNumbered"/>
    <dgm:cxn modelId="{701EE3B5-3125-47CD-9E06-A9954109C483}" type="presParOf" srcId="{61AE6F1E-A19F-48B4-BAD1-5C71C9000B13}" destId="{5DA17B0A-BAAE-454C-A073-C98F4250D967}" srcOrd="4" destOrd="0" presId="urn:microsoft.com/office/officeart/2016/7/layout/LinearBlockProcessNumbered"/>
    <dgm:cxn modelId="{1C532F9E-0647-4D9C-803D-59E07E033983}" type="presParOf" srcId="{5DA17B0A-BAAE-454C-A073-C98F4250D967}" destId="{00A0626E-DBC7-4362-9904-474610CE5DED}" srcOrd="0" destOrd="0" presId="urn:microsoft.com/office/officeart/2016/7/layout/LinearBlockProcessNumbered"/>
    <dgm:cxn modelId="{F411BFEC-9778-4095-BC5D-811776939C65}" type="presParOf" srcId="{5DA17B0A-BAAE-454C-A073-C98F4250D967}" destId="{E786F434-4586-43D0-9919-73AC66D1538D}" srcOrd="1" destOrd="0" presId="urn:microsoft.com/office/officeart/2016/7/layout/LinearBlockProcessNumbered"/>
    <dgm:cxn modelId="{513FA772-D6C2-4F69-B426-E1963CB0E0E8}" type="presParOf" srcId="{5DA17B0A-BAAE-454C-A073-C98F4250D967}" destId="{F8AC2976-2F1B-4506-B852-FE83BE25002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D01DE-4FDB-4E26-B3B3-FF498AE6F78C}">
      <dsp:nvSpPr>
        <dsp:cNvPr id="0" name=""/>
        <dsp:cNvSpPr/>
      </dsp:nvSpPr>
      <dsp:spPr>
        <a:xfrm>
          <a:off x="0" y="625"/>
          <a:ext cx="5343082" cy="14629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3400F-EEFF-4715-B9B0-5376FCF73063}">
      <dsp:nvSpPr>
        <dsp:cNvPr id="0" name=""/>
        <dsp:cNvSpPr/>
      </dsp:nvSpPr>
      <dsp:spPr>
        <a:xfrm>
          <a:off x="442545" y="329790"/>
          <a:ext cx="804627" cy="804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5CBC2-019A-4C75-B1AA-DD8365C522CC}">
      <dsp:nvSpPr>
        <dsp:cNvPr id="0" name=""/>
        <dsp:cNvSpPr/>
      </dsp:nvSpPr>
      <dsp:spPr>
        <a:xfrm>
          <a:off x="1689717" y="625"/>
          <a:ext cx="3653365" cy="1462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0" tIns="154830" rIns="154830" bIns="15483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Detección</a:t>
          </a:r>
          <a:r>
            <a:rPr lang="en-US" sz="2500" kern="1200" dirty="0"/>
            <a:t> </a:t>
          </a:r>
          <a:r>
            <a:rPr lang="en-US" sz="2500" kern="1200" dirty="0" err="1"/>
            <a:t>temprana</a:t>
          </a:r>
          <a:r>
            <a:rPr lang="en-US" sz="2500" kern="1200" dirty="0"/>
            <a:t> de gases </a:t>
          </a:r>
          <a:r>
            <a:rPr lang="en-US" sz="2500" kern="1200" dirty="0" err="1"/>
            <a:t>nocivos</a:t>
          </a:r>
          <a:r>
            <a:rPr lang="en-US" sz="2500" kern="1200" dirty="0"/>
            <a:t> </a:t>
          </a:r>
          <a:r>
            <a:rPr lang="en-US" sz="2500" kern="1200" dirty="0" err="1"/>
            <a:t>presentes</a:t>
          </a:r>
          <a:r>
            <a:rPr lang="en-US" sz="2500" kern="1200" dirty="0"/>
            <a:t> </a:t>
          </a:r>
          <a:r>
            <a:rPr lang="en-US" sz="2500" kern="1200" dirty="0" err="1"/>
            <a:t>en</a:t>
          </a:r>
          <a:r>
            <a:rPr lang="en-US" sz="2500" kern="1200" dirty="0"/>
            <a:t> </a:t>
          </a:r>
          <a:r>
            <a:rPr lang="en-US" sz="2500" kern="1200" dirty="0" err="1"/>
            <a:t>el</a:t>
          </a:r>
          <a:r>
            <a:rPr lang="en-US" sz="2500" kern="1200" dirty="0"/>
            <a:t> </a:t>
          </a:r>
          <a:r>
            <a:rPr lang="en-US" sz="2500" kern="1200" dirty="0" err="1"/>
            <a:t>hogar</a:t>
          </a:r>
          <a:r>
            <a:rPr lang="en-US" sz="2500" kern="1200" dirty="0"/>
            <a:t>.</a:t>
          </a:r>
          <a:endParaRPr lang="es-CO" sz="2500" kern="1200" dirty="0"/>
        </a:p>
      </dsp:txBody>
      <dsp:txXfrm>
        <a:off x="1689717" y="625"/>
        <a:ext cx="3653365" cy="1462958"/>
      </dsp:txXfrm>
    </dsp:sp>
    <dsp:sp modelId="{8B366F16-11C6-4748-A60C-B5B05ED469B1}">
      <dsp:nvSpPr>
        <dsp:cNvPr id="0" name=""/>
        <dsp:cNvSpPr/>
      </dsp:nvSpPr>
      <dsp:spPr>
        <a:xfrm>
          <a:off x="0" y="1829323"/>
          <a:ext cx="5343082" cy="14629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945AA-8C63-4EB9-B176-CEBFA3EFCD6E}">
      <dsp:nvSpPr>
        <dsp:cNvPr id="0" name=""/>
        <dsp:cNvSpPr/>
      </dsp:nvSpPr>
      <dsp:spPr>
        <a:xfrm>
          <a:off x="442545" y="2158489"/>
          <a:ext cx="804627" cy="804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A88A2-4B39-40CB-8417-0B765F48F65E}">
      <dsp:nvSpPr>
        <dsp:cNvPr id="0" name=""/>
        <dsp:cNvSpPr/>
      </dsp:nvSpPr>
      <dsp:spPr>
        <a:xfrm>
          <a:off x="1689717" y="1829323"/>
          <a:ext cx="3653365" cy="1462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0" tIns="154830" rIns="154830" bIns="15483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Salvaguardar la salud de las personas.</a:t>
          </a:r>
          <a:endParaRPr lang="es-CO" sz="2500" kern="1200" dirty="0"/>
        </a:p>
      </dsp:txBody>
      <dsp:txXfrm>
        <a:off x="1689717" y="1829323"/>
        <a:ext cx="3653365" cy="1462958"/>
      </dsp:txXfrm>
    </dsp:sp>
    <dsp:sp modelId="{1D20B1AB-F1FC-494D-B720-ED6B7E72D1E2}">
      <dsp:nvSpPr>
        <dsp:cNvPr id="0" name=""/>
        <dsp:cNvSpPr/>
      </dsp:nvSpPr>
      <dsp:spPr>
        <a:xfrm>
          <a:off x="0" y="3658022"/>
          <a:ext cx="5343082" cy="14629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ED5ED-F56B-4568-952A-71D615C6A8EC}">
      <dsp:nvSpPr>
        <dsp:cNvPr id="0" name=""/>
        <dsp:cNvSpPr/>
      </dsp:nvSpPr>
      <dsp:spPr>
        <a:xfrm>
          <a:off x="442545" y="3987187"/>
          <a:ext cx="804627" cy="804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7F45F-3954-490C-8659-8A32E8F208F4}">
      <dsp:nvSpPr>
        <dsp:cNvPr id="0" name=""/>
        <dsp:cNvSpPr/>
      </dsp:nvSpPr>
      <dsp:spPr>
        <a:xfrm>
          <a:off x="1689717" y="3658022"/>
          <a:ext cx="3653365" cy="1462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0" tIns="154830" rIns="154830" bIns="15483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Prevención</a:t>
          </a:r>
          <a:r>
            <a:rPr lang="en-US" sz="2500" kern="1200" dirty="0"/>
            <a:t> de </a:t>
          </a:r>
          <a:r>
            <a:rPr lang="en-US" sz="2500" kern="1200" dirty="0" err="1"/>
            <a:t>riesgos</a:t>
          </a:r>
          <a:r>
            <a:rPr lang="en-US" sz="2500" kern="1200" dirty="0"/>
            <a:t>.</a:t>
          </a:r>
        </a:p>
      </dsp:txBody>
      <dsp:txXfrm>
        <a:off x="1689717" y="3658022"/>
        <a:ext cx="3653365" cy="1462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31D5B-593E-4CB7-A3E1-0186DB74D5CF}">
      <dsp:nvSpPr>
        <dsp:cNvPr id="0" name=""/>
        <dsp:cNvSpPr/>
      </dsp:nvSpPr>
      <dsp:spPr>
        <a:xfrm>
          <a:off x="0" y="70458"/>
          <a:ext cx="10134600" cy="31940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Cartón paja.</a:t>
          </a:r>
          <a:endParaRPr lang="en-US" sz="1400" kern="1200" dirty="0"/>
        </a:p>
      </dsp:txBody>
      <dsp:txXfrm>
        <a:off x="15592" y="86050"/>
        <a:ext cx="10103416" cy="288225"/>
      </dsp:txXfrm>
    </dsp:sp>
    <dsp:sp modelId="{7EFEC5F3-F65E-428B-9474-B80FA5C0884B}">
      <dsp:nvSpPr>
        <dsp:cNvPr id="0" name=""/>
        <dsp:cNvSpPr/>
      </dsp:nvSpPr>
      <dsp:spPr>
        <a:xfrm>
          <a:off x="0" y="430188"/>
          <a:ext cx="10134600" cy="31940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3210"/>
                <a:satOff val="-58"/>
                <a:lumOff val="29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3210"/>
                <a:satOff val="-58"/>
                <a:lumOff val="29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3210"/>
                <a:satOff val="-58"/>
                <a:lumOff val="29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Pintura de color negro.</a:t>
          </a:r>
          <a:endParaRPr lang="en-US" sz="1400" kern="1200" dirty="0"/>
        </a:p>
      </dsp:txBody>
      <dsp:txXfrm>
        <a:off x="15592" y="445780"/>
        <a:ext cx="10103416" cy="288225"/>
      </dsp:txXfrm>
    </dsp:sp>
    <dsp:sp modelId="{EE7A5D4B-B30D-43C8-86A7-EA5275CF3820}">
      <dsp:nvSpPr>
        <dsp:cNvPr id="0" name=""/>
        <dsp:cNvSpPr/>
      </dsp:nvSpPr>
      <dsp:spPr>
        <a:xfrm>
          <a:off x="0" y="789918"/>
          <a:ext cx="10134600" cy="31940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6420"/>
                <a:satOff val="-116"/>
                <a:lumOff val="58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6420"/>
                <a:satOff val="-116"/>
                <a:lumOff val="58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6420"/>
                <a:satOff val="-116"/>
                <a:lumOff val="58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Diodos LED.</a:t>
          </a:r>
          <a:endParaRPr lang="en-US" sz="1400" kern="1200" dirty="0"/>
        </a:p>
      </dsp:txBody>
      <dsp:txXfrm>
        <a:off x="15592" y="805510"/>
        <a:ext cx="10103416" cy="288225"/>
      </dsp:txXfrm>
    </dsp:sp>
    <dsp:sp modelId="{BD9EAC24-5FFF-4CE5-8BF3-5AB757F00B7B}">
      <dsp:nvSpPr>
        <dsp:cNvPr id="0" name=""/>
        <dsp:cNvSpPr/>
      </dsp:nvSpPr>
      <dsp:spPr>
        <a:xfrm>
          <a:off x="0" y="1149648"/>
          <a:ext cx="10134600" cy="31940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9630"/>
                <a:satOff val="-173"/>
                <a:lumOff val="87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9630"/>
                <a:satOff val="-173"/>
                <a:lumOff val="87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9630"/>
                <a:satOff val="-173"/>
                <a:lumOff val="87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Sensor MQ4.</a:t>
          </a:r>
          <a:endParaRPr lang="en-US" sz="1400" kern="1200" dirty="0"/>
        </a:p>
      </dsp:txBody>
      <dsp:txXfrm>
        <a:off x="15592" y="1165240"/>
        <a:ext cx="10103416" cy="288225"/>
      </dsp:txXfrm>
    </dsp:sp>
    <dsp:sp modelId="{1F31B4F7-84A1-43C3-97CE-052203AA68B0}">
      <dsp:nvSpPr>
        <dsp:cNvPr id="0" name=""/>
        <dsp:cNvSpPr/>
      </dsp:nvSpPr>
      <dsp:spPr>
        <a:xfrm>
          <a:off x="0" y="1509378"/>
          <a:ext cx="10134600" cy="31940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12839"/>
                <a:satOff val="-231"/>
                <a:lumOff val="1164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839"/>
                <a:satOff val="-231"/>
                <a:lumOff val="1164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839"/>
                <a:satOff val="-231"/>
                <a:lumOff val="1164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Sensor DHT11.</a:t>
          </a:r>
          <a:endParaRPr lang="en-US" sz="1400" kern="1200" dirty="0"/>
        </a:p>
      </dsp:txBody>
      <dsp:txXfrm>
        <a:off x="15592" y="1524970"/>
        <a:ext cx="10103416" cy="288225"/>
      </dsp:txXfrm>
    </dsp:sp>
    <dsp:sp modelId="{35CF98F2-65CE-418F-9612-BD5B71CB3D5B}">
      <dsp:nvSpPr>
        <dsp:cNvPr id="0" name=""/>
        <dsp:cNvSpPr/>
      </dsp:nvSpPr>
      <dsp:spPr>
        <a:xfrm>
          <a:off x="0" y="1869107"/>
          <a:ext cx="10134600" cy="31940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16049"/>
                <a:satOff val="-289"/>
                <a:lumOff val="145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6049"/>
                <a:satOff val="-289"/>
                <a:lumOff val="145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6049"/>
                <a:satOff val="-289"/>
                <a:lumOff val="145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Ventilador 5v.</a:t>
          </a:r>
          <a:endParaRPr lang="en-US" sz="1400" kern="1200" dirty="0"/>
        </a:p>
      </dsp:txBody>
      <dsp:txXfrm>
        <a:off x="15592" y="1884699"/>
        <a:ext cx="10103416" cy="288225"/>
      </dsp:txXfrm>
    </dsp:sp>
    <dsp:sp modelId="{2602F962-8AE0-4991-B644-370BE1BAAAA4}">
      <dsp:nvSpPr>
        <dsp:cNvPr id="0" name=""/>
        <dsp:cNvSpPr/>
      </dsp:nvSpPr>
      <dsp:spPr>
        <a:xfrm>
          <a:off x="0" y="2228837"/>
          <a:ext cx="10134600" cy="31940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19259"/>
                <a:satOff val="-347"/>
                <a:lumOff val="174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9259"/>
                <a:satOff val="-347"/>
                <a:lumOff val="174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9259"/>
                <a:satOff val="-347"/>
                <a:lumOff val="174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Placa de pruebas.</a:t>
          </a:r>
          <a:endParaRPr lang="en-US" sz="1400" kern="1200" dirty="0"/>
        </a:p>
      </dsp:txBody>
      <dsp:txXfrm>
        <a:off x="15592" y="2244429"/>
        <a:ext cx="10103416" cy="288225"/>
      </dsp:txXfrm>
    </dsp:sp>
    <dsp:sp modelId="{C8F7E38B-0544-4469-B383-BA4DB53A3198}">
      <dsp:nvSpPr>
        <dsp:cNvPr id="0" name=""/>
        <dsp:cNvSpPr/>
      </dsp:nvSpPr>
      <dsp:spPr>
        <a:xfrm>
          <a:off x="0" y="2588567"/>
          <a:ext cx="10134600" cy="31940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22469"/>
                <a:satOff val="-404"/>
                <a:lumOff val="203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22469"/>
                <a:satOff val="-404"/>
                <a:lumOff val="203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22469"/>
                <a:satOff val="-404"/>
                <a:lumOff val="203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ESP32.</a:t>
          </a:r>
          <a:endParaRPr lang="en-US" sz="1400" kern="1200" dirty="0"/>
        </a:p>
      </dsp:txBody>
      <dsp:txXfrm>
        <a:off x="15592" y="2604159"/>
        <a:ext cx="10103416" cy="288225"/>
      </dsp:txXfrm>
    </dsp:sp>
    <dsp:sp modelId="{498103DE-CC38-4834-912D-B037C407F829}">
      <dsp:nvSpPr>
        <dsp:cNvPr id="0" name=""/>
        <dsp:cNvSpPr/>
      </dsp:nvSpPr>
      <dsp:spPr>
        <a:xfrm>
          <a:off x="0" y="2948298"/>
          <a:ext cx="10134600" cy="31940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25679"/>
                <a:satOff val="-462"/>
                <a:lumOff val="232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25679"/>
                <a:satOff val="-462"/>
                <a:lumOff val="232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25679"/>
                <a:satOff val="-462"/>
                <a:lumOff val="232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Cables jumper macho-macho.</a:t>
          </a:r>
          <a:endParaRPr lang="en-US" sz="1400" kern="1200" dirty="0"/>
        </a:p>
      </dsp:txBody>
      <dsp:txXfrm>
        <a:off x="15592" y="2963890"/>
        <a:ext cx="10103416" cy="288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01CDE-9238-4677-B72A-E51BFF1CE4B7}">
      <dsp:nvSpPr>
        <dsp:cNvPr id="0" name=""/>
        <dsp:cNvSpPr/>
      </dsp:nvSpPr>
      <dsp:spPr>
        <a:xfrm>
          <a:off x="0" y="310069"/>
          <a:ext cx="4419886" cy="7488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Verificación</a:t>
          </a:r>
          <a:r>
            <a:rPr lang="en-US" sz="2000" kern="1200" dirty="0"/>
            <a:t> y </a:t>
          </a:r>
          <a:r>
            <a:rPr lang="en-US" sz="2000" kern="1200" dirty="0" err="1"/>
            <a:t>transmisión</a:t>
          </a:r>
          <a:r>
            <a:rPr lang="en-US" sz="2000" kern="1200" dirty="0"/>
            <a:t> </a:t>
          </a:r>
          <a:r>
            <a:rPr lang="en-US" sz="2000" kern="1200" dirty="0" err="1"/>
            <a:t>exitosa</a:t>
          </a:r>
          <a:r>
            <a:rPr lang="en-US" sz="2000" kern="1200" dirty="0"/>
            <a:t> de las </a:t>
          </a:r>
          <a:r>
            <a:rPr lang="en-US" sz="2000" kern="1200" dirty="0" err="1"/>
            <a:t>mediciones</a:t>
          </a:r>
          <a:r>
            <a:rPr lang="en-US" sz="2000" kern="1200" dirty="0"/>
            <a:t> y la </a:t>
          </a:r>
          <a:r>
            <a:rPr lang="en-US" sz="2000" kern="1200" dirty="0" err="1"/>
            <a:t>información</a:t>
          </a:r>
          <a:r>
            <a:rPr lang="en-US" sz="2000" kern="1200" dirty="0"/>
            <a:t>.</a:t>
          </a:r>
          <a:endParaRPr lang="es-CO" sz="2000" kern="1200" dirty="0"/>
        </a:p>
      </dsp:txBody>
      <dsp:txXfrm>
        <a:off x="36553" y="346622"/>
        <a:ext cx="4346780" cy="675694"/>
      </dsp:txXfrm>
    </dsp:sp>
    <dsp:sp modelId="{AC245C9E-C988-42D5-B208-7152C085BA59}">
      <dsp:nvSpPr>
        <dsp:cNvPr id="0" name=""/>
        <dsp:cNvSpPr/>
      </dsp:nvSpPr>
      <dsp:spPr>
        <a:xfrm>
          <a:off x="0" y="1116470"/>
          <a:ext cx="4419886" cy="7488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12839"/>
                <a:satOff val="-231"/>
                <a:lumOff val="1164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839"/>
                <a:satOff val="-231"/>
                <a:lumOff val="1164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839"/>
                <a:satOff val="-231"/>
                <a:lumOff val="1164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Correcto</a:t>
          </a:r>
          <a:r>
            <a:rPr lang="en-US" sz="2000" kern="1200" dirty="0"/>
            <a:t> </a:t>
          </a:r>
          <a:r>
            <a:rPr lang="en-US" sz="2000" kern="1200" dirty="0" err="1"/>
            <a:t>funcionamiento</a:t>
          </a:r>
          <a:r>
            <a:rPr lang="en-US" sz="2000" kern="1200" dirty="0"/>
            <a:t> de las </a:t>
          </a:r>
          <a:r>
            <a:rPr lang="en-US" sz="2000" kern="1200" dirty="0" err="1"/>
            <a:t>medidas</a:t>
          </a:r>
          <a:r>
            <a:rPr lang="en-US" sz="2000" kern="1200" dirty="0"/>
            <a:t> </a:t>
          </a:r>
          <a:r>
            <a:rPr lang="en-US" sz="2000" kern="1200" dirty="0" err="1"/>
            <a:t>tomadas</a:t>
          </a:r>
          <a:r>
            <a:rPr lang="en-US" sz="2000" kern="1200" dirty="0"/>
            <a:t> para la </a:t>
          </a:r>
          <a:r>
            <a:rPr lang="en-US" sz="2000" kern="1200" dirty="0" err="1"/>
            <a:t>solución</a:t>
          </a:r>
          <a:r>
            <a:rPr lang="en-US" sz="2000" kern="1200" dirty="0"/>
            <a:t> del </a:t>
          </a:r>
          <a:r>
            <a:rPr lang="en-US" sz="2000" kern="1200" dirty="0" err="1"/>
            <a:t>problema</a:t>
          </a:r>
          <a:r>
            <a:rPr lang="en-US" sz="2000" kern="1200" dirty="0"/>
            <a:t>.</a:t>
          </a:r>
          <a:endParaRPr lang="es-CO" sz="2000" kern="1200" dirty="0"/>
        </a:p>
      </dsp:txBody>
      <dsp:txXfrm>
        <a:off x="36553" y="1153023"/>
        <a:ext cx="4346780" cy="675694"/>
      </dsp:txXfrm>
    </dsp:sp>
    <dsp:sp modelId="{8D6F866D-3C35-46A8-BE6C-186C38FD19B0}">
      <dsp:nvSpPr>
        <dsp:cNvPr id="0" name=""/>
        <dsp:cNvSpPr/>
      </dsp:nvSpPr>
      <dsp:spPr>
        <a:xfrm>
          <a:off x="0" y="1922870"/>
          <a:ext cx="4419886" cy="7488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25679"/>
                <a:satOff val="-462"/>
                <a:lumOff val="232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25679"/>
                <a:satOff val="-462"/>
                <a:lumOff val="232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25679"/>
                <a:satOff val="-462"/>
                <a:lumOff val="232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Dificultades</a:t>
          </a:r>
          <a:r>
            <a:rPr lang="en-US" sz="2000" kern="1200" dirty="0"/>
            <a:t> </a:t>
          </a:r>
          <a:r>
            <a:rPr lang="en-US" sz="2000" kern="1200" dirty="0" err="1"/>
            <a:t>en</a:t>
          </a:r>
          <a:r>
            <a:rPr lang="en-US" sz="2000" kern="1200" dirty="0"/>
            <a:t> </a:t>
          </a:r>
          <a:r>
            <a:rPr lang="en-US" sz="2000" kern="1200" dirty="0" err="1"/>
            <a:t>el</a:t>
          </a:r>
          <a:r>
            <a:rPr lang="en-US" sz="2000" kern="1200" dirty="0"/>
            <a:t> </a:t>
          </a:r>
          <a:r>
            <a:rPr lang="en-US" sz="2000" kern="1200" dirty="0" err="1"/>
            <a:t>montaje</a:t>
          </a:r>
          <a:r>
            <a:rPr lang="en-US" sz="2000" kern="1200" dirty="0"/>
            <a:t>.</a:t>
          </a:r>
          <a:endParaRPr lang="es-CO" sz="2000" kern="1200" dirty="0"/>
        </a:p>
      </dsp:txBody>
      <dsp:txXfrm>
        <a:off x="36553" y="1959423"/>
        <a:ext cx="4346780" cy="675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C72D9-E99A-4541-900F-7D0B5C2E2BA7}">
      <dsp:nvSpPr>
        <dsp:cNvPr id="0" name=""/>
        <dsp:cNvSpPr/>
      </dsp:nvSpPr>
      <dsp:spPr>
        <a:xfrm>
          <a:off x="972143" y="700054"/>
          <a:ext cx="927205" cy="9272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A2BC0-277E-4CC5-B5E7-088277FFCE8F}">
      <dsp:nvSpPr>
        <dsp:cNvPr id="0" name=""/>
        <dsp:cNvSpPr/>
      </dsp:nvSpPr>
      <dsp:spPr>
        <a:xfrm>
          <a:off x="405517" y="1918111"/>
          <a:ext cx="20604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Comprender y mitigar riesgos para un entorno seguro.</a:t>
          </a:r>
          <a:endParaRPr lang="en-US" sz="1800" kern="1200" dirty="0"/>
        </a:p>
      </dsp:txBody>
      <dsp:txXfrm>
        <a:off x="405517" y="1918111"/>
        <a:ext cx="2060456" cy="720000"/>
      </dsp:txXfrm>
    </dsp:sp>
    <dsp:sp modelId="{8A381870-D8D2-45C6-A8A9-2877E80EE45E}">
      <dsp:nvSpPr>
        <dsp:cNvPr id="0" name=""/>
        <dsp:cNvSpPr/>
      </dsp:nvSpPr>
      <dsp:spPr>
        <a:xfrm>
          <a:off x="3393179" y="700054"/>
          <a:ext cx="927205" cy="9272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5175A-CF19-4A45-A9BD-6A4C6A5CA34E}">
      <dsp:nvSpPr>
        <dsp:cNvPr id="0" name=""/>
        <dsp:cNvSpPr/>
      </dsp:nvSpPr>
      <dsp:spPr>
        <a:xfrm>
          <a:off x="2826553" y="1918111"/>
          <a:ext cx="20604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Visualizar y motivar acciones para un hogar más saludable.</a:t>
          </a:r>
          <a:endParaRPr lang="en-US" sz="1800" kern="1200" dirty="0"/>
        </a:p>
      </dsp:txBody>
      <dsp:txXfrm>
        <a:off x="2826553" y="1918111"/>
        <a:ext cx="2060456" cy="720000"/>
      </dsp:txXfrm>
    </dsp:sp>
    <dsp:sp modelId="{DC7B9CF1-89B3-41AC-868E-6DD1E8D2232D}">
      <dsp:nvSpPr>
        <dsp:cNvPr id="0" name=""/>
        <dsp:cNvSpPr/>
      </dsp:nvSpPr>
      <dsp:spPr>
        <a:xfrm>
          <a:off x="5814215" y="700054"/>
          <a:ext cx="927205" cy="9272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F8D8B-D14E-4597-87AD-3A899E4F0FEF}">
      <dsp:nvSpPr>
        <dsp:cNvPr id="0" name=""/>
        <dsp:cNvSpPr/>
      </dsp:nvSpPr>
      <dsp:spPr>
        <a:xfrm>
          <a:off x="5247589" y="1918111"/>
          <a:ext cx="20604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Tomar decisiones informadas de seguridad.</a:t>
          </a:r>
          <a:endParaRPr lang="en-US" sz="1800" kern="1200" dirty="0"/>
        </a:p>
      </dsp:txBody>
      <dsp:txXfrm>
        <a:off x="5247589" y="1918111"/>
        <a:ext cx="2060456" cy="720000"/>
      </dsp:txXfrm>
    </dsp:sp>
    <dsp:sp modelId="{622D3C71-2853-4CF7-8CDD-54329D802E8F}">
      <dsp:nvSpPr>
        <dsp:cNvPr id="0" name=""/>
        <dsp:cNvSpPr/>
      </dsp:nvSpPr>
      <dsp:spPr>
        <a:xfrm>
          <a:off x="8235251" y="700054"/>
          <a:ext cx="927205" cy="9272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357A2-E865-4D98-8B83-4940AA4102D3}">
      <dsp:nvSpPr>
        <dsp:cNvPr id="0" name=""/>
        <dsp:cNvSpPr/>
      </dsp:nvSpPr>
      <dsp:spPr>
        <a:xfrm>
          <a:off x="7668626" y="1918111"/>
          <a:ext cx="20604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Implementar medidas para un hogar protegido y saludable.</a:t>
          </a:r>
          <a:endParaRPr lang="en-US" sz="1800" kern="1200" dirty="0"/>
        </a:p>
      </dsp:txBody>
      <dsp:txXfrm>
        <a:off x="7668626" y="1918111"/>
        <a:ext cx="2060456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0EAF9-31B1-4049-94BB-1871DD3FDE29}">
      <dsp:nvSpPr>
        <dsp:cNvPr id="0" name=""/>
        <dsp:cNvSpPr/>
      </dsp:nvSpPr>
      <dsp:spPr>
        <a:xfrm>
          <a:off x="508" y="0"/>
          <a:ext cx="2059291" cy="2447703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412" tIns="0" rIns="203412" bIns="330200" numCol="1" spcCol="1270" anchor="t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Alertas tempranas basadas en mediciones de calidad de aire, temperatura y humedad para hogares</a:t>
          </a:r>
          <a:endParaRPr lang="es-CO" sz="1400" kern="1200" dirty="0"/>
        </a:p>
      </dsp:txBody>
      <dsp:txXfrm>
        <a:off x="508" y="979081"/>
        <a:ext cx="2059291" cy="1468621"/>
      </dsp:txXfrm>
    </dsp:sp>
    <dsp:sp modelId="{0F4FB0A7-0CA5-4872-B99F-6089B4A69A95}">
      <dsp:nvSpPr>
        <dsp:cNvPr id="0" name=""/>
        <dsp:cNvSpPr/>
      </dsp:nvSpPr>
      <dsp:spPr>
        <a:xfrm>
          <a:off x="508" y="0"/>
          <a:ext cx="2059291" cy="97908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412" tIns="165100" rIns="203412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000" kern="1200"/>
            <a:t>01</a:t>
          </a:r>
        </a:p>
      </dsp:txBody>
      <dsp:txXfrm>
        <a:off x="508" y="0"/>
        <a:ext cx="2059291" cy="979081"/>
      </dsp:txXfrm>
    </dsp:sp>
    <dsp:sp modelId="{BD864D5D-7A22-4DEF-9515-43B6B0F1C01C}">
      <dsp:nvSpPr>
        <dsp:cNvPr id="0" name=""/>
        <dsp:cNvSpPr/>
      </dsp:nvSpPr>
      <dsp:spPr>
        <a:xfrm>
          <a:off x="2224542" y="0"/>
          <a:ext cx="2059291" cy="2447703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-20728"/>
                <a:satOff val="-694"/>
                <a:lumOff val="266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-20728"/>
                <a:satOff val="-694"/>
                <a:lumOff val="266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-20728"/>
                <a:satOff val="-694"/>
                <a:lumOff val="266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-20728"/>
              <a:satOff val="-694"/>
              <a:lumOff val="2669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412" tIns="0" rIns="203412" bIns="330200" numCol="1" spcCol="1270" anchor="t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Tecnologías avanzadas de purificación del aire</a:t>
          </a:r>
          <a:endParaRPr lang="es-CO" sz="1400" kern="1200" dirty="0"/>
        </a:p>
      </dsp:txBody>
      <dsp:txXfrm>
        <a:off x="2224542" y="979081"/>
        <a:ext cx="2059291" cy="1468621"/>
      </dsp:txXfrm>
    </dsp:sp>
    <dsp:sp modelId="{22CA5199-0815-438F-8672-C2B3FEA65F80}">
      <dsp:nvSpPr>
        <dsp:cNvPr id="0" name=""/>
        <dsp:cNvSpPr/>
      </dsp:nvSpPr>
      <dsp:spPr>
        <a:xfrm>
          <a:off x="2224542" y="0"/>
          <a:ext cx="2059291" cy="97908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412" tIns="165100" rIns="203412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000" kern="1200"/>
            <a:t>02</a:t>
          </a:r>
        </a:p>
      </dsp:txBody>
      <dsp:txXfrm>
        <a:off x="2224542" y="0"/>
        <a:ext cx="2059291" cy="979081"/>
      </dsp:txXfrm>
    </dsp:sp>
    <dsp:sp modelId="{00A0626E-DBC7-4362-9904-474610CE5DED}">
      <dsp:nvSpPr>
        <dsp:cNvPr id="0" name=""/>
        <dsp:cNvSpPr/>
      </dsp:nvSpPr>
      <dsp:spPr>
        <a:xfrm>
          <a:off x="4448577" y="0"/>
          <a:ext cx="2059291" cy="2447703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-20728"/>
                <a:satOff val="-694"/>
                <a:lumOff val="266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-20728"/>
                <a:satOff val="-694"/>
                <a:lumOff val="266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-20728"/>
                <a:satOff val="-694"/>
                <a:lumOff val="266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-20728"/>
              <a:satOff val="-694"/>
              <a:lumOff val="2669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412" tIns="0" rIns="203412" bIns="330200" numCol="1" spcCol="1270" anchor="t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Estudios sobre el cambio climático y su impacto en la calidad del aire</a:t>
          </a:r>
          <a:endParaRPr lang="es-CO" sz="1400" kern="1200" dirty="0"/>
        </a:p>
      </dsp:txBody>
      <dsp:txXfrm>
        <a:off x="4448577" y="979081"/>
        <a:ext cx="2059291" cy="1468621"/>
      </dsp:txXfrm>
    </dsp:sp>
    <dsp:sp modelId="{E786F434-4586-43D0-9919-73AC66D1538D}">
      <dsp:nvSpPr>
        <dsp:cNvPr id="0" name=""/>
        <dsp:cNvSpPr/>
      </dsp:nvSpPr>
      <dsp:spPr>
        <a:xfrm>
          <a:off x="4448577" y="0"/>
          <a:ext cx="2059291" cy="97908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412" tIns="165100" rIns="203412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000" kern="1200" dirty="0"/>
            <a:t>03</a:t>
          </a:r>
        </a:p>
      </dsp:txBody>
      <dsp:txXfrm>
        <a:off x="4448577" y="0"/>
        <a:ext cx="2059291" cy="979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30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5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6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1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947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3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9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8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4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3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88101E-3D9A-3C49-A630-2BAA0B1E76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8A7E9B-3161-4AE7-B85C-EE3D7786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0600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A04F13-B56C-2035-947C-A00EB041F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00"/>
          <a:stretch/>
        </p:blipFill>
        <p:spPr bwMode="auto">
          <a:xfrm>
            <a:off x="3155227" y="734544"/>
            <a:ext cx="5881546" cy="50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FA9DD7-377B-BA38-258B-FD740B230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253" y="1942391"/>
            <a:ext cx="7113494" cy="1486609"/>
          </a:xfrm>
        </p:spPr>
        <p:txBody>
          <a:bodyPr>
            <a:normAutofit/>
          </a:bodyPr>
          <a:lstStyle/>
          <a:p>
            <a:r>
              <a:rPr lang="es-MX" sz="4000" dirty="0"/>
              <a:t>Proyecto Final</a:t>
            </a:r>
            <a:br>
              <a:rPr lang="es-MX" dirty="0"/>
            </a:br>
            <a:r>
              <a:rPr lang="es-MX" sz="1600" dirty="0"/>
              <a:t>calidad del aire</a:t>
            </a:r>
            <a:endParaRPr lang="es-CO" sz="1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284D52-F9B0-4AF8-EB38-FD6B0C9FB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5074" y="4402901"/>
            <a:ext cx="2618625" cy="972222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MX" sz="1400" dirty="0"/>
              <a:t>Ricardo Portnoy Tobías</a:t>
            </a: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O" sz="1400" dirty="0"/>
              <a:t>Cristian Castaño Herrera</a:t>
            </a: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O" sz="1400" dirty="0"/>
              <a:t>Julián Cárdenas Cardona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91005"/>
            <a:ext cx="867485" cy="115439"/>
            <a:chOff x="8910933" y="1861308"/>
            <a:chExt cx="867485" cy="1154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6582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8" name="Rectangle 3127">
            <a:extLst>
              <a:ext uri="{FF2B5EF4-FFF2-40B4-BE49-F238E27FC236}">
                <a16:creationId xmlns:a16="http://schemas.microsoft.com/office/drawing/2014/main" id="{FAC9656C-AED6-412E-9226-B7F19640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0" name="Rectangle 3129">
            <a:extLst>
              <a:ext uri="{FF2B5EF4-FFF2-40B4-BE49-F238E27FC236}">
                <a16:creationId xmlns:a16="http://schemas.microsoft.com/office/drawing/2014/main" id="{F5BC820D-D527-47CE-ABB0-DA0BB5B0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2" name="Rectangle 3131">
            <a:extLst>
              <a:ext uri="{FF2B5EF4-FFF2-40B4-BE49-F238E27FC236}">
                <a16:creationId xmlns:a16="http://schemas.microsoft.com/office/drawing/2014/main" id="{D1DD315B-AEF9-490C-9438-C80F8040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9026"/>
            <a:ext cx="11891037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1BD423-BE31-0B5E-CE2A-17258765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8700"/>
            <a:ext cx="4038600" cy="4800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390" baseline="0">
                <a:latin typeface="+mj-lt"/>
                <a:ea typeface="+mj-ea"/>
                <a:cs typeface="+mj-cs"/>
              </a:rPr>
              <a:t>Importancia del proyecto </a:t>
            </a:r>
          </a:p>
        </p:txBody>
      </p:sp>
      <p:sp>
        <p:nvSpPr>
          <p:cNvPr id="5" name="AutoShape 6" descr="Cómo reducir la sensación de calor dentro de mi casa sin usar el ventilador  y ahorrar en mi recibo de luz? | ola de calor en lima 2023 | calor en Lima |">
            <a:extLst>
              <a:ext uri="{FF2B5EF4-FFF2-40B4-BE49-F238E27FC236}">
                <a16:creationId xmlns:a16="http://schemas.microsoft.com/office/drawing/2014/main" id="{C6367228-D463-826B-A857-F991C3D8EE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Cómo reducir la sensación de calor dentro de mi casa sin usar el ventilador  y ahorrar en mi recibo de luz? | ola de calor en lima 2023 | calor en Lima |">
            <a:extLst>
              <a:ext uri="{FF2B5EF4-FFF2-40B4-BE49-F238E27FC236}">
                <a16:creationId xmlns:a16="http://schemas.microsoft.com/office/drawing/2014/main" id="{FF86B1AA-A54E-E370-D32A-9335D9625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AutoShape 10" descr="Debido a las altas temperaturas, la sensación térmica y de bochorno dentro del hogar ha aumentado. Foto: composición LR/Freepik/Difusión">
            <a:extLst>
              <a:ext uri="{FF2B5EF4-FFF2-40B4-BE49-F238E27FC236}">
                <a16:creationId xmlns:a16="http://schemas.microsoft.com/office/drawing/2014/main" id="{C9A00EFF-5EA6-D866-29DA-E87DDCA22F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4387" y="39162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aphicFrame>
        <p:nvGraphicFramePr>
          <p:cNvPr id="39" name="Marcador de contenido 38">
            <a:extLst>
              <a:ext uri="{FF2B5EF4-FFF2-40B4-BE49-F238E27FC236}">
                <a16:creationId xmlns:a16="http://schemas.microsoft.com/office/drawing/2014/main" id="{F3328EFC-93DE-9218-2DF8-D078D1EBF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576767"/>
              </p:ext>
            </p:extLst>
          </p:nvPr>
        </p:nvGraphicFramePr>
        <p:xfrm>
          <a:off x="6095999" y="868197"/>
          <a:ext cx="5343083" cy="512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50516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6059B6-F492-31D2-E6C3-4A8588EF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s-MX" sz="4800" b="1" dirty="0"/>
              <a:t>Materiales y métodos</a:t>
            </a:r>
            <a:endParaRPr lang="es-CO" sz="48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05E6119-1EED-D388-2B66-5E49E512C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709412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34840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23076A4E-38BA-4BCB-BE40-AD144E24E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E8D0C60F-E7BC-47C4-989A-5CF3E68BD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83970E3B-F6B8-46D2-8C59-1C8E9C8B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200D7F-3C4C-B112-8422-18D73C04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1" y="1653540"/>
            <a:ext cx="3246118" cy="2608007"/>
          </a:xfrm>
        </p:spPr>
        <p:txBody>
          <a:bodyPr anchor="ctr">
            <a:normAutofit/>
          </a:bodyPr>
          <a:lstStyle/>
          <a:p>
            <a:pPr algn="ctr"/>
            <a:r>
              <a:rPr lang="es-MX"/>
              <a:t>Resultados y discusiones</a:t>
            </a:r>
            <a:endParaRPr lang="es-CO"/>
          </a:p>
        </p:txBody>
      </p:sp>
      <p:graphicFrame>
        <p:nvGraphicFramePr>
          <p:cNvPr id="14" name="Marcador de contenido 13">
            <a:extLst>
              <a:ext uri="{FF2B5EF4-FFF2-40B4-BE49-F238E27FC236}">
                <a16:creationId xmlns:a16="http://schemas.microsoft.com/office/drawing/2014/main" id="{4918DC50-2BEE-72CE-E94B-D7FB59039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711294"/>
              </p:ext>
            </p:extLst>
          </p:nvPr>
        </p:nvGraphicFramePr>
        <p:xfrm>
          <a:off x="6934057" y="1028699"/>
          <a:ext cx="4419886" cy="298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Marcador de contenido 10" descr="Imagen que contiene interior, tabla, escritorio, computadora&#10;&#10;Descripción generada automáticamente">
            <a:extLst>
              <a:ext uri="{FF2B5EF4-FFF2-40B4-BE49-F238E27FC236}">
                <a16:creationId xmlns:a16="http://schemas.microsoft.com/office/drawing/2014/main" id="{8014ACAE-AE9E-28A2-4B9B-2E8F56C0BD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6" r="24756"/>
          <a:stretch/>
        </p:blipFill>
        <p:spPr>
          <a:xfrm>
            <a:off x="6934057" y="4378186"/>
            <a:ext cx="2252073" cy="2234741"/>
          </a:xfrm>
          <a:prstGeom prst="rect">
            <a:avLst/>
          </a:prstGeom>
        </p:spPr>
      </p:pic>
      <p:pic>
        <p:nvPicPr>
          <p:cNvPr id="13" name="Imagen 12" descr="Imagen que contiene edificio, tabla, pastel, gato&#10;&#10;Descripción generada automáticamente">
            <a:extLst>
              <a:ext uri="{FF2B5EF4-FFF2-40B4-BE49-F238E27FC236}">
                <a16:creationId xmlns:a16="http://schemas.microsoft.com/office/drawing/2014/main" id="{D9ED620A-206E-5CE7-4109-DC6C0BDA18D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7" b="19028"/>
          <a:stretch/>
        </p:blipFill>
        <p:spPr>
          <a:xfrm>
            <a:off x="9304867" y="4378187"/>
            <a:ext cx="2049076" cy="223474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EA43F7D-6478-42F7-A750-C8071EE7E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8D30B5-0BE4-430E-B576-AF6A44783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4E4EDA7-3E96-49A5-9B38-674CBBF87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8751C05-E65E-44ED-89E8-27FE377B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90107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D59E90-1075-1EBE-2C88-0375A751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s-MX" dirty="0"/>
              <a:t>Conclusiones</a:t>
            </a:r>
            <a:endParaRPr lang="es-CO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AAE2CD6-0501-D054-1D92-B1EF4FF98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666845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60389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98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ndo de espacio de trabajo">
            <a:extLst>
              <a:ext uri="{FF2B5EF4-FFF2-40B4-BE49-F238E27FC236}">
                <a16:creationId xmlns:a16="http://schemas.microsoft.com/office/drawing/2014/main" id="{7A6359E7-DFF6-74A9-394E-B7406933F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7" b="9952"/>
          <a:stretch/>
        </p:blipFill>
        <p:spPr>
          <a:xfrm>
            <a:off x="20" y="-5798"/>
            <a:ext cx="12191980" cy="686379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A7FD6EC-4D99-4AB0-9AC8-CFBD9D47C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1" y="723900"/>
            <a:ext cx="10744199" cy="5398604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68C4EC-10EA-73DE-C4F8-C7524871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829" y="1074057"/>
            <a:ext cx="8476343" cy="1033077"/>
          </a:xfrm>
        </p:spPr>
        <p:txBody>
          <a:bodyPr anchor="b">
            <a:normAutofit/>
          </a:bodyPr>
          <a:lstStyle/>
          <a:p>
            <a:pPr algn="ctr"/>
            <a:r>
              <a:rPr lang="es-MX"/>
              <a:t>Trabajos e ideas futuras</a:t>
            </a:r>
            <a:endParaRPr lang="es-CO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357309"/>
            <a:ext cx="867485" cy="115439"/>
            <a:chOff x="8910933" y="1861308"/>
            <a:chExt cx="867485" cy="1154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BC16782-FE48-B4FD-58A9-911289112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548877"/>
              </p:ext>
            </p:extLst>
          </p:nvPr>
        </p:nvGraphicFramePr>
        <p:xfrm>
          <a:off x="2841812" y="2594389"/>
          <a:ext cx="6508377" cy="2447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320155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8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23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16D9DE-038B-1026-9421-A0E93035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583" y="1503007"/>
            <a:ext cx="7374834" cy="18680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Gracias por la atención prestada.</a:t>
            </a:r>
          </a:p>
        </p:txBody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7876"/>
            <a:ext cx="867485" cy="115439"/>
            <a:chOff x="8910933" y="1861308"/>
            <a:chExt cx="867485" cy="115439"/>
          </a:xfrm>
        </p:grpSpPr>
        <p:sp>
          <p:nvSpPr>
            <p:cNvPr id="29" name="Rectangle 18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08348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185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Bembo</vt:lpstr>
      <vt:lpstr>AdornVTI</vt:lpstr>
      <vt:lpstr>Proyecto Final calidad del aire</vt:lpstr>
      <vt:lpstr>Importancia del proyecto </vt:lpstr>
      <vt:lpstr>Materiales y métodos</vt:lpstr>
      <vt:lpstr>Resultados y discusiones</vt:lpstr>
      <vt:lpstr>Conclusiones</vt:lpstr>
      <vt:lpstr>Trabajos e ideas futuras</vt:lpstr>
      <vt:lpstr>Gracias por la atención prestada.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Sensores de humedad y temperatura</dc:title>
  <dc:creator>Ricardo José Portnoy Tobías</dc:creator>
  <cp:lastModifiedBy>Ricardo José Portnoy Tobías</cp:lastModifiedBy>
  <cp:revision>2</cp:revision>
  <dcterms:created xsi:type="dcterms:W3CDTF">2023-06-01T08:30:53Z</dcterms:created>
  <dcterms:modified xsi:type="dcterms:W3CDTF">2023-06-03T02:30:02Z</dcterms:modified>
</cp:coreProperties>
</file>