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EED2"/>
    <a:srgbClr val="835D2E"/>
    <a:srgbClr val="221911"/>
    <a:srgbClr val="28282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056994-F38B-4A60-883B-53171CCC24D4}" v="1" dt="2022-02-09T13:50:20.0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JOSE IBARRA" userId="bf24e59b0a992481" providerId="LiveId" clId="{61056994-F38B-4A60-883B-53171CCC24D4}"/>
    <pc:docChg chg="undo custSel addSld delSld modSld">
      <pc:chgData name="JUAN JOSE IBARRA" userId="bf24e59b0a992481" providerId="LiveId" clId="{61056994-F38B-4A60-883B-53171CCC24D4}" dt="2022-02-09T13:51:27.937" v="64" actId="47"/>
      <pc:docMkLst>
        <pc:docMk/>
      </pc:docMkLst>
      <pc:sldChg chg="modSp mod">
        <pc:chgData name="JUAN JOSE IBARRA" userId="bf24e59b0a992481" providerId="LiveId" clId="{61056994-F38B-4A60-883B-53171CCC24D4}" dt="2022-02-09T13:41:35.058" v="58" actId="20577"/>
        <pc:sldMkLst>
          <pc:docMk/>
          <pc:sldMk cId="1096597413" sldId="256"/>
        </pc:sldMkLst>
        <pc:spChg chg="mod">
          <ac:chgData name="JUAN JOSE IBARRA" userId="bf24e59b0a992481" providerId="LiveId" clId="{61056994-F38B-4A60-883B-53171CCC24D4}" dt="2022-02-09T13:41:23.568" v="28" actId="20577"/>
          <ac:spMkLst>
            <pc:docMk/>
            <pc:sldMk cId="1096597413" sldId="256"/>
            <ac:spMk id="6" creationId="{00000000-0000-0000-0000-000000000000}"/>
          </ac:spMkLst>
        </pc:spChg>
        <pc:spChg chg="mod">
          <ac:chgData name="JUAN JOSE IBARRA" userId="bf24e59b0a992481" providerId="LiveId" clId="{61056994-F38B-4A60-883B-53171CCC24D4}" dt="2022-02-09T13:41:35.058" v="58" actId="20577"/>
          <ac:spMkLst>
            <pc:docMk/>
            <pc:sldMk cId="1096597413" sldId="256"/>
            <ac:spMk id="7" creationId="{00000000-0000-0000-0000-000000000000}"/>
          </ac:spMkLst>
        </pc:spChg>
      </pc:sldChg>
      <pc:sldChg chg="addSp delSp modSp mod">
        <pc:chgData name="JUAN JOSE IBARRA" userId="bf24e59b0a992481" providerId="LiveId" clId="{61056994-F38B-4A60-883B-53171CCC24D4}" dt="2022-02-09T13:50:27.304" v="61" actId="1076"/>
        <pc:sldMkLst>
          <pc:docMk/>
          <pc:sldMk cId="4198883635" sldId="259"/>
        </pc:sldMkLst>
        <pc:graphicFrameChg chg="add mod">
          <ac:chgData name="JUAN JOSE IBARRA" userId="bf24e59b0a992481" providerId="LiveId" clId="{61056994-F38B-4A60-883B-53171CCC24D4}" dt="2022-02-09T13:50:27.304" v="61" actId="1076"/>
          <ac:graphicFrameMkLst>
            <pc:docMk/>
            <pc:sldMk cId="4198883635" sldId="259"/>
            <ac:graphicFrameMk id="2" creationId="{3FB13612-7BDE-49C1-9133-B3F6E5846E47}"/>
          </ac:graphicFrameMkLst>
        </pc:graphicFrameChg>
        <pc:picChg chg="del">
          <ac:chgData name="JUAN JOSE IBARRA" userId="bf24e59b0a992481" providerId="LiveId" clId="{61056994-F38B-4A60-883B-53171CCC24D4}" dt="2022-02-09T13:41:59.189" v="59" actId="478"/>
          <ac:picMkLst>
            <pc:docMk/>
            <pc:sldMk cId="4198883635" sldId="259"/>
            <ac:picMk id="6" creationId="{00000000-0000-0000-0000-000000000000}"/>
          </ac:picMkLst>
        </pc:picChg>
      </pc:sldChg>
      <pc:sldChg chg="del">
        <pc:chgData name="JUAN JOSE IBARRA" userId="bf24e59b0a992481" providerId="LiveId" clId="{61056994-F38B-4A60-883B-53171CCC24D4}" dt="2022-02-09T13:51:23.037" v="62" actId="47"/>
        <pc:sldMkLst>
          <pc:docMk/>
          <pc:sldMk cId="2406282437" sldId="274"/>
        </pc:sldMkLst>
      </pc:sldChg>
      <pc:sldChg chg="add del">
        <pc:chgData name="JUAN JOSE IBARRA" userId="bf24e59b0a992481" providerId="LiveId" clId="{61056994-F38B-4A60-883B-53171CCC24D4}" dt="2022-02-09T13:51:27.937" v="64" actId="47"/>
        <pc:sldMkLst>
          <pc:docMk/>
          <pc:sldMk cId="2349177516" sldId="27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419E-BB00-4678-9820-84144A3F6F44}" type="datetimeFigureOut">
              <a:rPr lang="es-CO" smtClean="0"/>
              <a:t>15/02/2022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CF8A-C3A2-4443-B7B1-7480CDC71A4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2643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419E-BB00-4678-9820-84144A3F6F44}" type="datetimeFigureOut">
              <a:rPr lang="es-CO" smtClean="0"/>
              <a:t>15/02/2022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CF8A-C3A2-4443-B7B1-7480CDC71A4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473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419E-BB00-4678-9820-84144A3F6F44}" type="datetimeFigureOut">
              <a:rPr lang="es-CO" smtClean="0"/>
              <a:t>15/02/2022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CF8A-C3A2-4443-B7B1-7480CDC71A4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504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419E-BB00-4678-9820-84144A3F6F44}" type="datetimeFigureOut">
              <a:rPr lang="es-CO" smtClean="0"/>
              <a:t>15/02/2022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CF8A-C3A2-4443-B7B1-7480CDC71A4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1552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419E-BB00-4678-9820-84144A3F6F44}" type="datetimeFigureOut">
              <a:rPr lang="es-CO" smtClean="0"/>
              <a:t>15/02/2022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CF8A-C3A2-4443-B7B1-7480CDC71A4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7806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419E-BB00-4678-9820-84144A3F6F44}" type="datetimeFigureOut">
              <a:rPr lang="es-CO" smtClean="0"/>
              <a:t>15/02/2022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CF8A-C3A2-4443-B7B1-7480CDC71A4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564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419E-BB00-4678-9820-84144A3F6F44}" type="datetimeFigureOut">
              <a:rPr lang="es-CO" smtClean="0"/>
              <a:t>15/02/2022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CF8A-C3A2-4443-B7B1-7480CDC71A4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3579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419E-BB00-4678-9820-84144A3F6F44}" type="datetimeFigureOut">
              <a:rPr lang="es-CO" smtClean="0"/>
              <a:t>15/02/2022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CF8A-C3A2-4443-B7B1-7480CDC71A4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4129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419E-BB00-4678-9820-84144A3F6F44}" type="datetimeFigureOut">
              <a:rPr lang="es-CO" smtClean="0"/>
              <a:t>15/02/2022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CF8A-C3A2-4443-B7B1-7480CDC71A4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0969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419E-BB00-4678-9820-84144A3F6F44}" type="datetimeFigureOut">
              <a:rPr lang="es-CO" smtClean="0"/>
              <a:t>15/02/2022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CF8A-C3A2-4443-B7B1-7480CDC71A4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136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419E-BB00-4678-9820-84144A3F6F44}" type="datetimeFigureOut">
              <a:rPr lang="es-CO" smtClean="0"/>
              <a:t>15/02/2022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CF8A-C3A2-4443-B7B1-7480CDC71A4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5266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A419E-BB00-4678-9820-84144A3F6F44}" type="datetimeFigureOut">
              <a:rPr lang="es-CO" smtClean="0"/>
              <a:t>15/02/2022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4CF8A-C3A2-4443-B7B1-7480CDC71A4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2398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70" b="7870"/>
          <a:stretch/>
        </p:blipFill>
        <p:spPr bwMode="auto">
          <a:xfrm flipH="1">
            <a:off x="0" y="1"/>
            <a:ext cx="12192000" cy="6836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dondear rectángulo de esquina del mismo lado 4"/>
          <p:cNvSpPr/>
          <p:nvPr/>
        </p:nvSpPr>
        <p:spPr>
          <a:xfrm rot="10800000">
            <a:off x="-159656" y="-140004"/>
            <a:ext cx="8555999" cy="3947884"/>
          </a:xfrm>
          <a:custGeom>
            <a:avLst/>
            <a:gdLst>
              <a:gd name="connsiteX0" fmla="*/ 2104572 w 10682516"/>
              <a:gd name="connsiteY0" fmla="*/ 0 h 4209143"/>
              <a:gd name="connsiteX1" fmla="*/ 8577945 w 10682516"/>
              <a:gd name="connsiteY1" fmla="*/ 0 h 4209143"/>
              <a:gd name="connsiteX2" fmla="*/ 10682517 w 10682516"/>
              <a:gd name="connsiteY2" fmla="*/ 2104572 h 4209143"/>
              <a:gd name="connsiteX3" fmla="*/ 10682516 w 10682516"/>
              <a:gd name="connsiteY3" fmla="*/ 4209143 h 4209143"/>
              <a:gd name="connsiteX4" fmla="*/ 10682516 w 10682516"/>
              <a:gd name="connsiteY4" fmla="*/ 4209143 h 4209143"/>
              <a:gd name="connsiteX5" fmla="*/ 0 w 10682516"/>
              <a:gd name="connsiteY5" fmla="*/ 4209143 h 4209143"/>
              <a:gd name="connsiteX6" fmla="*/ 0 w 10682516"/>
              <a:gd name="connsiteY6" fmla="*/ 4209143 h 4209143"/>
              <a:gd name="connsiteX7" fmla="*/ 0 w 10682516"/>
              <a:gd name="connsiteY7" fmla="*/ 2104572 h 4209143"/>
              <a:gd name="connsiteX8" fmla="*/ 2104572 w 10682516"/>
              <a:gd name="connsiteY8" fmla="*/ 0 h 4209143"/>
              <a:gd name="connsiteX0" fmla="*/ 2104572 w 10682517"/>
              <a:gd name="connsiteY0" fmla="*/ 0 h 4223657"/>
              <a:gd name="connsiteX1" fmla="*/ 8577945 w 10682517"/>
              <a:gd name="connsiteY1" fmla="*/ 0 h 4223657"/>
              <a:gd name="connsiteX2" fmla="*/ 10682517 w 10682517"/>
              <a:gd name="connsiteY2" fmla="*/ 2104572 h 4223657"/>
              <a:gd name="connsiteX3" fmla="*/ 10682516 w 10682517"/>
              <a:gd name="connsiteY3" fmla="*/ 4209143 h 4223657"/>
              <a:gd name="connsiteX4" fmla="*/ 8984345 w 10682517"/>
              <a:gd name="connsiteY4" fmla="*/ 4223657 h 4223657"/>
              <a:gd name="connsiteX5" fmla="*/ 0 w 10682517"/>
              <a:gd name="connsiteY5" fmla="*/ 4209143 h 4223657"/>
              <a:gd name="connsiteX6" fmla="*/ 0 w 10682517"/>
              <a:gd name="connsiteY6" fmla="*/ 4209143 h 4223657"/>
              <a:gd name="connsiteX7" fmla="*/ 0 w 10682517"/>
              <a:gd name="connsiteY7" fmla="*/ 2104572 h 4223657"/>
              <a:gd name="connsiteX8" fmla="*/ 2104572 w 10682517"/>
              <a:gd name="connsiteY8" fmla="*/ 0 h 4223657"/>
              <a:gd name="connsiteX0" fmla="*/ 2104572 w 10682517"/>
              <a:gd name="connsiteY0" fmla="*/ 0 h 4209143"/>
              <a:gd name="connsiteX1" fmla="*/ 8577945 w 10682517"/>
              <a:gd name="connsiteY1" fmla="*/ 0 h 4209143"/>
              <a:gd name="connsiteX2" fmla="*/ 10682517 w 10682517"/>
              <a:gd name="connsiteY2" fmla="*/ 2104572 h 4209143"/>
              <a:gd name="connsiteX3" fmla="*/ 10682516 w 10682517"/>
              <a:gd name="connsiteY3" fmla="*/ 4209143 h 4209143"/>
              <a:gd name="connsiteX4" fmla="*/ 9085945 w 10682517"/>
              <a:gd name="connsiteY4" fmla="*/ 3730171 h 4209143"/>
              <a:gd name="connsiteX5" fmla="*/ 0 w 10682517"/>
              <a:gd name="connsiteY5" fmla="*/ 4209143 h 4209143"/>
              <a:gd name="connsiteX6" fmla="*/ 0 w 10682517"/>
              <a:gd name="connsiteY6" fmla="*/ 4209143 h 4209143"/>
              <a:gd name="connsiteX7" fmla="*/ 0 w 10682517"/>
              <a:gd name="connsiteY7" fmla="*/ 2104572 h 4209143"/>
              <a:gd name="connsiteX8" fmla="*/ 2104572 w 10682517"/>
              <a:gd name="connsiteY8" fmla="*/ 0 h 4209143"/>
              <a:gd name="connsiteX0" fmla="*/ 2104572 w 10682517"/>
              <a:gd name="connsiteY0" fmla="*/ 0 h 4397828"/>
              <a:gd name="connsiteX1" fmla="*/ 8577945 w 10682517"/>
              <a:gd name="connsiteY1" fmla="*/ 0 h 4397828"/>
              <a:gd name="connsiteX2" fmla="*/ 10682517 w 10682517"/>
              <a:gd name="connsiteY2" fmla="*/ 2104572 h 4397828"/>
              <a:gd name="connsiteX3" fmla="*/ 10682516 w 10682517"/>
              <a:gd name="connsiteY3" fmla="*/ 4209143 h 4397828"/>
              <a:gd name="connsiteX4" fmla="*/ 9173031 w 10682517"/>
              <a:gd name="connsiteY4" fmla="*/ 4397828 h 4397828"/>
              <a:gd name="connsiteX5" fmla="*/ 0 w 10682517"/>
              <a:gd name="connsiteY5" fmla="*/ 4209143 h 4397828"/>
              <a:gd name="connsiteX6" fmla="*/ 0 w 10682517"/>
              <a:gd name="connsiteY6" fmla="*/ 4209143 h 4397828"/>
              <a:gd name="connsiteX7" fmla="*/ 0 w 10682517"/>
              <a:gd name="connsiteY7" fmla="*/ 2104572 h 4397828"/>
              <a:gd name="connsiteX8" fmla="*/ 2104572 w 10682517"/>
              <a:gd name="connsiteY8" fmla="*/ 0 h 4397828"/>
              <a:gd name="connsiteX0" fmla="*/ 2104572 w 10682516"/>
              <a:gd name="connsiteY0" fmla="*/ 0 h 4397828"/>
              <a:gd name="connsiteX1" fmla="*/ 8577945 w 10682516"/>
              <a:gd name="connsiteY1" fmla="*/ 0 h 4397828"/>
              <a:gd name="connsiteX2" fmla="*/ 10682516 w 10682516"/>
              <a:gd name="connsiteY2" fmla="*/ 4209143 h 4397828"/>
              <a:gd name="connsiteX3" fmla="*/ 9173031 w 10682516"/>
              <a:gd name="connsiteY3" fmla="*/ 4397828 h 4397828"/>
              <a:gd name="connsiteX4" fmla="*/ 0 w 10682516"/>
              <a:gd name="connsiteY4" fmla="*/ 4209143 h 4397828"/>
              <a:gd name="connsiteX5" fmla="*/ 0 w 10682516"/>
              <a:gd name="connsiteY5" fmla="*/ 4209143 h 4397828"/>
              <a:gd name="connsiteX6" fmla="*/ 0 w 10682516"/>
              <a:gd name="connsiteY6" fmla="*/ 2104572 h 4397828"/>
              <a:gd name="connsiteX7" fmla="*/ 2104572 w 10682516"/>
              <a:gd name="connsiteY7" fmla="*/ 0 h 4397828"/>
              <a:gd name="connsiteX0" fmla="*/ 2104572 w 10682516"/>
              <a:gd name="connsiteY0" fmla="*/ 0 h 4397828"/>
              <a:gd name="connsiteX1" fmla="*/ 10682516 w 10682516"/>
              <a:gd name="connsiteY1" fmla="*/ 4209143 h 4397828"/>
              <a:gd name="connsiteX2" fmla="*/ 9173031 w 10682516"/>
              <a:gd name="connsiteY2" fmla="*/ 4397828 h 4397828"/>
              <a:gd name="connsiteX3" fmla="*/ 0 w 10682516"/>
              <a:gd name="connsiteY3" fmla="*/ 4209143 h 4397828"/>
              <a:gd name="connsiteX4" fmla="*/ 0 w 10682516"/>
              <a:gd name="connsiteY4" fmla="*/ 4209143 h 4397828"/>
              <a:gd name="connsiteX5" fmla="*/ 0 w 10682516"/>
              <a:gd name="connsiteY5" fmla="*/ 2104572 h 4397828"/>
              <a:gd name="connsiteX6" fmla="*/ 2104572 w 10682516"/>
              <a:gd name="connsiteY6" fmla="*/ 0 h 4397828"/>
              <a:gd name="connsiteX0" fmla="*/ 2104572 w 9216573"/>
              <a:gd name="connsiteY0" fmla="*/ 29028 h 4426856"/>
              <a:gd name="connsiteX1" fmla="*/ 9216573 w 9216573"/>
              <a:gd name="connsiteY1" fmla="*/ 0 h 4426856"/>
              <a:gd name="connsiteX2" fmla="*/ 9173031 w 9216573"/>
              <a:gd name="connsiteY2" fmla="*/ 4426856 h 4426856"/>
              <a:gd name="connsiteX3" fmla="*/ 0 w 9216573"/>
              <a:gd name="connsiteY3" fmla="*/ 4238171 h 4426856"/>
              <a:gd name="connsiteX4" fmla="*/ 0 w 9216573"/>
              <a:gd name="connsiteY4" fmla="*/ 4238171 h 4426856"/>
              <a:gd name="connsiteX5" fmla="*/ 0 w 9216573"/>
              <a:gd name="connsiteY5" fmla="*/ 2133600 h 4426856"/>
              <a:gd name="connsiteX6" fmla="*/ 2104572 w 9216573"/>
              <a:gd name="connsiteY6" fmla="*/ 29028 h 4426856"/>
              <a:gd name="connsiteX0" fmla="*/ 2104572 w 9216574"/>
              <a:gd name="connsiteY0" fmla="*/ 29028 h 4339770"/>
              <a:gd name="connsiteX1" fmla="*/ 9216573 w 9216574"/>
              <a:gd name="connsiteY1" fmla="*/ 0 h 4339770"/>
              <a:gd name="connsiteX2" fmla="*/ 9216574 w 9216574"/>
              <a:gd name="connsiteY2" fmla="*/ 4339770 h 4339770"/>
              <a:gd name="connsiteX3" fmla="*/ 0 w 9216574"/>
              <a:gd name="connsiteY3" fmla="*/ 4238171 h 4339770"/>
              <a:gd name="connsiteX4" fmla="*/ 0 w 9216574"/>
              <a:gd name="connsiteY4" fmla="*/ 4238171 h 4339770"/>
              <a:gd name="connsiteX5" fmla="*/ 0 w 9216574"/>
              <a:gd name="connsiteY5" fmla="*/ 2133600 h 4339770"/>
              <a:gd name="connsiteX6" fmla="*/ 2104572 w 9216574"/>
              <a:gd name="connsiteY6" fmla="*/ 29028 h 4339770"/>
              <a:gd name="connsiteX0" fmla="*/ 2104572 w 9216574"/>
              <a:gd name="connsiteY0" fmla="*/ 29028 h 4296227"/>
              <a:gd name="connsiteX1" fmla="*/ 9216573 w 9216574"/>
              <a:gd name="connsiteY1" fmla="*/ 0 h 4296227"/>
              <a:gd name="connsiteX2" fmla="*/ 9216574 w 9216574"/>
              <a:gd name="connsiteY2" fmla="*/ 4296227 h 4296227"/>
              <a:gd name="connsiteX3" fmla="*/ 0 w 9216574"/>
              <a:gd name="connsiteY3" fmla="*/ 4238171 h 4296227"/>
              <a:gd name="connsiteX4" fmla="*/ 0 w 9216574"/>
              <a:gd name="connsiteY4" fmla="*/ 4238171 h 4296227"/>
              <a:gd name="connsiteX5" fmla="*/ 0 w 9216574"/>
              <a:gd name="connsiteY5" fmla="*/ 2133600 h 4296227"/>
              <a:gd name="connsiteX6" fmla="*/ 2104572 w 9216574"/>
              <a:gd name="connsiteY6" fmla="*/ 29028 h 4296227"/>
              <a:gd name="connsiteX0" fmla="*/ 2104572 w 9216574"/>
              <a:gd name="connsiteY0" fmla="*/ 29028 h 4238171"/>
              <a:gd name="connsiteX1" fmla="*/ 9216573 w 9216574"/>
              <a:gd name="connsiteY1" fmla="*/ 0 h 4238171"/>
              <a:gd name="connsiteX2" fmla="*/ 9216574 w 9216574"/>
              <a:gd name="connsiteY2" fmla="*/ 4194627 h 4238171"/>
              <a:gd name="connsiteX3" fmla="*/ 0 w 9216574"/>
              <a:gd name="connsiteY3" fmla="*/ 4238171 h 4238171"/>
              <a:gd name="connsiteX4" fmla="*/ 0 w 9216574"/>
              <a:gd name="connsiteY4" fmla="*/ 4238171 h 4238171"/>
              <a:gd name="connsiteX5" fmla="*/ 0 w 9216574"/>
              <a:gd name="connsiteY5" fmla="*/ 2133600 h 4238171"/>
              <a:gd name="connsiteX6" fmla="*/ 2104572 w 9216574"/>
              <a:gd name="connsiteY6" fmla="*/ 29028 h 4238171"/>
              <a:gd name="connsiteX0" fmla="*/ 2104572 w 9231088"/>
              <a:gd name="connsiteY0" fmla="*/ 29028 h 4267198"/>
              <a:gd name="connsiteX1" fmla="*/ 9216573 w 9231088"/>
              <a:gd name="connsiteY1" fmla="*/ 0 h 4267198"/>
              <a:gd name="connsiteX2" fmla="*/ 9231088 w 9231088"/>
              <a:gd name="connsiteY2" fmla="*/ 4267198 h 4267198"/>
              <a:gd name="connsiteX3" fmla="*/ 0 w 9231088"/>
              <a:gd name="connsiteY3" fmla="*/ 4238171 h 4267198"/>
              <a:gd name="connsiteX4" fmla="*/ 0 w 9231088"/>
              <a:gd name="connsiteY4" fmla="*/ 4238171 h 4267198"/>
              <a:gd name="connsiteX5" fmla="*/ 0 w 9231088"/>
              <a:gd name="connsiteY5" fmla="*/ 2133600 h 4267198"/>
              <a:gd name="connsiteX6" fmla="*/ 2104572 w 9231088"/>
              <a:gd name="connsiteY6" fmla="*/ 29028 h 4267198"/>
              <a:gd name="connsiteX0" fmla="*/ 2104572 w 9231088"/>
              <a:gd name="connsiteY0" fmla="*/ 29028 h 4267198"/>
              <a:gd name="connsiteX1" fmla="*/ 9216573 w 9231088"/>
              <a:gd name="connsiteY1" fmla="*/ 0 h 4267198"/>
              <a:gd name="connsiteX2" fmla="*/ 9231088 w 9231088"/>
              <a:gd name="connsiteY2" fmla="*/ 4267198 h 4267198"/>
              <a:gd name="connsiteX3" fmla="*/ 0 w 9231088"/>
              <a:gd name="connsiteY3" fmla="*/ 4238171 h 4267198"/>
              <a:gd name="connsiteX4" fmla="*/ 0 w 9231088"/>
              <a:gd name="connsiteY4" fmla="*/ 4238171 h 4267198"/>
              <a:gd name="connsiteX5" fmla="*/ 0 w 9231088"/>
              <a:gd name="connsiteY5" fmla="*/ 2133600 h 4267198"/>
              <a:gd name="connsiteX6" fmla="*/ 2104572 w 9231088"/>
              <a:gd name="connsiteY6" fmla="*/ 29028 h 4267198"/>
              <a:gd name="connsiteX0" fmla="*/ 2104572 w 9245602"/>
              <a:gd name="connsiteY0" fmla="*/ 29028 h 4252684"/>
              <a:gd name="connsiteX1" fmla="*/ 9216573 w 9245602"/>
              <a:gd name="connsiteY1" fmla="*/ 0 h 4252684"/>
              <a:gd name="connsiteX2" fmla="*/ 9245602 w 9245602"/>
              <a:gd name="connsiteY2" fmla="*/ 4252684 h 4252684"/>
              <a:gd name="connsiteX3" fmla="*/ 0 w 9245602"/>
              <a:gd name="connsiteY3" fmla="*/ 4238171 h 4252684"/>
              <a:gd name="connsiteX4" fmla="*/ 0 w 9245602"/>
              <a:gd name="connsiteY4" fmla="*/ 4238171 h 4252684"/>
              <a:gd name="connsiteX5" fmla="*/ 0 w 9245602"/>
              <a:gd name="connsiteY5" fmla="*/ 2133600 h 4252684"/>
              <a:gd name="connsiteX6" fmla="*/ 2104572 w 9245602"/>
              <a:gd name="connsiteY6" fmla="*/ 29028 h 4252684"/>
              <a:gd name="connsiteX0" fmla="*/ 2104572 w 9216573"/>
              <a:gd name="connsiteY0" fmla="*/ 29028 h 4252684"/>
              <a:gd name="connsiteX1" fmla="*/ 9216573 w 9216573"/>
              <a:gd name="connsiteY1" fmla="*/ 0 h 4252684"/>
              <a:gd name="connsiteX2" fmla="*/ 9202059 w 9216573"/>
              <a:gd name="connsiteY2" fmla="*/ 4252684 h 4252684"/>
              <a:gd name="connsiteX3" fmla="*/ 0 w 9216573"/>
              <a:gd name="connsiteY3" fmla="*/ 4238171 h 4252684"/>
              <a:gd name="connsiteX4" fmla="*/ 0 w 9216573"/>
              <a:gd name="connsiteY4" fmla="*/ 4238171 h 4252684"/>
              <a:gd name="connsiteX5" fmla="*/ 0 w 9216573"/>
              <a:gd name="connsiteY5" fmla="*/ 2133600 h 4252684"/>
              <a:gd name="connsiteX6" fmla="*/ 2104572 w 9216573"/>
              <a:gd name="connsiteY6" fmla="*/ 29028 h 4252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16573" h="4252684">
                <a:moveTo>
                  <a:pt x="2104572" y="29028"/>
                </a:moveTo>
                <a:lnTo>
                  <a:pt x="9216573" y="0"/>
                </a:lnTo>
                <a:cubicBezTo>
                  <a:pt x="9216573" y="1446590"/>
                  <a:pt x="9202059" y="2806094"/>
                  <a:pt x="9202059" y="4252684"/>
                </a:cubicBezTo>
                <a:lnTo>
                  <a:pt x="0" y="4238171"/>
                </a:lnTo>
                <a:lnTo>
                  <a:pt x="0" y="4238171"/>
                </a:lnTo>
                <a:lnTo>
                  <a:pt x="0" y="2133600"/>
                </a:lnTo>
                <a:cubicBezTo>
                  <a:pt x="0" y="971277"/>
                  <a:pt x="942249" y="29028"/>
                  <a:pt x="2104572" y="29028"/>
                </a:cubicBez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/>
          <p:cNvSpPr txBox="1"/>
          <p:nvPr/>
        </p:nvSpPr>
        <p:spPr>
          <a:xfrm>
            <a:off x="290286" y="595086"/>
            <a:ext cx="9840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200" b="1" dirty="0">
                <a:latin typeface="Bahnschrift Condensed" panose="020B0502040204020203" pitchFamily="34" charset="0"/>
              </a:rPr>
              <a:t>DESARROLLO WEB CON</a:t>
            </a:r>
            <a:endParaRPr lang="es-CO" sz="7200" b="1" dirty="0">
              <a:latin typeface="Bahnschrift Condensed" panose="020B0502040204020203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290286" y="2261675"/>
            <a:ext cx="98406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>
                <a:solidFill>
                  <a:schemeClr val="accent6">
                    <a:lumMod val="75000"/>
                  </a:schemeClr>
                </a:solidFill>
                <a:latin typeface="Bahnschrift Condensed" panose="020B0502040204020203" pitchFamily="34" charset="0"/>
              </a:rPr>
              <a:t>PASCUAL BRAVO</a:t>
            </a:r>
            <a:endParaRPr lang="es-CO" sz="4400" b="1" dirty="0">
              <a:solidFill>
                <a:schemeClr val="accent6">
                  <a:lumMod val="75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90286" y="2764486"/>
            <a:ext cx="984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latin typeface="Bahnschrift Condensed" panose="020B0502040204020203" pitchFamily="34" charset="0"/>
              </a:rPr>
              <a:t>2022 - 1</a:t>
            </a:r>
            <a:endParaRPr lang="es-CO" sz="3200" b="1" dirty="0">
              <a:solidFill>
                <a:schemeClr val="accent6">
                  <a:lumMod val="75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90286" y="1325878"/>
            <a:ext cx="670568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7200" b="1" dirty="0">
                <a:latin typeface="Bahnschrift Condensed" panose="020B0502040204020203" pitchFamily="34" charset="0"/>
              </a:rPr>
              <a:t>NUEVAS TECNOLOGÍAS</a:t>
            </a:r>
            <a:endParaRPr lang="es-CO" sz="7200" b="1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597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9FC6AC-4A12-4825-8ABE-0732B8EF4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Cuadrado&#10;&#10;Descripción generada automáticamente con confianza baja">
            <a:extLst>
              <a:ext uri="{FF2B5EF4-FFF2-40B4-BE49-F238E27FC236}">
                <a16:creationId xmlns:a16="http://schemas.microsoft.com/office/drawing/2014/main" id="{32DBBF97-44F1-410A-B56F-389500F0C4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5" r="4704" b="-1"/>
          <a:stretch/>
        </p:blipFill>
        <p:spPr>
          <a:xfrm>
            <a:off x="1" y="10"/>
            <a:ext cx="11862683" cy="6857990"/>
          </a:xfrm>
          <a:custGeom>
            <a:avLst/>
            <a:gdLst/>
            <a:ahLst/>
            <a:cxnLst/>
            <a:rect l="l" t="t" r="r" b="b"/>
            <a:pathLst>
              <a:path w="11862683" h="6858000">
                <a:moveTo>
                  <a:pt x="0" y="0"/>
                </a:moveTo>
                <a:lnTo>
                  <a:pt x="4038600" y="0"/>
                </a:lnTo>
                <a:lnTo>
                  <a:pt x="4114800" y="0"/>
                </a:lnTo>
                <a:lnTo>
                  <a:pt x="4282294" y="0"/>
                </a:lnTo>
                <a:lnTo>
                  <a:pt x="6139260" y="0"/>
                </a:lnTo>
                <a:lnTo>
                  <a:pt x="6362810" y="0"/>
                </a:lnTo>
                <a:lnTo>
                  <a:pt x="7272221" y="0"/>
                </a:lnTo>
                <a:lnTo>
                  <a:pt x="10815342" y="0"/>
                </a:lnTo>
                <a:cubicBezTo>
                  <a:pt x="10709672" y="35571"/>
                  <a:pt x="10607020" y="78255"/>
                  <a:pt x="10501350" y="110269"/>
                </a:cubicBezTo>
                <a:cubicBezTo>
                  <a:pt x="10516447" y="145839"/>
                  <a:pt x="10531542" y="138725"/>
                  <a:pt x="10546639" y="135168"/>
                </a:cubicBezTo>
                <a:cubicBezTo>
                  <a:pt x="10637212" y="120941"/>
                  <a:pt x="10730806" y="110269"/>
                  <a:pt x="10818360" y="71141"/>
                </a:cubicBezTo>
                <a:cubicBezTo>
                  <a:pt x="10839496" y="64027"/>
                  <a:pt x="10863648" y="64027"/>
                  <a:pt x="10872705" y="88927"/>
                </a:cubicBezTo>
                <a:cubicBezTo>
                  <a:pt x="10887801" y="124497"/>
                  <a:pt x="10866668" y="145839"/>
                  <a:pt x="10845532" y="163625"/>
                </a:cubicBezTo>
                <a:cubicBezTo>
                  <a:pt x="10809304" y="195638"/>
                  <a:pt x="10767036" y="188525"/>
                  <a:pt x="10727787" y="192082"/>
                </a:cubicBezTo>
                <a:cubicBezTo>
                  <a:pt x="10619098" y="209867"/>
                  <a:pt x="10567772" y="259665"/>
                  <a:pt x="10543619" y="373491"/>
                </a:cubicBezTo>
                <a:cubicBezTo>
                  <a:pt x="10637212" y="327250"/>
                  <a:pt x="10730806" y="384162"/>
                  <a:pt x="10821380" y="352148"/>
                </a:cubicBezTo>
                <a:cubicBezTo>
                  <a:pt x="10845532" y="345034"/>
                  <a:pt x="10881763" y="355706"/>
                  <a:pt x="10869686" y="394834"/>
                </a:cubicBezTo>
                <a:cubicBezTo>
                  <a:pt x="10857610" y="430405"/>
                  <a:pt x="10818360" y="458860"/>
                  <a:pt x="10887801" y="451747"/>
                </a:cubicBezTo>
                <a:cubicBezTo>
                  <a:pt x="10939127" y="448189"/>
                  <a:pt x="10954222" y="405504"/>
                  <a:pt x="10969318" y="359262"/>
                </a:cubicBezTo>
                <a:cubicBezTo>
                  <a:pt x="10981394" y="334364"/>
                  <a:pt x="11014605" y="320135"/>
                  <a:pt x="11038758" y="334364"/>
                </a:cubicBezTo>
                <a:cubicBezTo>
                  <a:pt x="11068949" y="348592"/>
                  <a:pt x="11059892" y="387720"/>
                  <a:pt x="11059892" y="416176"/>
                </a:cubicBezTo>
                <a:cubicBezTo>
                  <a:pt x="11062912" y="469532"/>
                  <a:pt x="11038758" y="494431"/>
                  <a:pt x="10996491" y="505101"/>
                </a:cubicBezTo>
                <a:cubicBezTo>
                  <a:pt x="10945164" y="519330"/>
                  <a:pt x="10893840" y="537116"/>
                  <a:pt x="10827418" y="558458"/>
                </a:cubicBezTo>
                <a:cubicBezTo>
                  <a:pt x="10899878" y="594028"/>
                  <a:pt x="10954222" y="586915"/>
                  <a:pt x="11008566" y="558458"/>
                </a:cubicBezTo>
                <a:cubicBezTo>
                  <a:pt x="11074988" y="526444"/>
                  <a:pt x="11162542" y="483759"/>
                  <a:pt x="11216886" y="522887"/>
                </a:cubicBezTo>
                <a:cubicBezTo>
                  <a:pt x="11298403" y="579800"/>
                  <a:pt x="11364824" y="544229"/>
                  <a:pt x="11437284" y="533558"/>
                </a:cubicBezTo>
                <a:cubicBezTo>
                  <a:pt x="11588242" y="512216"/>
                  <a:pt x="11494648" y="480203"/>
                  <a:pt x="11645605" y="462417"/>
                </a:cubicBezTo>
                <a:cubicBezTo>
                  <a:pt x="11705988" y="455303"/>
                  <a:pt x="11769390" y="426847"/>
                  <a:pt x="11856944" y="465975"/>
                </a:cubicBezTo>
                <a:cubicBezTo>
                  <a:pt x="11461437" y="672284"/>
                  <a:pt x="11274250" y="658055"/>
                  <a:pt x="10921012" y="910606"/>
                </a:cubicBezTo>
                <a:cubicBezTo>
                  <a:pt x="10936107" y="935506"/>
                  <a:pt x="10951202" y="924835"/>
                  <a:pt x="10966299" y="921277"/>
                </a:cubicBezTo>
                <a:cubicBezTo>
                  <a:pt x="10990452" y="917720"/>
                  <a:pt x="11020644" y="903491"/>
                  <a:pt x="11026682" y="949734"/>
                </a:cubicBezTo>
                <a:cubicBezTo>
                  <a:pt x="11029702" y="985305"/>
                  <a:pt x="11011585" y="1003089"/>
                  <a:pt x="10981394" y="1006647"/>
                </a:cubicBezTo>
                <a:cubicBezTo>
                  <a:pt x="10893840" y="1020875"/>
                  <a:pt x="10815342" y="1070674"/>
                  <a:pt x="10736844" y="1113358"/>
                </a:cubicBezTo>
                <a:cubicBezTo>
                  <a:pt x="10700615" y="1131144"/>
                  <a:pt x="10661366" y="1156043"/>
                  <a:pt x="10676462" y="1220069"/>
                </a:cubicBezTo>
                <a:cubicBezTo>
                  <a:pt x="10706652" y="1237855"/>
                  <a:pt x="10727787" y="1212955"/>
                  <a:pt x="10751940" y="1209399"/>
                </a:cubicBezTo>
                <a:cubicBezTo>
                  <a:pt x="10776093" y="1205842"/>
                  <a:pt x="10833457" y="1220069"/>
                  <a:pt x="10818360" y="1230741"/>
                </a:cubicBezTo>
                <a:cubicBezTo>
                  <a:pt x="10748920" y="1269868"/>
                  <a:pt x="10875724" y="1365909"/>
                  <a:pt x="10791190" y="1365909"/>
                </a:cubicBezTo>
                <a:cubicBezTo>
                  <a:pt x="10652309" y="1365909"/>
                  <a:pt x="10576830" y="1536647"/>
                  <a:pt x="10443988" y="1540204"/>
                </a:cubicBezTo>
                <a:cubicBezTo>
                  <a:pt x="10422854" y="1540204"/>
                  <a:pt x="10413797" y="1572219"/>
                  <a:pt x="10413797" y="1597117"/>
                </a:cubicBezTo>
                <a:cubicBezTo>
                  <a:pt x="10413797" y="1629132"/>
                  <a:pt x="10434930" y="1632688"/>
                  <a:pt x="10456064" y="1636245"/>
                </a:cubicBezTo>
                <a:cubicBezTo>
                  <a:pt x="10489275" y="1639802"/>
                  <a:pt x="10525504" y="1597117"/>
                  <a:pt x="10567772" y="1657587"/>
                </a:cubicBezTo>
                <a:cubicBezTo>
                  <a:pt x="10489275" y="1693158"/>
                  <a:pt x="10407758" y="1728729"/>
                  <a:pt x="10410777" y="1849668"/>
                </a:cubicBezTo>
                <a:cubicBezTo>
                  <a:pt x="10410777" y="1881683"/>
                  <a:pt x="10377566" y="1895910"/>
                  <a:pt x="10353413" y="1903025"/>
                </a:cubicBezTo>
                <a:cubicBezTo>
                  <a:pt x="10311146" y="1917252"/>
                  <a:pt x="10277935" y="1938595"/>
                  <a:pt x="10253782" y="1984836"/>
                </a:cubicBezTo>
                <a:cubicBezTo>
                  <a:pt x="10253782" y="1995507"/>
                  <a:pt x="10253782" y="2002622"/>
                  <a:pt x="10253782" y="2013292"/>
                </a:cubicBezTo>
                <a:cubicBezTo>
                  <a:pt x="10259820" y="2123562"/>
                  <a:pt x="10320202" y="2120004"/>
                  <a:pt x="10386624" y="2102219"/>
                </a:cubicBezTo>
                <a:cubicBezTo>
                  <a:pt x="10465122" y="2080877"/>
                  <a:pt x="10543619" y="2038192"/>
                  <a:pt x="10628156" y="2077320"/>
                </a:cubicBezTo>
                <a:cubicBezTo>
                  <a:pt x="10510408" y="2130676"/>
                  <a:pt x="10380586" y="2134233"/>
                  <a:pt x="10271896" y="2208931"/>
                </a:cubicBezTo>
                <a:cubicBezTo>
                  <a:pt x="10676462" y="2223159"/>
                  <a:pt x="11032720" y="1984836"/>
                  <a:pt x="11425208" y="1892353"/>
                </a:cubicBezTo>
                <a:cubicBezTo>
                  <a:pt x="11413131" y="1952823"/>
                  <a:pt x="11379920" y="1967051"/>
                  <a:pt x="11352748" y="1974165"/>
                </a:cubicBezTo>
                <a:cubicBezTo>
                  <a:pt x="11207830" y="2020407"/>
                  <a:pt x="11081026" y="2112891"/>
                  <a:pt x="10948184" y="2191146"/>
                </a:cubicBezTo>
                <a:cubicBezTo>
                  <a:pt x="10893840" y="2223159"/>
                  <a:pt x="10854590" y="2258731"/>
                  <a:pt x="10833457" y="2326314"/>
                </a:cubicBezTo>
                <a:cubicBezTo>
                  <a:pt x="10815342" y="2390340"/>
                  <a:pt x="10779112" y="2418796"/>
                  <a:pt x="10712690" y="2401012"/>
                </a:cubicBezTo>
                <a:cubicBezTo>
                  <a:pt x="10658346" y="2386784"/>
                  <a:pt x="10600982" y="2393898"/>
                  <a:pt x="10543619" y="2401012"/>
                </a:cubicBezTo>
                <a:cubicBezTo>
                  <a:pt x="10480218" y="2408126"/>
                  <a:pt x="10407758" y="2479267"/>
                  <a:pt x="10422854" y="2518395"/>
                </a:cubicBezTo>
                <a:cubicBezTo>
                  <a:pt x="10453044" y="2582422"/>
                  <a:pt x="10504370" y="2550408"/>
                  <a:pt x="10546639" y="2543294"/>
                </a:cubicBezTo>
                <a:cubicBezTo>
                  <a:pt x="10597964" y="2536181"/>
                  <a:pt x="10691556" y="2518395"/>
                  <a:pt x="10691556" y="2525509"/>
                </a:cubicBezTo>
                <a:cubicBezTo>
                  <a:pt x="10724768" y="2685576"/>
                  <a:pt x="10800246" y="2564636"/>
                  <a:pt x="10854590" y="2564636"/>
                </a:cubicBezTo>
                <a:cubicBezTo>
                  <a:pt x="10905916" y="2564636"/>
                  <a:pt x="10957241" y="2546851"/>
                  <a:pt x="11005548" y="2532623"/>
                </a:cubicBezTo>
                <a:cubicBezTo>
                  <a:pt x="11068949" y="2514837"/>
                  <a:pt x="11126312" y="2546851"/>
                  <a:pt x="11186696" y="2553965"/>
                </a:cubicBezTo>
                <a:cubicBezTo>
                  <a:pt x="11241040" y="2561080"/>
                  <a:pt x="11210850" y="2653563"/>
                  <a:pt x="11244060" y="2692689"/>
                </a:cubicBezTo>
                <a:cubicBezTo>
                  <a:pt x="11250097" y="2703362"/>
                  <a:pt x="11256136" y="2703362"/>
                  <a:pt x="11262174" y="2703362"/>
                </a:cubicBezTo>
                <a:cubicBezTo>
                  <a:pt x="11280289" y="2980812"/>
                  <a:pt x="11597299" y="2913227"/>
                  <a:pt x="11597299" y="2923898"/>
                </a:cubicBezTo>
                <a:cubicBezTo>
                  <a:pt x="11624471" y="2941684"/>
                  <a:pt x="11657682" y="2899000"/>
                  <a:pt x="11690892" y="2941684"/>
                </a:cubicBezTo>
                <a:cubicBezTo>
                  <a:pt x="11548993" y="3137322"/>
                  <a:pt x="11331614" y="3183563"/>
                  <a:pt x="11138390" y="3329402"/>
                </a:cubicBezTo>
                <a:cubicBezTo>
                  <a:pt x="11298403" y="3379202"/>
                  <a:pt x="11391998" y="3208463"/>
                  <a:pt x="11509744" y="3229805"/>
                </a:cubicBezTo>
                <a:cubicBezTo>
                  <a:pt x="11567107" y="3283162"/>
                  <a:pt x="11395016" y="3368530"/>
                  <a:pt x="11561068" y="3393429"/>
                </a:cubicBezTo>
                <a:cubicBezTo>
                  <a:pt x="11488610" y="3439672"/>
                  <a:pt x="11437284" y="3485914"/>
                  <a:pt x="11385959" y="3539269"/>
                </a:cubicBezTo>
                <a:cubicBezTo>
                  <a:pt x="11298403" y="3635309"/>
                  <a:pt x="11280289" y="3699337"/>
                  <a:pt x="11322556" y="3827390"/>
                </a:cubicBezTo>
                <a:cubicBezTo>
                  <a:pt x="11349730" y="3912759"/>
                  <a:pt x="11388978" y="3991015"/>
                  <a:pt x="11352748" y="4090612"/>
                </a:cubicBezTo>
                <a:cubicBezTo>
                  <a:pt x="11328595" y="4158196"/>
                  <a:pt x="11337653" y="4204438"/>
                  <a:pt x="11428226" y="4172424"/>
                </a:cubicBezTo>
                <a:cubicBezTo>
                  <a:pt x="11524840" y="4140411"/>
                  <a:pt x="11561068" y="4200882"/>
                  <a:pt x="11536915" y="4321821"/>
                </a:cubicBezTo>
                <a:cubicBezTo>
                  <a:pt x="11521821" y="4400076"/>
                  <a:pt x="11536915" y="4424975"/>
                  <a:pt x="11603338" y="4414305"/>
                </a:cubicBezTo>
                <a:cubicBezTo>
                  <a:pt x="11675796" y="4403633"/>
                  <a:pt x="11745236" y="4353835"/>
                  <a:pt x="11835811" y="4378734"/>
                </a:cubicBezTo>
                <a:cubicBezTo>
                  <a:pt x="11763352" y="4521016"/>
                  <a:pt x="11609374" y="4478331"/>
                  <a:pt x="11524840" y="4613499"/>
                </a:cubicBezTo>
                <a:cubicBezTo>
                  <a:pt x="11624471" y="4613499"/>
                  <a:pt x="11702969" y="4613499"/>
                  <a:pt x="11775427" y="4585042"/>
                </a:cubicBezTo>
                <a:cubicBezTo>
                  <a:pt x="11805619" y="4574373"/>
                  <a:pt x="11838830" y="4560144"/>
                  <a:pt x="11856944" y="4602828"/>
                </a:cubicBezTo>
                <a:cubicBezTo>
                  <a:pt x="11878080" y="4652628"/>
                  <a:pt x="11835811" y="4670412"/>
                  <a:pt x="11811658" y="4677526"/>
                </a:cubicBezTo>
                <a:cubicBezTo>
                  <a:pt x="11742216" y="4702425"/>
                  <a:pt x="11687874" y="4759339"/>
                  <a:pt x="11627490" y="4805580"/>
                </a:cubicBezTo>
                <a:cubicBezTo>
                  <a:pt x="11497668" y="4905177"/>
                  <a:pt x="11355767" y="4990547"/>
                  <a:pt x="11247078" y="5154171"/>
                </a:cubicBezTo>
                <a:cubicBezTo>
                  <a:pt x="11382940" y="5111487"/>
                  <a:pt x="11485590" y="5011889"/>
                  <a:pt x="11615414" y="4994104"/>
                </a:cubicBezTo>
                <a:cubicBezTo>
                  <a:pt x="11503704" y="5143500"/>
                  <a:pt x="11361806" y="5243097"/>
                  <a:pt x="11228964" y="5353367"/>
                </a:cubicBezTo>
                <a:cubicBezTo>
                  <a:pt x="11189714" y="5385379"/>
                  <a:pt x="11150466" y="5406721"/>
                  <a:pt x="11144428" y="5474306"/>
                </a:cubicBezTo>
                <a:cubicBezTo>
                  <a:pt x="11126312" y="5605917"/>
                  <a:pt x="11078008" y="5712629"/>
                  <a:pt x="10969318" y="5769542"/>
                </a:cubicBezTo>
                <a:cubicBezTo>
                  <a:pt x="10969318" y="5769542"/>
                  <a:pt x="10975356" y="5790884"/>
                  <a:pt x="10978374" y="5801555"/>
                </a:cubicBezTo>
                <a:cubicBezTo>
                  <a:pt x="11044797" y="5805112"/>
                  <a:pt x="11096122" y="5726858"/>
                  <a:pt x="11177639" y="5755314"/>
                </a:cubicBezTo>
                <a:cubicBezTo>
                  <a:pt x="11096122" y="5862025"/>
                  <a:pt x="11029702" y="5954508"/>
                  <a:pt x="10917992" y="6004307"/>
                </a:cubicBezTo>
                <a:cubicBezTo>
                  <a:pt x="10827418" y="6043434"/>
                  <a:pt x="10715710" y="6068335"/>
                  <a:pt x="10649289" y="6196388"/>
                </a:cubicBezTo>
                <a:cubicBezTo>
                  <a:pt x="10724768" y="6221287"/>
                  <a:pt x="10782132" y="6189274"/>
                  <a:pt x="10839496" y="6167932"/>
                </a:cubicBezTo>
                <a:cubicBezTo>
                  <a:pt x="10927050" y="6132361"/>
                  <a:pt x="11014605" y="6093234"/>
                  <a:pt x="11102160" y="6057663"/>
                </a:cubicBezTo>
                <a:cubicBezTo>
                  <a:pt x="11135372" y="6043434"/>
                  <a:pt x="11171600" y="6036320"/>
                  <a:pt x="11192734" y="6100347"/>
                </a:cubicBezTo>
                <a:cubicBezTo>
                  <a:pt x="11081026" y="6114575"/>
                  <a:pt x="11014605" y="6199945"/>
                  <a:pt x="10945164" y="6281757"/>
                </a:cubicBezTo>
                <a:cubicBezTo>
                  <a:pt x="10905916" y="6327999"/>
                  <a:pt x="10872705" y="6388469"/>
                  <a:pt x="10803265" y="6367127"/>
                </a:cubicBezTo>
                <a:cubicBezTo>
                  <a:pt x="10767036" y="6356456"/>
                  <a:pt x="10742882" y="6388469"/>
                  <a:pt x="10745901" y="6431153"/>
                </a:cubicBezTo>
                <a:cubicBezTo>
                  <a:pt x="10760998" y="6580550"/>
                  <a:pt x="10673442" y="6630349"/>
                  <a:pt x="10582868" y="6658805"/>
                </a:cubicBezTo>
                <a:cubicBezTo>
                  <a:pt x="10450026" y="6701489"/>
                  <a:pt x="10332280" y="6786859"/>
                  <a:pt x="10208496" y="6858000"/>
                </a:cubicBezTo>
                <a:lnTo>
                  <a:pt x="7272221" y="6858000"/>
                </a:lnTo>
                <a:lnTo>
                  <a:pt x="6362810" y="6858000"/>
                </a:lnTo>
                <a:lnTo>
                  <a:pt x="6139260" y="6858000"/>
                </a:lnTo>
                <a:lnTo>
                  <a:pt x="4282294" y="6858000"/>
                </a:lnTo>
                <a:lnTo>
                  <a:pt x="4114800" y="6858000"/>
                </a:lnTo>
                <a:lnTo>
                  <a:pt x="40386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75658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9FC6AC-4A12-4825-8ABE-0732B8EF4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Cuadrado&#10;&#10;Descripción generada automáticamente con confianza baja">
            <a:extLst>
              <a:ext uri="{FF2B5EF4-FFF2-40B4-BE49-F238E27FC236}">
                <a16:creationId xmlns:a16="http://schemas.microsoft.com/office/drawing/2014/main" id="{32DBBF97-44F1-410A-B56F-389500F0C4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5" r="4704" b="-1"/>
          <a:stretch/>
        </p:blipFill>
        <p:spPr>
          <a:xfrm>
            <a:off x="1" y="10"/>
            <a:ext cx="11862683" cy="6857990"/>
          </a:xfrm>
          <a:custGeom>
            <a:avLst/>
            <a:gdLst/>
            <a:ahLst/>
            <a:cxnLst/>
            <a:rect l="l" t="t" r="r" b="b"/>
            <a:pathLst>
              <a:path w="11862683" h="6858000">
                <a:moveTo>
                  <a:pt x="0" y="0"/>
                </a:moveTo>
                <a:lnTo>
                  <a:pt x="4038600" y="0"/>
                </a:lnTo>
                <a:lnTo>
                  <a:pt x="4114800" y="0"/>
                </a:lnTo>
                <a:lnTo>
                  <a:pt x="4282294" y="0"/>
                </a:lnTo>
                <a:lnTo>
                  <a:pt x="6139260" y="0"/>
                </a:lnTo>
                <a:lnTo>
                  <a:pt x="6362810" y="0"/>
                </a:lnTo>
                <a:lnTo>
                  <a:pt x="7272221" y="0"/>
                </a:lnTo>
                <a:lnTo>
                  <a:pt x="10815342" y="0"/>
                </a:lnTo>
                <a:cubicBezTo>
                  <a:pt x="10709672" y="35571"/>
                  <a:pt x="10607020" y="78255"/>
                  <a:pt x="10501350" y="110269"/>
                </a:cubicBezTo>
                <a:cubicBezTo>
                  <a:pt x="10516447" y="145839"/>
                  <a:pt x="10531542" y="138725"/>
                  <a:pt x="10546639" y="135168"/>
                </a:cubicBezTo>
                <a:cubicBezTo>
                  <a:pt x="10637212" y="120941"/>
                  <a:pt x="10730806" y="110269"/>
                  <a:pt x="10818360" y="71141"/>
                </a:cubicBezTo>
                <a:cubicBezTo>
                  <a:pt x="10839496" y="64027"/>
                  <a:pt x="10863648" y="64027"/>
                  <a:pt x="10872705" y="88927"/>
                </a:cubicBezTo>
                <a:cubicBezTo>
                  <a:pt x="10887801" y="124497"/>
                  <a:pt x="10866668" y="145839"/>
                  <a:pt x="10845532" y="163625"/>
                </a:cubicBezTo>
                <a:cubicBezTo>
                  <a:pt x="10809304" y="195638"/>
                  <a:pt x="10767036" y="188525"/>
                  <a:pt x="10727787" y="192082"/>
                </a:cubicBezTo>
                <a:cubicBezTo>
                  <a:pt x="10619098" y="209867"/>
                  <a:pt x="10567772" y="259665"/>
                  <a:pt x="10543619" y="373491"/>
                </a:cubicBezTo>
                <a:cubicBezTo>
                  <a:pt x="10637212" y="327250"/>
                  <a:pt x="10730806" y="384162"/>
                  <a:pt x="10821380" y="352148"/>
                </a:cubicBezTo>
                <a:cubicBezTo>
                  <a:pt x="10845532" y="345034"/>
                  <a:pt x="10881763" y="355706"/>
                  <a:pt x="10869686" y="394834"/>
                </a:cubicBezTo>
                <a:cubicBezTo>
                  <a:pt x="10857610" y="430405"/>
                  <a:pt x="10818360" y="458860"/>
                  <a:pt x="10887801" y="451747"/>
                </a:cubicBezTo>
                <a:cubicBezTo>
                  <a:pt x="10939127" y="448189"/>
                  <a:pt x="10954222" y="405504"/>
                  <a:pt x="10969318" y="359262"/>
                </a:cubicBezTo>
                <a:cubicBezTo>
                  <a:pt x="10981394" y="334364"/>
                  <a:pt x="11014605" y="320135"/>
                  <a:pt x="11038758" y="334364"/>
                </a:cubicBezTo>
                <a:cubicBezTo>
                  <a:pt x="11068949" y="348592"/>
                  <a:pt x="11059892" y="387720"/>
                  <a:pt x="11059892" y="416176"/>
                </a:cubicBezTo>
                <a:cubicBezTo>
                  <a:pt x="11062912" y="469532"/>
                  <a:pt x="11038758" y="494431"/>
                  <a:pt x="10996491" y="505101"/>
                </a:cubicBezTo>
                <a:cubicBezTo>
                  <a:pt x="10945164" y="519330"/>
                  <a:pt x="10893840" y="537116"/>
                  <a:pt x="10827418" y="558458"/>
                </a:cubicBezTo>
                <a:cubicBezTo>
                  <a:pt x="10899878" y="594028"/>
                  <a:pt x="10954222" y="586915"/>
                  <a:pt x="11008566" y="558458"/>
                </a:cubicBezTo>
                <a:cubicBezTo>
                  <a:pt x="11074988" y="526444"/>
                  <a:pt x="11162542" y="483759"/>
                  <a:pt x="11216886" y="522887"/>
                </a:cubicBezTo>
                <a:cubicBezTo>
                  <a:pt x="11298403" y="579800"/>
                  <a:pt x="11364824" y="544229"/>
                  <a:pt x="11437284" y="533558"/>
                </a:cubicBezTo>
                <a:cubicBezTo>
                  <a:pt x="11588242" y="512216"/>
                  <a:pt x="11494648" y="480203"/>
                  <a:pt x="11645605" y="462417"/>
                </a:cubicBezTo>
                <a:cubicBezTo>
                  <a:pt x="11705988" y="455303"/>
                  <a:pt x="11769390" y="426847"/>
                  <a:pt x="11856944" y="465975"/>
                </a:cubicBezTo>
                <a:cubicBezTo>
                  <a:pt x="11461437" y="672284"/>
                  <a:pt x="11274250" y="658055"/>
                  <a:pt x="10921012" y="910606"/>
                </a:cubicBezTo>
                <a:cubicBezTo>
                  <a:pt x="10936107" y="935506"/>
                  <a:pt x="10951202" y="924835"/>
                  <a:pt x="10966299" y="921277"/>
                </a:cubicBezTo>
                <a:cubicBezTo>
                  <a:pt x="10990452" y="917720"/>
                  <a:pt x="11020644" y="903491"/>
                  <a:pt x="11026682" y="949734"/>
                </a:cubicBezTo>
                <a:cubicBezTo>
                  <a:pt x="11029702" y="985305"/>
                  <a:pt x="11011585" y="1003089"/>
                  <a:pt x="10981394" y="1006647"/>
                </a:cubicBezTo>
                <a:cubicBezTo>
                  <a:pt x="10893840" y="1020875"/>
                  <a:pt x="10815342" y="1070674"/>
                  <a:pt x="10736844" y="1113358"/>
                </a:cubicBezTo>
                <a:cubicBezTo>
                  <a:pt x="10700615" y="1131144"/>
                  <a:pt x="10661366" y="1156043"/>
                  <a:pt x="10676462" y="1220069"/>
                </a:cubicBezTo>
                <a:cubicBezTo>
                  <a:pt x="10706652" y="1237855"/>
                  <a:pt x="10727787" y="1212955"/>
                  <a:pt x="10751940" y="1209399"/>
                </a:cubicBezTo>
                <a:cubicBezTo>
                  <a:pt x="10776093" y="1205842"/>
                  <a:pt x="10833457" y="1220069"/>
                  <a:pt x="10818360" y="1230741"/>
                </a:cubicBezTo>
                <a:cubicBezTo>
                  <a:pt x="10748920" y="1269868"/>
                  <a:pt x="10875724" y="1365909"/>
                  <a:pt x="10791190" y="1365909"/>
                </a:cubicBezTo>
                <a:cubicBezTo>
                  <a:pt x="10652309" y="1365909"/>
                  <a:pt x="10576830" y="1536647"/>
                  <a:pt x="10443988" y="1540204"/>
                </a:cubicBezTo>
                <a:cubicBezTo>
                  <a:pt x="10422854" y="1540204"/>
                  <a:pt x="10413797" y="1572219"/>
                  <a:pt x="10413797" y="1597117"/>
                </a:cubicBezTo>
                <a:cubicBezTo>
                  <a:pt x="10413797" y="1629132"/>
                  <a:pt x="10434930" y="1632688"/>
                  <a:pt x="10456064" y="1636245"/>
                </a:cubicBezTo>
                <a:cubicBezTo>
                  <a:pt x="10489275" y="1639802"/>
                  <a:pt x="10525504" y="1597117"/>
                  <a:pt x="10567772" y="1657587"/>
                </a:cubicBezTo>
                <a:cubicBezTo>
                  <a:pt x="10489275" y="1693158"/>
                  <a:pt x="10407758" y="1728729"/>
                  <a:pt x="10410777" y="1849668"/>
                </a:cubicBezTo>
                <a:cubicBezTo>
                  <a:pt x="10410777" y="1881683"/>
                  <a:pt x="10377566" y="1895910"/>
                  <a:pt x="10353413" y="1903025"/>
                </a:cubicBezTo>
                <a:cubicBezTo>
                  <a:pt x="10311146" y="1917252"/>
                  <a:pt x="10277935" y="1938595"/>
                  <a:pt x="10253782" y="1984836"/>
                </a:cubicBezTo>
                <a:cubicBezTo>
                  <a:pt x="10253782" y="1995507"/>
                  <a:pt x="10253782" y="2002622"/>
                  <a:pt x="10253782" y="2013292"/>
                </a:cubicBezTo>
                <a:cubicBezTo>
                  <a:pt x="10259820" y="2123562"/>
                  <a:pt x="10320202" y="2120004"/>
                  <a:pt x="10386624" y="2102219"/>
                </a:cubicBezTo>
                <a:cubicBezTo>
                  <a:pt x="10465122" y="2080877"/>
                  <a:pt x="10543619" y="2038192"/>
                  <a:pt x="10628156" y="2077320"/>
                </a:cubicBezTo>
                <a:cubicBezTo>
                  <a:pt x="10510408" y="2130676"/>
                  <a:pt x="10380586" y="2134233"/>
                  <a:pt x="10271896" y="2208931"/>
                </a:cubicBezTo>
                <a:cubicBezTo>
                  <a:pt x="10676462" y="2223159"/>
                  <a:pt x="11032720" y="1984836"/>
                  <a:pt x="11425208" y="1892353"/>
                </a:cubicBezTo>
                <a:cubicBezTo>
                  <a:pt x="11413131" y="1952823"/>
                  <a:pt x="11379920" y="1967051"/>
                  <a:pt x="11352748" y="1974165"/>
                </a:cubicBezTo>
                <a:cubicBezTo>
                  <a:pt x="11207830" y="2020407"/>
                  <a:pt x="11081026" y="2112891"/>
                  <a:pt x="10948184" y="2191146"/>
                </a:cubicBezTo>
                <a:cubicBezTo>
                  <a:pt x="10893840" y="2223159"/>
                  <a:pt x="10854590" y="2258731"/>
                  <a:pt x="10833457" y="2326314"/>
                </a:cubicBezTo>
                <a:cubicBezTo>
                  <a:pt x="10815342" y="2390340"/>
                  <a:pt x="10779112" y="2418796"/>
                  <a:pt x="10712690" y="2401012"/>
                </a:cubicBezTo>
                <a:cubicBezTo>
                  <a:pt x="10658346" y="2386784"/>
                  <a:pt x="10600982" y="2393898"/>
                  <a:pt x="10543619" y="2401012"/>
                </a:cubicBezTo>
                <a:cubicBezTo>
                  <a:pt x="10480218" y="2408126"/>
                  <a:pt x="10407758" y="2479267"/>
                  <a:pt x="10422854" y="2518395"/>
                </a:cubicBezTo>
                <a:cubicBezTo>
                  <a:pt x="10453044" y="2582422"/>
                  <a:pt x="10504370" y="2550408"/>
                  <a:pt x="10546639" y="2543294"/>
                </a:cubicBezTo>
                <a:cubicBezTo>
                  <a:pt x="10597964" y="2536181"/>
                  <a:pt x="10691556" y="2518395"/>
                  <a:pt x="10691556" y="2525509"/>
                </a:cubicBezTo>
                <a:cubicBezTo>
                  <a:pt x="10724768" y="2685576"/>
                  <a:pt x="10800246" y="2564636"/>
                  <a:pt x="10854590" y="2564636"/>
                </a:cubicBezTo>
                <a:cubicBezTo>
                  <a:pt x="10905916" y="2564636"/>
                  <a:pt x="10957241" y="2546851"/>
                  <a:pt x="11005548" y="2532623"/>
                </a:cubicBezTo>
                <a:cubicBezTo>
                  <a:pt x="11068949" y="2514837"/>
                  <a:pt x="11126312" y="2546851"/>
                  <a:pt x="11186696" y="2553965"/>
                </a:cubicBezTo>
                <a:cubicBezTo>
                  <a:pt x="11241040" y="2561080"/>
                  <a:pt x="11210850" y="2653563"/>
                  <a:pt x="11244060" y="2692689"/>
                </a:cubicBezTo>
                <a:cubicBezTo>
                  <a:pt x="11250097" y="2703362"/>
                  <a:pt x="11256136" y="2703362"/>
                  <a:pt x="11262174" y="2703362"/>
                </a:cubicBezTo>
                <a:cubicBezTo>
                  <a:pt x="11280289" y="2980812"/>
                  <a:pt x="11597299" y="2913227"/>
                  <a:pt x="11597299" y="2923898"/>
                </a:cubicBezTo>
                <a:cubicBezTo>
                  <a:pt x="11624471" y="2941684"/>
                  <a:pt x="11657682" y="2899000"/>
                  <a:pt x="11690892" y="2941684"/>
                </a:cubicBezTo>
                <a:cubicBezTo>
                  <a:pt x="11548993" y="3137322"/>
                  <a:pt x="11331614" y="3183563"/>
                  <a:pt x="11138390" y="3329402"/>
                </a:cubicBezTo>
                <a:cubicBezTo>
                  <a:pt x="11298403" y="3379202"/>
                  <a:pt x="11391998" y="3208463"/>
                  <a:pt x="11509744" y="3229805"/>
                </a:cubicBezTo>
                <a:cubicBezTo>
                  <a:pt x="11567107" y="3283162"/>
                  <a:pt x="11395016" y="3368530"/>
                  <a:pt x="11561068" y="3393429"/>
                </a:cubicBezTo>
                <a:cubicBezTo>
                  <a:pt x="11488610" y="3439672"/>
                  <a:pt x="11437284" y="3485914"/>
                  <a:pt x="11385959" y="3539269"/>
                </a:cubicBezTo>
                <a:cubicBezTo>
                  <a:pt x="11298403" y="3635309"/>
                  <a:pt x="11280289" y="3699337"/>
                  <a:pt x="11322556" y="3827390"/>
                </a:cubicBezTo>
                <a:cubicBezTo>
                  <a:pt x="11349730" y="3912759"/>
                  <a:pt x="11388978" y="3991015"/>
                  <a:pt x="11352748" y="4090612"/>
                </a:cubicBezTo>
                <a:cubicBezTo>
                  <a:pt x="11328595" y="4158196"/>
                  <a:pt x="11337653" y="4204438"/>
                  <a:pt x="11428226" y="4172424"/>
                </a:cubicBezTo>
                <a:cubicBezTo>
                  <a:pt x="11524840" y="4140411"/>
                  <a:pt x="11561068" y="4200882"/>
                  <a:pt x="11536915" y="4321821"/>
                </a:cubicBezTo>
                <a:cubicBezTo>
                  <a:pt x="11521821" y="4400076"/>
                  <a:pt x="11536915" y="4424975"/>
                  <a:pt x="11603338" y="4414305"/>
                </a:cubicBezTo>
                <a:cubicBezTo>
                  <a:pt x="11675796" y="4403633"/>
                  <a:pt x="11745236" y="4353835"/>
                  <a:pt x="11835811" y="4378734"/>
                </a:cubicBezTo>
                <a:cubicBezTo>
                  <a:pt x="11763352" y="4521016"/>
                  <a:pt x="11609374" y="4478331"/>
                  <a:pt x="11524840" y="4613499"/>
                </a:cubicBezTo>
                <a:cubicBezTo>
                  <a:pt x="11624471" y="4613499"/>
                  <a:pt x="11702969" y="4613499"/>
                  <a:pt x="11775427" y="4585042"/>
                </a:cubicBezTo>
                <a:cubicBezTo>
                  <a:pt x="11805619" y="4574373"/>
                  <a:pt x="11838830" y="4560144"/>
                  <a:pt x="11856944" y="4602828"/>
                </a:cubicBezTo>
                <a:cubicBezTo>
                  <a:pt x="11878080" y="4652628"/>
                  <a:pt x="11835811" y="4670412"/>
                  <a:pt x="11811658" y="4677526"/>
                </a:cubicBezTo>
                <a:cubicBezTo>
                  <a:pt x="11742216" y="4702425"/>
                  <a:pt x="11687874" y="4759339"/>
                  <a:pt x="11627490" y="4805580"/>
                </a:cubicBezTo>
                <a:cubicBezTo>
                  <a:pt x="11497668" y="4905177"/>
                  <a:pt x="11355767" y="4990547"/>
                  <a:pt x="11247078" y="5154171"/>
                </a:cubicBezTo>
                <a:cubicBezTo>
                  <a:pt x="11382940" y="5111487"/>
                  <a:pt x="11485590" y="5011889"/>
                  <a:pt x="11615414" y="4994104"/>
                </a:cubicBezTo>
                <a:cubicBezTo>
                  <a:pt x="11503704" y="5143500"/>
                  <a:pt x="11361806" y="5243097"/>
                  <a:pt x="11228964" y="5353367"/>
                </a:cubicBezTo>
                <a:cubicBezTo>
                  <a:pt x="11189714" y="5385379"/>
                  <a:pt x="11150466" y="5406721"/>
                  <a:pt x="11144428" y="5474306"/>
                </a:cubicBezTo>
                <a:cubicBezTo>
                  <a:pt x="11126312" y="5605917"/>
                  <a:pt x="11078008" y="5712629"/>
                  <a:pt x="10969318" y="5769542"/>
                </a:cubicBezTo>
                <a:cubicBezTo>
                  <a:pt x="10969318" y="5769542"/>
                  <a:pt x="10975356" y="5790884"/>
                  <a:pt x="10978374" y="5801555"/>
                </a:cubicBezTo>
                <a:cubicBezTo>
                  <a:pt x="11044797" y="5805112"/>
                  <a:pt x="11096122" y="5726858"/>
                  <a:pt x="11177639" y="5755314"/>
                </a:cubicBezTo>
                <a:cubicBezTo>
                  <a:pt x="11096122" y="5862025"/>
                  <a:pt x="11029702" y="5954508"/>
                  <a:pt x="10917992" y="6004307"/>
                </a:cubicBezTo>
                <a:cubicBezTo>
                  <a:pt x="10827418" y="6043434"/>
                  <a:pt x="10715710" y="6068335"/>
                  <a:pt x="10649289" y="6196388"/>
                </a:cubicBezTo>
                <a:cubicBezTo>
                  <a:pt x="10724768" y="6221287"/>
                  <a:pt x="10782132" y="6189274"/>
                  <a:pt x="10839496" y="6167932"/>
                </a:cubicBezTo>
                <a:cubicBezTo>
                  <a:pt x="10927050" y="6132361"/>
                  <a:pt x="11014605" y="6093234"/>
                  <a:pt x="11102160" y="6057663"/>
                </a:cubicBezTo>
                <a:cubicBezTo>
                  <a:pt x="11135372" y="6043434"/>
                  <a:pt x="11171600" y="6036320"/>
                  <a:pt x="11192734" y="6100347"/>
                </a:cubicBezTo>
                <a:cubicBezTo>
                  <a:pt x="11081026" y="6114575"/>
                  <a:pt x="11014605" y="6199945"/>
                  <a:pt x="10945164" y="6281757"/>
                </a:cubicBezTo>
                <a:cubicBezTo>
                  <a:pt x="10905916" y="6327999"/>
                  <a:pt x="10872705" y="6388469"/>
                  <a:pt x="10803265" y="6367127"/>
                </a:cubicBezTo>
                <a:cubicBezTo>
                  <a:pt x="10767036" y="6356456"/>
                  <a:pt x="10742882" y="6388469"/>
                  <a:pt x="10745901" y="6431153"/>
                </a:cubicBezTo>
                <a:cubicBezTo>
                  <a:pt x="10760998" y="6580550"/>
                  <a:pt x="10673442" y="6630349"/>
                  <a:pt x="10582868" y="6658805"/>
                </a:cubicBezTo>
                <a:cubicBezTo>
                  <a:pt x="10450026" y="6701489"/>
                  <a:pt x="10332280" y="6786859"/>
                  <a:pt x="10208496" y="6858000"/>
                </a:cubicBezTo>
                <a:lnTo>
                  <a:pt x="7272221" y="6858000"/>
                </a:lnTo>
                <a:lnTo>
                  <a:pt x="6362810" y="6858000"/>
                </a:lnTo>
                <a:lnTo>
                  <a:pt x="6139260" y="6858000"/>
                </a:lnTo>
                <a:lnTo>
                  <a:pt x="4282294" y="6858000"/>
                </a:lnTo>
                <a:lnTo>
                  <a:pt x="4114800" y="6858000"/>
                </a:lnTo>
                <a:lnTo>
                  <a:pt x="40386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D337F055-BFDD-4E86-85F6-01C6F78A6B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06" y="1830632"/>
            <a:ext cx="9555950" cy="476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314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9FC6AC-4A12-4825-8ABE-0732B8EF4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Cuadrado&#10;&#10;Descripción generada automáticamente con confianza baja">
            <a:extLst>
              <a:ext uri="{FF2B5EF4-FFF2-40B4-BE49-F238E27FC236}">
                <a16:creationId xmlns:a16="http://schemas.microsoft.com/office/drawing/2014/main" id="{32DBBF97-44F1-410A-B56F-389500F0C4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5" r="4704" b="-1"/>
          <a:stretch/>
        </p:blipFill>
        <p:spPr>
          <a:xfrm>
            <a:off x="1" y="10"/>
            <a:ext cx="11862683" cy="6857990"/>
          </a:xfrm>
          <a:custGeom>
            <a:avLst/>
            <a:gdLst/>
            <a:ahLst/>
            <a:cxnLst/>
            <a:rect l="l" t="t" r="r" b="b"/>
            <a:pathLst>
              <a:path w="11862683" h="6858000">
                <a:moveTo>
                  <a:pt x="0" y="0"/>
                </a:moveTo>
                <a:lnTo>
                  <a:pt x="4038600" y="0"/>
                </a:lnTo>
                <a:lnTo>
                  <a:pt x="4114800" y="0"/>
                </a:lnTo>
                <a:lnTo>
                  <a:pt x="4282294" y="0"/>
                </a:lnTo>
                <a:lnTo>
                  <a:pt x="6139260" y="0"/>
                </a:lnTo>
                <a:lnTo>
                  <a:pt x="6362810" y="0"/>
                </a:lnTo>
                <a:lnTo>
                  <a:pt x="7272221" y="0"/>
                </a:lnTo>
                <a:lnTo>
                  <a:pt x="10815342" y="0"/>
                </a:lnTo>
                <a:cubicBezTo>
                  <a:pt x="10709672" y="35571"/>
                  <a:pt x="10607020" y="78255"/>
                  <a:pt x="10501350" y="110269"/>
                </a:cubicBezTo>
                <a:cubicBezTo>
                  <a:pt x="10516447" y="145839"/>
                  <a:pt x="10531542" y="138725"/>
                  <a:pt x="10546639" y="135168"/>
                </a:cubicBezTo>
                <a:cubicBezTo>
                  <a:pt x="10637212" y="120941"/>
                  <a:pt x="10730806" y="110269"/>
                  <a:pt x="10818360" y="71141"/>
                </a:cubicBezTo>
                <a:cubicBezTo>
                  <a:pt x="10839496" y="64027"/>
                  <a:pt x="10863648" y="64027"/>
                  <a:pt x="10872705" y="88927"/>
                </a:cubicBezTo>
                <a:cubicBezTo>
                  <a:pt x="10887801" y="124497"/>
                  <a:pt x="10866668" y="145839"/>
                  <a:pt x="10845532" y="163625"/>
                </a:cubicBezTo>
                <a:cubicBezTo>
                  <a:pt x="10809304" y="195638"/>
                  <a:pt x="10767036" y="188525"/>
                  <a:pt x="10727787" y="192082"/>
                </a:cubicBezTo>
                <a:cubicBezTo>
                  <a:pt x="10619098" y="209867"/>
                  <a:pt x="10567772" y="259665"/>
                  <a:pt x="10543619" y="373491"/>
                </a:cubicBezTo>
                <a:cubicBezTo>
                  <a:pt x="10637212" y="327250"/>
                  <a:pt x="10730806" y="384162"/>
                  <a:pt x="10821380" y="352148"/>
                </a:cubicBezTo>
                <a:cubicBezTo>
                  <a:pt x="10845532" y="345034"/>
                  <a:pt x="10881763" y="355706"/>
                  <a:pt x="10869686" y="394834"/>
                </a:cubicBezTo>
                <a:cubicBezTo>
                  <a:pt x="10857610" y="430405"/>
                  <a:pt x="10818360" y="458860"/>
                  <a:pt x="10887801" y="451747"/>
                </a:cubicBezTo>
                <a:cubicBezTo>
                  <a:pt x="10939127" y="448189"/>
                  <a:pt x="10954222" y="405504"/>
                  <a:pt x="10969318" y="359262"/>
                </a:cubicBezTo>
                <a:cubicBezTo>
                  <a:pt x="10981394" y="334364"/>
                  <a:pt x="11014605" y="320135"/>
                  <a:pt x="11038758" y="334364"/>
                </a:cubicBezTo>
                <a:cubicBezTo>
                  <a:pt x="11068949" y="348592"/>
                  <a:pt x="11059892" y="387720"/>
                  <a:pt x="11059892" y="416176"/>
                </a:cubicBezTo>
                <a:cubicBezTo>
                  <a:pt x="11062912" y="469532"/>
                  <a:pt x="11038758" y="494431"/>
                  <a:pt x="10996491" y="505101"/>
                </a:cubicBezTo>
                <a:cubicBezTo>
                  <a:pt x="10945164" y="519330"/>
                  <a:pt x="10893840" y="537116"/>
                  <a:pt x="10827418" y="558458"/>
                </a:cubicBezTo>
                <a:cubicBezTo>
                  <a:pt x="10899878" y="594028"/>
                  <a:pt x="10954222" y="586915"/>
                  <a:pt x="11008566" y="558458"/>
                </a:cubicBezTo>
                <a:cubicBezTo>
                  <a:pt x="11074988" y="526444"/>
                  <a:pt x="11162542" y="483759"/>
                  <a:pt x="11216886" y="522887"/>
                </a:cubicBezTo>
                <a:cubicBezTo>
                  <a:pt x="11298403" y="579800"/>
                  <a:pt x="11364824" y="544229"/>
                  <a:pt x="11437284" y="533558"/>
                </a:cubicBezTo>
                <a:cubicBezTo>
                  <a:pt x="11588242" y="512216"/>
                  <a:pt x="11494648" y="480203"/>
                  <a:pt x="11645605" y="462417"/>
                </a:cubicBezTo>
                <a:cubicBezTo>
                  <a:pt x="11705988" y="455303"/>
                  <a:pt x="11769390" y="426847"/>
                  <a:pt x="11856944" y="465975"/>
                </a:cubicBezTo>
                <a:cubicBezTo>
                  <a:pt x="11461437" y="672284"/>
                  <a:pt x="11274250" y="658055"/>
                  <a:pt x="10921012" y="910606"/>
                </a:cubicBezTo>
                <a:cubicBezTo>
                  <a:pt x="10936107" y="935506"/>
                  <a:pt x="10951202" y="924835"/>
                  <a:pt x="10966299" y="921277"/>
                </a:cubicBezTo>
                <a:cubicBezTo>
                  <a:pt x="10990452" y="917720"/>
                  <a:pt x="11020644" y="903491"/>
                  <a:pt x="11026682" y="949734"/>
                </a:cubicBezTo>
                <a:cubicBezTo>
                  <a:pt x="11029702" y="985305"/>
                  <a:pt x="11011585" y="1003089"/>
                  <a:pt x="10981394" y="1006647"/>
                </a:cubicBezTo>
                <a:cubicBezTo>
                  <a:pt x="10893840" y="1020875"/>
                  <a:pt x="10815342" y="1070674"/>
                  <a:pt x="10736844" y="1113358"/>
                </a:cubicBezTo>
                <a:cubicBezTo>
                  <a:pt x="10700615" y="1131144"/>
                  <a:pt x="10661366" y="1156043"/>
                  <a:pt x="10676462" y="1220069"/>
                </a:cubicBezTo>
                <a:cubicBezTo>
                  <a:pt x="10706652" y="1237855"/>
                  <a:pt x="10727787" y="1212955"/>
                  <a:pt x="10751940" y="1209399"/>
                </a:cubicBezTo>
                <a:cubicBezTo>
                  <a:pt x="10776093" y="1205842"/>
                  <a:pt x="10833457" y="1220069"/>
                  <a:pt x="10818360" y="1230741"/>
                </a:cubicBezTo>
                <a:cubicBezTo>
                  <a:pt x="10748920" y="1269868"/>
                  <a:pt x="10875724" y="1365909"/>
                  <a:pt x="10791190" y="1365909"/>
                </a:cubicBezTo>
                <a:cubicBezTo>
                  <a:pt x="10652309" y="1365909"/>
                  <a:pt x="10576830" y="1536647"/>
                  <a:pt x="10443988" y="1540204"/>
                </a:cubicBezTo>
                <a:cubicBezTo>
                  <a:pt x="10422854" y="1540204"/>
                  <a:pt x="10413797" y="1572219"/>
                  <a:pt x="10413797" y="1597117"/>
                </a:cubicBezTo>
                <a:cubicBezTo>
                  <a:pt x="10413797" y="1629132"/>
                  <a:pt x="10434930" y="1632688"/>
                  <a:pt x="10456064" y="1636245"/>
                </a:cubicBezTo>
                <a:cubicBezTo>
                  <a:pt x="10489275" y="1639802"/>
                  <a:pt x="10525504" y="1597117"/>
                  <a:pt x="10567772" y="1657587"/>
                </a:cubicBezTo>
                <a:cubicBezTo>
                  <a:pt x="10489275" y="1693158"/>
                  <a:pt x="10407758" y="1728729"/>
                  <a:pt x="10410777" y="1849668"/>
                </a:cubicBezTo>
                <a:cubicBezTo>
                  <a:pt x="10410777" y="1881683"/>
                  <a:pt x="10377566" y="1895910"/>
                  <a:pt x="10353413" y="1903025"/>
                </a:cubicBezTo>
                <a:cubicBezTo>
                  <a:pt x="10311146" y="1917252"/>
                  <a:pt x="10277935" y="1938595"/>
                  <a:pt x="10253782" y="1984836"/>
                </a:cubicBezTo>
                <a:cubicBezTo>
                  <a:pt x="10253782" y="1995507"/>
                  <a:pt x="10253782" y="2002622"/>
                  <a:pt x="10253782" y="2013292"/>
                </a:cubicBezTo>
                <a:cubicBezTo>
                  <a:pt x="10259820" y="2123562"/>
                  <a:pt x="10320202" y="2120004"/>
                  <a:pt x="10386624" y="2102219"/>
                </a:cubicBezTo>
                <a:cubicBezTo>
                  <a:pt x="10465122" y="2080877"/>
                  <a:pt x="10543619" y="2038192"/>
                  <a:pt x="10628156" y="2077320"/>
                </a:cubicBezTo>
                <a:cubicBezTo>
                  <a:pt x="10510408" y="2130676"/>
                  <a:pt x="10380586" y="2134233"/>
                  <a:pt x="10271896" y="2208931"/>
                </a:cubicBezTo>
                <a:cubicBezTo>
                  <a:pt x="10676462" y="2223159"/>
                  <a:pt x="11032720" y="1984836"/>
                  <a:pt x="11425208" y="1892353"/>
                </a:cubicBezTo>
                <a:cubicBezTo>
                  <a:pt x="11413131" y="1952823"/>
                  <a:pt x="11379920" y="1967051"/>
                  <a:pt x="11352748" y="1974165"/>
                </a:cubicBezTo>
                <a:cubicBezTo>
                  <a:pt x="11207830" y="2020407"/>
                  <a:pt x="11081026" y="2112891"/>
                  <a:pt x="10948184" y="2191146"/>
                </a:cubicBezTo>
                <a:cubicBezTo>
                  <a:pt x="10893840" y="2223159"/>
                  <a:pt x="10854590" y="2258731"/>
                  <a:pt x="10833457" y="2326314"/>
                </a:cubicBezTo>
                <a:cubicBezTo>
                  <a:pt x="10815342" y="2390340"/>
                  <a:pt x="10779112" y="2418796"/>
                  <a:pt x="10712690" y="2401012"/>
                </a:cubicBezTo>
                <a:cubicBezTo>
                  <a:pt x="10658346" y="2386784"/>
                  <a:pt x="10600982" y="2393898"/>
                  <a:pt x="10543619" y="2401012"/>
                </a:cubicBezTo>
                <a:cubicBezTo>
                  <a:pt x="10480218" y="2408126"/>
                  <a:pt x="10407758" y="2479267"/>
                  <a:pt x="10422854" y="2518395"/>
                </a:cubicBezTo>
                <a:cubicBezTo>
                  <a:pt x="10453044" y="2582422"/>
                  <a:pt x="10504370" y="2550408"/>
                  <a:pt x="10546639" y="2543294"/>
                </a:cubicBezTo>
                <a:cubicBezTo>
                  <a:pt x="10597964" y="2536181"/>
                  <a:pt x="10691556" y="2518395"/>
                  <a:pt x="10691556" y="2525509"/>
                </a:cubicBezTo>
                <a:cubicBezTo>
                  <a:pt x="10724768" y="2685576"/>
                  <a:pt x="10800246" y="2564636"/>
                  <a:pt x="10854590" y="2564636"/>
                </a:cubicBezTo>
                <a:cubicBezTo>
                  <a:pt x="10905916" y="2564636"/>
                  <a:pt x="10957241" y="2546851"/>
                  <a:pt x="11005548" y="2532623"/>
                </a:cubicBezTo>
                <a:cubicBezTo>
                  <a:pt x="11068949" y="2514837"/>
                  <a:pt x="11126312" y="2546851"/>
                  <a:pt x="11186696" y="2553965"/>
                </a:cubicBezTo>
                <a:cubicBezTo>
                  <a:pt x="11241040" y="2561080"/>
                  <a:pt x="11210850" y="2653563"/>
                  <a:pt x="11244060" y="2692689"/>
                </a:cubicBezTo>
                <a:cubicBezTo>
                  <a:pt x="11250097" y="2703362"/>
                  <a:pt x="11256136" y="2703362"/>
                  <a:pt x="11262174" y="2703362"/>
                </a:cubicBezTo>
                <a:cubicBezTo>
                  <a:pt x="11280289" y="2980812"/>
                  <a:pt x="11597299" y="2913227"/>
                  <a:pt x="11597299" y="2923898"/>
                </a:cubicBezTo>
                <a:cubicBezTo>
                  <a:pt x="11624471" y="2941684"/>
                  <a:pt x="11657682" y="2899000"/>
                  <a:pt x="11690892" y="2941684"/>
                </a:cubicBezTo>
                <a:cubicBezTo>
                  <a:pt x="11548993" y="3137322"/>
                  <a:pt x="11331614" y="3183563"/>
                  <a:pt x="11138390" y="3329402"/>
                </a:cubicBezTo>
                <a:cubicBezTo>
                  <a:pt x="11298403" y="3379202"/>
                  <a:pt x="11391998" y="3208463"/>
                  <a:pt x="11509744" y="3229805"/>
                </a:cubicBezTo>
                <a:cubicBezTo>
                  <a:pt x="11567107" y="3283162"/>
                  <a:pt x="11395016" y="3368530"/>
                  <a:pt x="11561068" y="3393429"/>
                </a:cubicBezTo>
                <a:cubicBezTo>
                  <a:pt x="11488610" y="3439672"/>
                  <a:pt x="11437284" y="3485914"/>
                  <a:pt x="11385959" y="3539269"/>
                </a:cubicBezTo>
                <a:cubicBezTo>
                  <a:pt x="11298403" y="3635309"/>
                  <a:pt x="11280289" y="3699337"/>
                  <a:pt x="11322556" y="3827390"/>
                </a:cubicBezTo>
                <a:cubicBezTo>
                  <a:pt x="11349730" y="3912759"/>
                  <a:pt x="11388978" y="3991015"/>
                  <a:pt x="11352748" y="4090612"/>
                </a:cubicBezTo>
                <a:cubicBezTo>
                  <a:pt x="11328595" y="4158196"/>
                  <a:pt x="11337653" y="4204438"/>
                  <a:pt x="11428226" y="4172424"/>
                </a:cubicBezTo>
                <a:cubicBezTo>
                  <a:pt x="11524840" y="4140411"/>
                  <a:pt x="11561068" y="4200882"/>
                  <a:pt x="11536915" y="4321821"/>
                </a:cubicBezTo>
                <a:cubicBezTo>
                  <a:pt x="11521821" y="4400076"/>
                  <a:pt x="11536915" y="4424975"/>
                  <a:pt x="11603338" y="4414305"/>
                </a:cubicBezTo>
                <a:cubicBezTo>
                  <a:pt x="11675796" y="4403633"/>
                  <a:pt x="11745236" y="4353835"/>
                  <a:pt x="11835811" y="4378734"/>
                </a:cubicBezTo>
                <a:cubicBezTo>
                  <a:pt x="11763352" y="4521016"/>
                  <a:pt x="11609374" y="4478331"/>
                  <a:pt x="11524840" y="4613499"/>
                </a:cubicBezTo>
                <a:cubicBezTo>
                  <a:pt x="11624471" y="4613499"/>
                  <a:pt x="11702969" y="4613499"/>
                  <a:pt x="11775427" y="4585042"/>
                </a:cubicBezTo>
                <a:cubicBezTo>
                  <a:pt x="11805619" y="4574373"/>
                  <a:pt x="11838830" y="4560144"/>
                  <a:pt x="11856944" y="4602828"/>
                </a:cubicBezTo>
                <a:cubicBezTo>
                  <a:pt x="11878080" y="4652628"/>
                  <a:pt x="11835811" y="4670412"/>
                  <a:pt x="11811658" y="4677526"/>
                </a:cubicBezTo>
                <a:cubicBezTo>
                  <a:pt x="11742216" y="4702425"/>
                  <a:pt x="11687874" y="4759339"/>
                  <a:pt x="11627490" y="4805580"/>
                </a:cubicBezTo>
                <a:cubicBezTo>
                  <a:pt x="11497668" y="4905177"/>
                  <a:pt x="11355767" y="4990547"/>
                  <a:pt x="11247078" y="5154171"/>
                </a:cubicBezTo>
                <a:cubicBezTo>
                  <a:pt x="11382940" y="5111487"/>
                  <a:pt x="11485590" y="5011889"/>
                  <a:pt x="11615414" y="4994104"/>
                </a:cubicBezTo>
                <a:cubicBezTo>
                  <a:pt x="11503704" y="5143500"/>
                  <a:pt x="11361806" y="5243097"/>
                  <a:pt x="11228964" y="5353367"/>
                </a:cubicBezTo>
                <a:cubicBezTo>
                  <a:pt x="11189714" y="5385379"/>
                  <a:pt x="11150466" y="5406721"/>
                  <a:pt x="11144428" y="5474306"/>
                </a:cubicBezTo>
                <a:cubicBezTo>
                  <a:pt x="11126312" y="5605917"/>
                  <a:pt x="11078008" y="5712629"/>
                  <a:pt x="10969318" y="5769542"/>
                </a:cubicBezTo>
                <a:cubicBezTo>
                  <a:pt x="10969318" y="5769542"/>
                  <a:pt x="10975356" y="5790884"/>
                  <a:pt x="10978374" y="5801555"/>
                </a:cubicBezTo>
                <a:cubicBezTo>
                  <a:pt x="11044797" y="5805112"/>
                  <a:pt x="11096122" y="5726858"/>
                  <a:pt x="11177639" y="5755314"/>
                </a:cubicBezTo>
                <a:cubicBezTo>
                  <a:pt x="11096122" y="5862025"/>
                  <a:pt x="11029702" y="5954508"/>
                  <a:pt x="10917992" y="6004307"/>
                </a:cubicBezTo>
                <a:cubicBezTo>
                  <a:pt x="10827418" y="6043434"/>
                  <a:pt x="10715710" y="6068335"/>
                  <a:pt x="10649289" y="6196388"/>
                </a:cubicBezTo>
                <a:cubicBezTo>
                  <a:pt x="10724768" y="6221287"/>
                  <a:pt x="10782132" y="6189274"/>
                  <a:pt x="10839496" y="6167932"/>
                </a:cubicBezTo>
                <a:cubicBezTo>
                  <a:pt x="10927050" y="6132361"/>
                  <a:pt x="11014605" y="6093234"/>
                  <a:pt x="11102160" y="6057663"/>
                </a:cubicBezTo>
                <a:cubicBezTo>
                  <a:pt x="11135372" y="6043434"/>
                  <a:pt x="11171600" y="6036320"/>
                  <a:pt x="11192734" y="6100347"/>
                </a:cubicBezTo>
                <a:cubicBezTo>
                  <a:pt x="11081026" y="6114575"/>
                  <a:pt x="11014605" y="6199945"/>
                  <a:pt x="10945164" y="6281757"/>
                </a:cubicBezTo>
                <a:cubicBezTo>
                  <a:pt x="10905916" y="6327999"/>
                  <a:pt x="10872705" y="6388469"/>
                  <a:pt x="10803265" y="6367127"/>
                </a:cubicBezTo>
                <a:cubicBezTo>
                  <a:pt x="10767036" y="6356456"/>
                  <a:pt x="10742882" y="6388469"/>
                  <a:pt x="10745901" y="6431153"/>
                </a:cubicBezTo>
                <a:cubicBezTo>
                  <a:pt x="10760998" y="6580550"/>
                  <a:pt x="10673442" y="6630349"/>
                  <a:pt x="10582868" y="6658805"/>
                </a:cubicBezTo>
                <a:cubicBezTo>
                  <a:pt x="10450026" y="6701489"/>
                  <a:pt x="10332280" y="6786859"/>
                  <a:pt x="10208496" y="6858000"/>
                </a:cubicBezTo>
                <a:lnTo>
                  <a:pt x="7272221" y="6858000"/>
                </a:lnTo>
                <a:lnTo>
                  <a:pt x="6362810" y="6858000"/>
                </a:lnTo>
                <a:lnTo>
                  <a:pt x="6139260" y="6858000"/>
                </a:lnTo>
                <a:lnTo>
                  <a:pt x="4282294" y="6858000"/>
                </a:lnTo>
                <a:lnTo>
                  <a:pt x="4114800" y="6858000"/>
                </a:lnTo>
                <a:lnTo>
                  <a:pt x="40386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46B92E7B-20DD-4759-AA96-7107D55AD1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396" y="1793293"/>
            <a:ext cx="6458537" cy="506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54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21ADE6F1-8F97-454F-A8CB-9E4A3F31E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63" y="1601628"/>
            <a:ext cx="5508208" cy="4319471"/>
          </a:xfrm>
          <a:prstGeom prst="rect">
            <a:avLst/>
          </a:prstGeom>
          <a:ln>
            <a:noFill/>
          </a:ln>
        </p:spPr>
      </p:pic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C5FF335-5634-4887-873B-92573DC79028}"/>
              </a:ext>
            </a:extLst>
          </p:cNvPr>
          <p:cNvSpPr txBox="1"/>
          <p:nvPr/>
        </p:nvSpPr>
        <p:spPr>
          <a:xfrm>
            <a:off x="6227371" y="2317745"/>
            <a:ext cx="499722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El </a:t>
            </a:r>
            <a:r>
              <a:rPr lang="es-MX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content</a:t>
            </a:r>
            <a:r>
              <a:rPr lang="es-MX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o contenido es representado por el color azul.</a:t>
            </a:r>
          </a:p>
          <a:p>
            <a:endParaRPr lang="es-MX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El </a:t>
            </a:r>
            <a:r>
              <a:rPr lang="es-MX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padding</a:t>
            </a:r>
            <a:r>
              <a:rPr lang="es-MX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es representado por el color verde claro.</a:t>
            </a:r>
          </a:p>
          <a:p>
            <a:endParaRPr lang="es-MX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El </a:t>
            </a:r>
            <a:r>
              <a:rPr lang="es-MX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border</a:t>
            </a:r>
            <a:r>
              <a:rPr lang="es-MX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es representado por un color amarillo.</a:t>
            </a:r>
          </a:p>
          <a:p>
            <a:pPr>
              <a:buFont typeface="Arial" panose="020B0604020202020204" pitchFamily="34" charset="0"/>
              <a:buChar char="•"/>
            </a:pPr>
            <a:endParaRPr lang="es-MX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El margen es representado por un color naranja.</a:t>
            </a:r>
          </a:p>
        </p:txBody>
      </p:sp>
    </p:spTree>
    <p:extLst>
      <p:ext uri="{BB962C8B-B14F-4D97-AF65-F5344CB8AC3E}">
        <p14:creationId xmlns:p14="http://schemas.microsoft.com/office/powerpoint/2010/main" val="5175459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4983</TotalTime>
  <Words>49</Words>
  <Application>Microsoft Office PowerPoint</Application>
  <PresentationFormat>Panorámica</PresentationFormat>
  <Paragraphs>11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Bahnschrift Condensed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Morion</dc:creator>
  <cp:lastModifiedBy>JUAN JOSE IBARRA</cp:lastModifiedBy>
  <cp:revision>65</cp:revision>
  <dcterms:created xsi:type="dcterms:W3CDTF">2020-08-08T00:06:48Z</dcterms:created>
  <dcterms:modified xsi:type="dcterms:W3CDTF">2022-02-16T04:07:43Z</dcterms:modified>
</cp:coreProperties>
</file>