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72" r:id="rId8"/>
    <p:sldId id="273" r:id="rId9"/>
    <p:sldId id="274" r:id="rId10"/>
    <p:sldId id="261" r:id="rId11"/>
    <p:sldId id="263" r:id="rId12"/>
    <p:sldId id="264" r:id="rId13"/>
    <p:sldId id="262" r:id="rId14"/>
    <p:sldId id="269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191BF-FE4E-B546-B49A-D8F277930DEF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2A78D84-98F7-D545-8073-0C643B19DA69}">
      <dgm:prSet/>
      <dgm:spPr/>
      <dgm:t>
        <a:bodyPr/>
        <a:lstStyle/>
        <a:p>
          <a:r>
            <a:rPr lang="es-CO" dirty="0"/>
            <a:t>1. ENTENDIMIENTO DEL PROBLEMA</a:t>
          </a:r>
        </a:p>
      </dgm:t>
    </dgm:pt>
    <dgm:pt modelId="{C58CEE4C-1570-E14A-A62A-BDC8D39DAA39}" type="parTrans" cxnId="{E620CA72-01EE-3044-B89A-DC07DA8BC7C9}">
      <dgm:prSet/>
      <dgm:spPr/>
      <dgm:t>
        <a:bodyPr/>
        <a:lstStyle/>
        <a:p>
          <a:endParaRPr lang="es-ES"/>
        </a:p>
      </dgm:t>
    </dgm:pt>
    <dgm:pt modelId="{23EE6764-12D1-2547-82E0-CC13C2745CBE}" type="sibTrans" cxnId="{E620CA72-01EE-3044-B89A-DC07DA8BC7C9}">
      <dgm:prSet/>
      <dgm:spPr/>
      <dgm:t>
        <a:bodyPr/>
        <a:lstStyle/>
        <a:p>
          <a:endParaRPr lang="es-ES"/>
        </a:p>
      </dgm:t>
    </dgm:pt>
    <dgm:pt modelId="{1AF43899-28F3-EA4E-B12F-1BB779C7B15A}">
      <dgm:prSet/>
      <dgm:spPr/>
      <dgm:t>
        <a:bodyPr/>
        <a:lstStyle/>
        <a:p>
          <a:r>
            <a:rPr lang="es-CO" dirty="0"/>
            <a:t>2. ENTENDIMIENTO DE LOS DATOS</a:t>
          </a:r>
        </a:p>
      </dgm:t>
    </dgm:pt>
    <dgm:pt modelId="{081DECF9-8DA4-0049-848C-F28673E12722}" type="parTrans" cxnId="{6BFC0791-F811-6245-B138-F851F0F03DBD}">
      <dgm:prSet/>
      <dgm:spPr/>
      <dgm:t>
        <a:bodyPr/>
        <a:lstStyle/>
        <a:p>
          <a:endParaRPr lang="es-ES"/>
        </a:p>
      </dgm:t>
    </dgm:pt>
    <dgm:pt modelId="{E41E2E0F-7935-0A4D-BA6D-C99246AFA613}" type="sibTrans" cxnId="{6BFC0791-F811-6245-B138-F851F0F03DBD}">
      <dgm:prSet/>
      <dgm:spPr/>
      <dgm:t>
        <a:bodyPr/>
        <a:lstStyle/>
        <a:p>
          <a:endParaRPr lang="es-ES"/>
        </a:p>
      </dgm:t>
    </dgm:pt>
    <dgm:pt modelId="{D7659704-5CEC-D048-A619-656C2C73195D}">
      <dgm:prSet/>
      <dgm:spPr/>
      <dgm:t>
        <a:bodyPr/>
        <a:lstStyle/>
        <a:p>
          <a:r>
            <a:rPr lang="es-CO" dirty="0"/>
            <a:t>3. PREPARACIÓN DE INFORMACIÓN</a:t>
          </a:r>
        </a:p>
      </dgm:t>
    </dgm:pt>
    <dgm:pt modelId="{1C50B5C0-D66C-1443-A0B5-31C3DDE291F3}" type="parTrans" cxnId="{4937E358-AF70-254E-B96F-EC7D41B403A1}">
      <dgm:prSet/>
      <dgm:spPr/>
      <dgm:t>
        <a:bodyPr/>
        <a:lstStyle/>
        <a:p>
          <a:endParaRPr lang="es-ES"/>
        </a:p>
      </dgm:t>
    </dgm:pt>
    <dgm:pt modelId="{60C924D9-2A6E-D145-8C90-42B698FBD63F}" type="sibTrans" cxnId="{4937E358-AF70-254E-B96F-EC7D41B403A1}">
      <dgm:prSet/>
      <dgm:spPr/>
      <dgm:t>
        <a:bodyPr/>
        <a:lstStyle/>
        <a:p>
          <a:endParaRPr lang="es-ES"/>
        </a:p>
      </dgm:t>
    </dgm:pt>
    <dgm:pt modelId="{491AA632-E224-954A-927B-66DBD5B16EE3}">
      <dgm:prSet/>
      <dgm:spPr/>
      <dgm:t>
        <a:bodyPr/>
        <a:lstStyle/>
        <a:p>
          <a:r>
            <a:rPr lang="es-CO" dirty="0"/>
            <a:t>4. RECUPERACIÓN DE INFORMACIÓN</a:t>
          </a:r>
        </a:p>
      </dgm:t>
    </dgm:pt>
    <dgm:pt modelId="{0D877BAD-DAFC-9448-A49E-A38EB74C244F}" type="parTrans" cxnId="{D166E925-5074-A640-8AD1-33FEBCBF89A3}">
      <dgm:prSet/>
      <dgm:spPr/>
      <dgm:t>
        <a:bodyPr/>
        <a:lstStyle/>
        <a:p>
          <a:endParaRPr lang="es-ES"/>
        </a:p>
      </dgm:t>
    </dgm:pt>
    <dgm:pt modelId="{F6F71B65-7F5C-174E-94B7-6FEBFB2288EF}" type="sibTrans" cxnId="{D166E925-5074-A640-8AD1-33FEBCBF89A3}">
      <dgm:prSet/>
      <dgm:spPr/>
      <dgm:t>
        <a:bodyPr/>
        <a:lstStyle/>
        <a:p>
          <a:endParaRPr lang="es-ES"/>
        </a:p>
      </dgm:t>
    </dgm:pt>
    <dgm:pt modelId="{8F1CC4D7-A1AB-A041-87F2-E80B574DCFA9}">
      <dgm:prSet/>
      <dgm:spPr/>
      <dgm:t>
        <a:bodyPr/>
        <a:lstStyle/>
        <a:p>
          <a:r>
            <a:rPr lang="es-CO" dirty="0"/>
            <a:t>5. RANKING/SCORING</a:t>
          </a:r>
        </a:p>
      </dgm:t>
    </dgm:pt>
    <dgm:pt modelId="{449A9137-2CE9-B541-ADD6-1EA18D66346A}" type="parTrans" cxnId="{0AFA4C08-A5BF-FE46-A6D3-CA4BFC079E99}">
      <dgm:prSet/>
      <dgm:spPr/>
      <dgm:t>
        <a:bodyPr/>
        <a:lstStyle/>
        <a:p>
          <a:endParaRPr lang="es-ES"/>
        </a:p>
      </dgm:t>
    </dgm:pt>
    <dgm:pt modelId="{2E43A7E4-B623-EC40-82F6-FDD4CC314BF2}" type="sibTrans" cxnId="{0AFA4C08-A5BF-FE46-A6D3-CA4BFC079E99}">
      <dgm:prSet/>
      <dgm:spPr/>
      <dgm:t>
        <a:bodyPr/>
        <a:lstStyle/>
        <a:p>
          <a:endParaRPr lang="es-ES"/>
        </a:p>
      </dgm:t>
    </dgm:pt>
    <dgm:pt modelId="{D6ED4CF6-600B-B743-B4F4-16BA7CFE3A4A}">
      <dgm:prSet/>
      <dgm:spPr/>
      <dgm:t>
        <a:bodyPr/>
        <a:lstStyle/>
        <a:p>
          <a:r>
            <a:rPr lang="es-CO" dirty="0"/>
            <a:t>6. DETECCIÓN DE TÓPICOS</a:t>
          </a:r>
        </a:p>
      </dgm:t>
    </dgm:pt>
    <dgm:pt modelId="{DFD0342B-10A3-7B43-9E9A-E242DD59F732}" type="parTrans" cxnId="{189971DD-72EA-2F4D-8C8A-F6B3AD0CC99B}">
      <dgm:prSet/>
      <dgm:spPr/>
      <dgm:t>
        <a:bodyPr/>
        <a:lstStyle/>
        <a:p>
          <a:endParaRPr lang="es-ES"/>
        </a:p>
      </dgm:t>
    </dgm:pt>
    <dgm:pt modelId="{8BFD5594-8653-1046-AFCF-0CF88A41B27D}" type="sibTrans" cxnId="{189971DD-72EA-2F4D-8C8A-F6B3AD0CC99B}">
      <dgm:prSet/>
      <dgm:spPr/>
      <dgm:t>
        <a:bodyPr/>
        <a:lstStyle/>
        <a:p>
          <a:endParaRPr lang="es-ES"/>
        </a:p>
      </dgm:t>
    </dgm:pt>
    <dgm:pt modelId="{9EFB14A3-C112-B14F-AC60-C7413C83DD7D}">
      <dgm:prSet/>
      <dgm:spPr/>
      <dgm:t>
        <a:bodyPr/>
        <a:lstStyle/>
        <a:p>
          <a:r>
            <a:rPr lang="es-CO" dirty="0"/>
            <a:t>7. ANÁLISIS DE SENTIMIENTOS</a:t>
          </a:r>
        </a:p>
      </dgm:t>
    </dgm:pt>
    <dgm:pt modelId="{5A27DC4C-FDEA-DE47-98E1-D1009A642817}" type="parTrans" cxnId="{3716A778-EB65-974F-86A9-0E2367B75BA9}">
      <dgm:prSet/>
      <dgm:spPr/>
      <dgm:t>
        <a:bodyPr/>
        <a:lstStyle/>
        <a:p>
          <a:endParaRPr lang="es-ES"/>
        </a:p>
      </dgm:t>
    </dgm:pt>
    <dgm:pt modelId="{B521F304-BEC7-1147-ABF4-C3782C59C0BA}" type="sibTrans" cxnId="{3716A778-EB65-974F-86A9-0E2367B75BA9}">
      <dgm:prSet/>
      <dgm:spPr/>
      <dgm:t>
        <a:bodyPr/>
        <a:lstStyle/>
        <a:p>
          <a:endParaRPr lang="es-ES"/>
        </a:p>
      </dgm:t>
    </dgm:pt>
    <dgm:pt modelId="{CCF1CCB6-C8CF-7244-BC00-5A5AB8B81FAC}" type="pres">
      <dgm:prSet presAssocID="{527191BF-FE4E-B546-B49A-D8F277930DEF}" presName="Name0" presStyleCnt="0">
        <dgm:presLayoutVars>
          <dgm:chMax/>
          <dgm:chPref/>
          <dgm:dir/>
        </dgm:presLayoutVars>
      </dgm:prSet>
      <dgm:spPr/>
    </dgm:pt>
    <dgm:pt modelId="{D58DCF0C-77F0-2646-A32C-3B5B9BBED587}" type="pres">
      <dgm:prSet presAssocID="{D2A78D84-98F7-D545-8073-0C643B19DA69}" presName="parenttextcomposite" presStyleCnt="0"/>
      <dgm:spPr/>
    </dgm:pt>
    <dgm:pt modelId="{422A48B1-0237-BE43-BEF0-EABB7DD52646}" type="pres">
      <dgm:prSet presAssocID="{D2A78D84-98F7-D545-8073-0C643B19DA69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3EAF9F4C-8289-0D40-B588-30AFA7CA0DED}" type="pres">
      <dgm:prSet presAssocID="{D2A78D84-98F7-D545-8073-0C643B19DA69}" presName="parallelogramComposite" presStyleCnt="0"/>
      <dgm:spPr/>
    </dgm:pt>
    <dgm:pt modelId="{431C035C-E1C9-2D48-AF01-F6DFE01367D7}" type="pres">
      <dgm:prSet presAssocID="{D2A78D84-98F7-D545-8073-0C643B19DA69}" presName="parallelogram1" presStyleLbl="alignNode1" presStyleIdx="0" presStyleCnt="49"/>
      <dgm:spPr/>
    </dgm:pt>
    <dgm:pt modelId="{2CAB3920-0713-4944-A86D-BF0919C72266}" type="pres">
      <dgm:prSet presAssocID="{D2A78D84-98F7-D545-8073-0C643B19DA69}" presName="parallelogram2" presStyleLbl="alignNode1" presStyleIdx="1" presStyleCnt="49"/>
      <dgm:spPr/>
    </dgm:pt>
    <dgm:pt modelId="{DE212C42-9A36-6B49-BE48-3E2F4CAE7201}" type="pres">
      <dgm:prSet presAssocID="{D2A78D84-98F7-D545-8073-0C643B19DA69}" presName="parallelogram3" presStyleLbl="alignNode1" presStyleIdx="2" presStyleCnt="49"/>
      <dgm:spPr/>
    </dgm:pt>
    <dgm:pt modelId="{66F8A787-18F9-5C40-B247-5C1B1788BCB1}" type="pres">
      <dgm:prSet presAssocID="{D2A78D84-98F7-D545-8073-0C643B19DA69}" presName="parallelogram4" presStyleLbl="alignNode1" presStyleIdx="3" presStyleCnt="49"/>
      <dgm:spPr/>
    </dgm:pt>
    <dgm:pt modelId="{D0721FE6-2CB8-214C-9DF3-5987F6EA3AE0}" type="pres">
      <dgm:prSet presAssocID="{D2A78D84-98F7-D545-8073-0C643B19DA69}" presName="parallelogram5" presStyleLbl="alignNode1" presStyleIdx="4" presStyleCnt="49"/>
      <dgm:spPr/>
    </dgm:pt>
    <dgm:pt modelId="{4C28BA69-79F4-3146-9A12-2132958A55C0}" type="pres">
      <dgm:prSet presAssocID="{D2A78D84-98F7-D545-8073-0C643B19DA69}" presName="parallelogram6" presStyleLbl="alignNode1" presStyleIdx="5" presStyleCnt="49"/>
      <dgm:spPr/>
    </dgm:pt>
    <dgm:pt modelId="{73996CD3-E6A6-D941-8653-002ABA6CA347}" type="pres">
      <dgm:prSet presAssocID="{D2A78D84-98F7-D545-8073-0C643B19DA69}" presName="parallelogram7" presStyleLbl="alignNode1" presStyleIdx="6" presStyleCnt="49"/>
      <dgm:spPr/>
    </dgm:pt>
    <dgm:pt modelId="{4AA1DDE1-4DFD-AC4E-AC5B-38C70EE1BF82}" type="pres">
      <dgm:prSet presAssocID="{23EE6764-12D1-2547-82E0-CC13C2745CBE}" presName="sibTrans" presStyleCnt="0"/>
      <dgm:spPr/>
    </dgm:pt>
    <dgm:pt modelId="{7FF559E0-3715-AD48-BE21-FA7CC946333E}" type="pres">
      <dgm:prSet presAssocID="{1AF43899-28F3-EA4E-B12F-1BB779C7B15A}" presName="parenttextcomposite" presStyleCnt="0"/>
      <dgm:spPr/>
    </dgm:pt>
    <dgm:pt modelId="{0F6AF4AB-FB2E-FC49-BCBA-85BE05B3D7E5}" type="pres">
      <dgm:prSet presAssocID="{1AF43899-28F3-EA4E-B12F-1BB779C7B15A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2E9DE6E5-A30C-8A4A-8A46-68BE210564A4}" type="pres">
      <dgm:prSet presAssocID="{1AF43899-28F3-EA4E-B12F-1BB779C7B15A}" presName="parallelogramComposite" presStyleCnt="0"/>
      <dgm:spPr/>
    </dgm:pt>
    <dgm:pt modelId="{F94051BD-12AB-664D-969A-AB54E9C582BA}" type="pres">
      <dgm:prSet presAssocID="{1AF43899-28F3-EA4E-B12F-1BB779C7B15A}" presName="parallelogram1" presStyleLbl="alignNode1" presStyleIdx="7" presStyleCnt="49"/>
      <dgm:spPr/>
    </dgm:pt>
    <dgm:pt modelId="{E42FBD75-71D3-184F-A1C1-FD7180ED85DC}" type="pres">
      <dgm:prSet presAssocID="{1AF43899-28F3-EA4E-B12F-1BB779C7B15A}" presName="parallelogram2" presStyleLbl="alignNode1" presStyleIdx="8" presStyleCnt="49"/>
      <dgm:spPr/>
    </dgm:pt>
    <dgm:pt modelId="{7B34E174-85E5-5E47-BABF-1D9209D3C5C4}" type="pres">
      <dgm:prSet presAssocID="{1AF43899-28F3-EA4E-B12F-1BB779C7B15A}" presName="parallelogram3" presStyleLbl="alignNode1" presStyleIdx="9" presStyleCnt="49"/>
      <dgm:spPr/>
    </dgm:pt>
    <dgm:pt modelId="{B8A9A008-1FDA-DE4F-8549-15FFBFA987DE}" type="pres">
      <dgm:prSet presAssocID="{1AF43899-28F3-EA4E-B12F-1BB779C7B15A}" presName="parallelogram4" presStyleLbl="alignNode1" presStyleIdx="10" presStyleCnt="49"/>
      <dgm:spPr/>
    </dgm:pt>
    <dgm:pt modelId="{75B1FDF0-2126-784C-94B1-48DC798726D0}" type="pres">
      <dgm:prSet presAssocID="{1AF43899-28F3-EA4E-B12F-1BB779C7B15A}" presName="parallelogram5" presStyleLbl="alignNode1" presStyleIdx="11" presStyleCnt="49"/>
      <dgm:spPr/>
    </dgm:pt>
    <dgm:pt modelId="{BB572FAB-546F-DC43-91DB-49049EAD9F8D}" type="pres">
      <dgm:prSet presAssocID="{1AF43899-28F3-EA4E-B12F-1BB779C7B15A}" presName="parallelogram6" presStyleLbl="alignNode1" presStyleIdx="12" presStyleCnt="49"/>
      <dgm:spPr/>
    </dgm:pt>
    <dgm:pt modelId="{2C08769D-D95F-7243-8673-EE4738565006}" type="pres">
      <dgm:prSet presAssocID="{1AF43899-28F3-EA4E-B12F-1BB779C7B15A}" presName="parallelogram7" presStyleLbl="alignNode1" presStyleIdx="13" presStyleCnt="49"/>
      <dgm:spPr/>
    </dgm:pt>
    <dgm:pt modelId="{7DAC9F6E-03B6-8D4D-AAE4-0A3404F0AD68}" type="pres">
      <dgm:prSet presAssocID="{E41E2E0F-7935-0A4D-BA6D-C99246AFA613}" presName="sibTrans" presStyleCnt="0"/>
      <dgm:spPr/>
    </dgm:pt>
    <dgm:pt modelId="{61053E09-B1EC-1D4C-B3CD-FBBC69C3723A}" type="pres">
      <dgm:prSet presAssocID="{D7659704-5CEC-D048-A619-656C2C73195D}" presName="parenttextcomposite" presStyleCnt="0"/>
      <dgm:spPr/>
    </dgm:pt>
    <dgm:pt modelId="{9F3F814E-EB97-E04D-A601-EE872EED7340}" type="pres">
      <dgm:prSet presAssocID="{D7659704-5CEC-D048-A619-656C2C73195D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7891E3FB-2C8F-1A41-AB5C-DDF4C89252FC}" type="pres">
      <dgm:prSet presAssocID="{D7659704-5CEC-D048-A619-656C2C73195D}" presName="parallelogramComposite" presStyleCnt="0"/>
      <dgm:spPr/>
    </dgm:pt>
    <dgm:pt modelId="{110AB145-F3B3-D44D-82B0-AB67D181C174}" type="pres">
      <dgm:prSet presAssocID="{D7659704-5CEC-D048-A619-656C2C73195D}" presName="parallelogram1" presStyleLbl="alignNode1" presStyleIdx="14" presStyleCnt="49"/>
      <dgm:spPr/>
    </dgm:pt>
    <dgm:pt modelId="{1B98C463-44CE-1442-B5C6-0DA48421C565}" type="pres">
      <dgm:prSet presAssocID="{D7659704-5CEC-D048-A619-656C2C73195D}" presName="parallelogram2" presStyleLbl="alignNode1" presStyleIdx="15" presStyleCnt="49"/>
      <dgm:spPr/>
    </dgm:pt>
    <dgm:pt modelId="{A002D599-71DE-B44D-B5A3-1AEC669E0C87}" type="pres">
      <dgm:prSet presAssocID="{D7659704-5CEC-D048-A619-656C2C73195D}" presName="parallelogram3" presStyleLbl="alignNode1" presStyleIdx="16" presStyleCnt="49"/>
      <dgm:spPr/>
    </dgm:pt>
    <dgm:pt modelId="{17CFC159-E4FE-394C-8AD2-6B31BA37DF02}" type="pres">
      <dgm:prSet presAssocID="{D7659704-5CEC-D048-A619-656C2C73195D}" presName="parallelogram4" presStyleLbl="alignNode1" presStyleIdx="17" presStyleCnt="49"/>
      <dgm:spPr/>
    </dgm:pt>
    <dgm:pt modelId="{B610C588-1816-1D47-B9DE-300E7017CF71}" type="pres">
      <dgm:prSet presAssocID="{D7659704-5CEC-D048-A619-656C2C73195D}" presName="parallelogram5" presStyleLbl="alignNode1" presStyleIdx="18" presStyleCnt="49"/>
      <dgm:spPr/>
    </dgm:pt>
    <dgm:pt modelId="{984D529F-B60B-DF45-9BC0-DF24661EA3F4}" type="pres">
      <dgm:prSet presAssocID="{D7659704-5CEC-D048-A619-656C2C73195D}" presName="parallelogram6" presStyleLbl="alignNode1" presStyleIdx="19" presStyleCnt="49"/>
      <dgm:spPr/>
    </dgm:pt>
    <dgm:pt modelId="{4F4C6344-AB21-2C41-99FA-CBDA29C616F0}" type="pres">
      <dgm:prSet presAssocID="{D7659704-5CEC-D048-A619-656C2C73195D}" presName="parallelogram7" presStyleLbl="alignNode1" presStyleIdx="20" presStyleCnt="49"/>
      <dgm:spPr/>
    </dgm:pt>
    <dgm:pt modelId="{DB0F06BC-10BA-9149-AEB3-749B1CE0D590}" type="pres">
      <dgm:prSet presAssocID="{60C924D9-2A6E-D145-8C90-42B698FBD63F}" presName="sibTrans" presStyleCnt="0"/>
      <dgm:spPr/>
    </dgm:pt>
    <dgm:pt modelId="{D6050A0C-8DE4-D342-9B1A-038274576B93}" type="pres">
      <dgm:prSet presAssocID="{491AA632-E224-954A-927B-66DBD5B16EE3}" presName="parenttextcomposite" presStyleCnt="0"/>
      <dgm:spPr/>
    </dgm:pt>
    <dgm:pt modelId="{7C676A09-21B4-C849-AD4F-8B0231DB61C2}" type="pres">
      <dgm:prSet presAssocID="{491AA632-E224-954A-927B-66DBD5B16EE3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9DC0B1CC-4D12-8645-B66F-2AEBC042F5CB}" type="pres">
      <dgm:prSet presAssocID="{491AA632-E224-954A-927B-66DBD5B16EE3}" presName="parallelogramComposite" presStyleCnt="0"/>
      <dgm:spPr/>
    </dgm:pt>
    <dgm:pt modelId="{B33AFB02-F64F-1947-8CFC-358C2F8F6055}" type="pres">
      <dgm:prSet presAssocID="{491AA632-E224-954A-927B-66DBD5B16EE3}" presName="parallelogram1" presStyleLbl="alignNode1" presStyleIdx="21" presStyleCnt="49"/>
      <dgm:spPr/>
    </dgm:pt>
    <dgm:pt modelId="{753EC7D8-E404-354A-AFB8-C873A638AD80}" type="pres">
      <dgm:prSet presAssocID="{491AA632-E224-954A-927B-66DBD5B16EE3}" presName="parallelogram2" presStyleLbl="alignNode1" presStyleIdx="22" presStyleCnt="49"/>
      <dgm:spPr/>
    </dgm:pt>
    <dgm:pt modelId="{3CF04A5B-D874-1C4A-AD50-54B0AF15FA32}" type="pres">
      <dgm:prSet presAssocID="{491AA632-E224-954A-927B-66DBD5B16EE3}" presName="parallelogram3" presStyleLbl="alignNode1" presStyleIdx="23" presStyleCnt="49"/>
      <dgm:spPr/>
    </dgm:pt>
    <dgm:pt modelId="{19DA263E-9680-354A-89BD-248631C74706}" type="pres">
      <dgm:prSet presAssocID="{491AA632-E224-954A-927B-66DBD5B16EE3}" presName="parallelogram4" presStyleLbl="alignNode1" presStyleIdx="24" presStyleCnt="49"/>
      <dgm:spPr/>
    </dgm:pt>
    <dgm:pt modelId="{00E3F9DF-C927-8C48-9923-7FA86EA2DF3E}" type="pres">
      <dgm:prSet presAssocID="{491AA632-E224-954A-927B-66DBD5B16EE3}" presName="parallelogram5" presStyleLbl="alignNode1" presStyleIdx="25" presStyleCnt="49"/>
      <dgm:spPr/>
    </dgm:pt>
    <dgm:pt modelId="{AA95A927-9C72-BA45-B047-9BC654687F62}" type="pres">
      <dgm:prSet presAssocID="{491AA632-E224-954A-927B-66DBD5B16EE3}" presName="parallelogram6" presStyleLbl="alignNode1" presStyleIdx="26" presStyleCnt="49"/>
      <dgm:spPr/>
    </dgm:pt>
    <dgm:pt modelId="{E77665D4-1FEB-D744-9300-CC31289DFB24}" type="pres">
      <dgm:prSet presAssocID="{491AA632-E224-954A-927B-66DBD5B16EE3}" presName="parallelogram7" presStyleLbl="alignNode1" presStyleIdx="27" presStyleCnt="49"/>
      <dgm:spPr/>
    </dgm:pt>
    <dgm:pt modelId="{DDA22834-838C-A54D-A00A-83D9CF800AB9}" type="pres">
      <dgm:prSet presAssocID="{F6F71B65-7F5C-174E-94B7-6FEBFB2288EF}" presName="sibTrans" presStyleCnt="0"/>
      <dgm:spPr/>
    </dgm:pt>
    <dgm:pt modelId="{348B534E-82ED-F744-B781-6D824542EAA4}" type="pres">
      <dgm:prSet presAssocID="{8F1CC4D7-A1AB-A041-87F2-E80B574DCFA9}" presName="parenttextcomposite" presStyleCnt="0"/>
      <dgm:spPr/>
    </dgm:pt>
    <dgm:pt modelId="{14641A57-D4EA-7B41-9BF4-EF09AA339AF2}" type="pres">
      <dgm:prSet presAssocID="{8F1CC4D7-A1AB-A041-87F2-E80B574DCFA9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D5A38B48-86EF-1543-B03C-0E8BF6CB4F87}" type="pres">
      <dgm:prSet presAssocID="{8F1CC4D7-A1AB-A041-87F2-E80B574DCFA9}" presName="parallelogramComposite" presStyleCnt="0"/>
      <dgm:spPr/>
    </dgm:pt>
    <dgm:pt modelId="{7CDC7D22-517A-9E43-BB6D-72B19E4B25A4}" type="pres">
      <dgm:prSet presAssocID="{8F1CC4D7-A1AB-A041-87F2-E80B574DCFA9}" presName="parallelogram1" presStyleLbl="alignNode1" presStyleIdx="28" presStyleCnt="49"/>
      <dgm:spPr/>
    </dgm:pt>
    <dgm:pt modelId="{507C448A-4DE7-DB4D-AE84-24EC4086A223}" type="pres">
      <dgm:prSet presAssocID="{8F1CC4D7-A1AB-A041-87F2-E80B574DCFA9}" presName="parallelogram2" presStyleLbl="alignNode1" presStyleIdx="29" presStyleCnt="49"/>
      <dgm:spPr/>
    </dgm:pt>
    <dgm:pt modelId="{6654B00E-7F2C-054A-A90C-ADAAC52832A5}" type="pres">
      <dgm:prSet presAssocID="{8F1CC4D7-A1AB-A041-87F2-E80B574DCFA9}" presName="parallelogram3" presStyleLbl="alignNode1" presStyleIdx="30" presStyleCnt="49"/>
      <dgm:spPr/>
    </dgm:pt>
    <dgm:pt modelId="{BBA37722-19FF-5A48-8BFC-B8E861E72049}" type="pres">
      <dgm:prSet presAssocID="{8F1CC4D7-A1AB-A041-87F2-E80B574DCFA9}" presName="parallelogram4" presStyleLbl="alignNode1" presStyleIdx="31" presStyleCnt="49"/>
      <dgm:spPr/>
    </dgm:pt>
    <dgm:pt modelId="{710F720C-4A2E-0B43-8F63-7F7157E16D61}" type="pres">
      <dgm:prSet presAssocID="{8F1CC4D7-A1AB-A041-87F2-E80B574DCFA9}" presName="parallelogram5" presStyleLbl="alignNode1" presStyleIdx="32" presStyleCnt="49"/>
      <dgm:spPr/>
    </dgm:pt>
    <dgm:pt modelId="{2069CB54-B064-D14D-B0A0-6E1F84A43206}" type="pres">
      <dgm:prSet presAssocID="{8F1CC4D7-A1AB-A041-87F2-E80B574DCFA9}" presName="parallelogram6" presStyleLbl="alignNode1" presStyleIdx="33" presStyleCnt="49"/>
      <dgm:spPr/>
    </dgm:pt>
    <dgm:pt modelId="{AB1D66E5-C9CF-AD4A-9815-A19AAB823C3B}" type="pres">
      <dgm:prSet presAssocID="{8F1CC4D7-A1AB-A041-87F2-E80B574DCFA9}" presName="parallelogram7" presStyleLbl="alignNode1" presStyleIdx="34" presStyleCnt="49"/>
      <dgm:spPr/>
    </dgm:pt>
    <dgm:pt modelId="{D0523651-C8B6-124E-9FFC-EDB96582C180}" type="pres">
      <dgm:prSet presAssocID="{2E43A7E4-B623-EC40-82F6-FDD4CC314BF2}" presName="sibTrans" presStyleCnt="0"/>
      <dgm:spPr/>
    </dgm:pt>
    <dgm:pt modelId="{D4E09F4B-C000-2A4C-BA6A-9F5EDB8B5D9B}" type="pres">
      <dgm:prSet presAssocID="{D6ED4CF6-600B-B743-B4F4-16BA7CFE3A4A}" presName="parenttextcomposite" presStyleCnt="0"/>
      <dgm:spPr/>
    </dgm:pt>
    <dgm:pt modelId="{4ED713B5-7EB4-F94B-A96C-1BE8B0DA39B4}" type="pres">
      <dgm:prSet presAssocID="{D6ED4CF6-600B-B743-B4F4-16BA7CFE3A4A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AEB872A6-7498-6F42-B1D5-41C8D0534748}" type="pres">
      <dgm:prSet presAssocID="{D6ED4CF6-600B-B743-B4F4-16BA7CFE3A4A}" presName="parallelogramComposite" presStyleCnt="0"/>
      <dgm:spPr/>
    </dgm:pt>
    <dgm:pt modelId="{766CAAC1-BA21-9E4A-BD30-BB5200EB3480}" type="pres">
      <dgm:prSet presAssocID="{D6ED4CF6-600B-B743-B4F4-16BA7CFE3A4A}" presName="parallelogram1" presStyleLbl="alignNode1" presStyleIdx="35" presStyleCnt="49"/>
      <dgm:spPr/>
    </dgm:pt>
    <dgm:pt modelId="{2137B28F-4ADD-D94F-8F61-27EFB418122E}" type="pres">
      <dgm:prSet presAssocID="{D6ED4CF6-600B-B743-B4F4-16BA7CFE3A4A}" presName="parallelogram2" presStyleLbl="alignNode1" presStyleIdx="36" presStyleCnt="49"/>
      <dgm:spPr/>
    </dgm:pt>
    <dgm:pt modelId="{D091DF35-2721-DD4D-998C-66B2F895DB03}" type="pres">
      <dgm:prSet presAssocID="{D6ED4CF6-600B-B743-B4F4-16BA7CFE3A4A}" presName="parallelogram3" presStyleLbl="alignNode1" presStyleIdx="37" presStyleCnt="49"/>
      <dgm:spPr/>
    </dgm:pt>
    <dgm:pt modelId="{5F8091A9-FECB-EE4F-8BF6-DCAFC451345F}" type="pres">
      <dgm:prSet presAssocID="{D6ED4CF6-600B-B743-B4F4-16BA7CFE3A4A}" presName="parallelogram4" presStyleLbl="alignNode1" presStyleIdx="38" presStyleCnt="49"/>
      <dgm:spPr/>
    </dgm:pt>
    <dgm:pt modelId="{520ED454-A64E-5443-A378-30A74A7DB371}" type="pres">
      <dgm:prSet presAssocID="{D6ED4CF6-600B-B743-B4F4-16BA7CFE3A4A}" presName="parallelogram5" presStyleLbl="alignNode1" presStyleIdx="39" presStyleCnt="49"/>
      <dgm:spPr/>
    </dgm:pt>
    <dgm:pt modelId="{FFF0EE33-74C2-D04F-A076-EAC608510826}" type="pres">
      <dgm:prSet presAssocID="{D6ED4CF6-600B-B743-B4F4-16BA7CFE3A4A}" presName="parallelogram6" presStyleLbl="alignNode1" presStyleIdx="40" presStyleCnt="49"/>
      <dgm:spPr/>
    </dgm:pt>
    <dgm:pt modelId="{B9375D67-8F55-0C46-8816-64ABC3E5E380}" type="pres">
      <dgm:prSet presAssocID="{D6ED4CF6-600B-B743-B4F4-16BA7CFE3A4A}" presName="parallelogram7" presStyleLbl="alignNode1" presStyleIdx="41" presStyleCnt="49"/>
      <dgm:spPr/>
    </dgm:pt>
    <dgm:pt modelId="{45A282D0-53D0-5B4A-B7F3-F45CB6CF8744}" type="pres">
      <dgm:prSet presAssocID="{8BFD5594-8653-1046-AFCF-0CF88A41B27D}" presName="sibTrans" presStyleCnt="0"/>
      <dgm:spPr/>
    </dgm:pt>
    <dgm:pt modelId="{C97B6E9D-EF7C-BE42-881A-558397CD93EE}" type="pres">
      <dgm:prSet presAssocID="{9EFB14A3-C112-B14F-AC60-C7413C83DD7D}" presName="parenttextcomposite" presStyleCnt="0"/>
      <dgm:spPr/>
    </dgm:pt>
    <dgm:pt modelId="{E92C9030-B410-824E-A14D-2678AB004662}" type="pres">
      <dgm:prSet presAssocID="{9EFB14A3-C112-B14F-AC60-C7413C83DD7D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E49F7504-5FC1-F74C-A8DD-97BFB8121716}" type="pres">
      <dgm:prSet presAssocID="{9EFB14A3-C112-B14F-AC60-C7413C83DD7D}" presName="parallelogramComposite" presStyleCnt="0"/>
      <dgm:spPr/>
    </dgm:pt>
    <dgm:pt modelId="{A10D0D6F-36A4-DD47-A114-25EB8634D59D}" type="pres">
      <dgm:prSet presAssocID="{9EFB14A3-C112-B14F-AC60-C7413C83DD7D}" presName="parallelogram1" presStyleLbl="alignNode1" presStyleIdx="42" presStyleCnt="49"/>
      <dgm:spPr/>
    </dgm:pt>
    <dgm:pt modelId="{3FEC3DFF-D9C6-B744-B7EB-71EFF57E64B0}" type="pres">
      <dgm:prSet presAssocID="{9EFB14A3-C112-B14F-AC60-C7413C83DD7D}" presName="parallelogram2" presStyleLbl="alignNode1" presStyleIdx="43" presStyleCnt="49"/>
      <dgm:spPr/>
    </dgm:pt>
    <dgm:pt modelId="{27D9AE2D-D8A1-CA45-AA0C-EC238C0C3708}" type="pres">
      <dgm:prSet presAssocID="{9EFB14A3-C112-B14F-AC60-C7413C83DD7D}" presName="parallelogram3" presStyleLbl="alignNode1" presStyleIdx="44" presStyleCnt="49"/>
      <dgm:spPr/>
    </dgm:pt>
    <dgm:pt modelId="{E89941DE-9E49-CD48-8CA8-A1E74CB0E63F}" type="pres">
      <dgm:prSet presAssocID="{9EFB14A3-C112-B14F-AC60-C7413C83DD7D}" presName="parallelogram4" presStyleLbl="alignNode1" presStyleIdx="45" presStyleCnt="49"/>
      <dgm:spPr/>
    </dgm:pt>
    <dgm:pt modelId="{4A9DC254-D6DB-F246-BF9A-EF27AF09D68E}" type="pres">
      <dgm:prSet presAssocID="{9EFB14A3-C112-B14F-AC60-C7413C83DD7D}" presName="parallelogram5" presStyleLbl="alignNode1" presStyleIdx="46" presStyleCnt="49"/>
      <dgm:spPr/>
    </dgm:pt>
    <dgm:pt modelId="{2534CC40-7E95-404E-93E9-21C24F983416}" type="pres">
      <dgm:prSet presAssocID="{9EFB14A3-C112-B14F-AC60-C7413C83DD7D}" presName="parallelogram6" presStyleLbl="alignNode1" presStyleIdx="47" presStyleCnt="49"/>
      <dgm:spPr/>
    </dgm:pt>
    <dgm:pt modelId="{8DF02F17-A755-5046-8BDB-DA110154236D}" type="pres">
      <dgm:prSet presAssocID="{9EFB14A3-C112-B14F-AC60-C7413C83DD7D}" presName="parallelogram7" presStyleLbl="alignNode1" presStyleIdx="48" presStyleCnt="49"/>
      <dgm:spPr/>
    </dgm:pt>
  </dgm:ptLst>
  <dgm:cxnLst>
    <dgm:cxn modelId="{0AFA4C08-A5BF-FE46-A6D3-CA4BFC079E99}" srcId="{527191BF-FE4E-B546-B49A-D8F277930DEF}" destId="{8F1CC4D7-A1AB-A041-87F2-E80B574DCFA9}" srcOrd="4" destOrd="0" parTransId="{449A9137-2CE9-B541-ADD6-1EA18D66346A}" sibTransId="{2E43A7E4-B623-EC40-82F6-FDD4CC314BF2}"/>
    <dgm:cxn modelId="{65B19812-A2D1-F54F-9ADD-4A0064B00AF7}" type="presOf" srcId="{491AA632-E224-954A-927B-66DBD5B16EE3}" destId="{7C676A09-21B4-C849-AD4F-8B0231DB61C2}" srcOrd="0" destOrd="0" presId="urn:microsoft.com/office/officeart/2008/layout/VerticalAccentList"/>
    <dgm:cxn modelId="{D166E925-5074-A640-8AD1-33FEBCBF89A3}" srcId="{527191BF-FE4E-B546-B49A-D8F277930DEF}" destId="{491AA632-E224-954A-927B-66DBD5B16EE3}" srcOrd="3" destOrd="0" parTransId="{0D877BAD-DAFC-9448-A49E-A38EB74C244F}" sibTransId="{F6F71B65-7F5C-174E-94B7-6FEBFB2288EF}"/>
    <dgm:cxn modelId="{437E3630-0EDF-8D4A-BD8A-8B29313A5230}" type="presOf" srcId="{8F1CC4D7-A1AB-A041-87F2-E80B574DCFA9}" destId="{14641A57-D4EA-7B41-9BF4-EF09AA339AF2}" srcOrd="0" destOrd="0" presId="urn:microsoft.com/office/officeart/2008/layout/VerticalAccentList"/>
    <dgm:cxn modelId="{6841F632-3147-574A-81CB-EDEA31C6F5A3}" type="presOf" srcId="{527191BF-FE4E-B546-B49A-D8F277930DEF}" destId="{CCF1CCB6-C8CF-7244-BC00-5A5AB8B81FAC}" srcOrd="0" destOrd="0" presId="urn:microsoft.com/office/officeart/2008/layout/VerticalAccentList"/>
    <dgm:cxn modelId="{E620CA72-01EE-3044-B89A-DC07DA8BC7C9}" srcId="{527191BF-FE4E-B546-B49A-D8F277930DEF}" destId="{D2A78D84-98F7-D545-8073-0C643B19DA69}" srcOrd="0" destOrd="0" parTransId="{C58CEE4C-1570-E14A-A62A-BDC8D39DAA39}" sibTransId="{23EE6764-12D1-2547-82E0-CC13C2745CBE}"/>
    <dgm:cxn modelId="{3716A778-EB65-974F-86A9-0E2367B75BA9}" srcId="{527191BF-FE4E-B546-B49A-D8F277930DEF}" destId="{9EFB14A3-C112-B14F-AC60-C7413C83DD7D}" srcOrd="6" destOrd="0" parTransId="{5A27DC4C-FDEA-DE47-98E1-D1009A642817}" sibTransId="{B521F304-BEC7-1147-ABF4-C3782C59C0BA}"/>
    <dgm:cxn modelId="{4937E358-AF70-254E-B96F-EC7D41B403A1}" srcId="{527191BF-FE4E-B546-B49A-D8F277930DEF}" destId="{D7659704-5CEC-D048-A619-656C2C73195D}" srcOrd="2" destOrd="0" parTransId="{1C50B5C0-D66C-1443-A0B5-31C3DDE291F3}" sibTransId="{60C924D9-2A6E-D145-8C90-42B698FBD63F}"/>
    <dgm:cxn modelId="{4F454680-F070-0445-9778-4D00826B185F}" type="presOf" srcId="{1AF43899-28F3-EA4E-B12F-1BB779C7B15A}" destId="{0F6AF4AB-FB2E-FC49-BCBA-85BE05B3D7E5}" srcOrd="0" destOrd="0" presId="urn:microsoft.com/office/officeart/2008/layout/VerticalAccentList"/>
    <dgm:cxn modelId="{6BFC0791-F811-6245-B138-F851F0F03DBD}" srcId="{527191BF-FE4E-B546-B49A-D8F277930DEF}" destId="{1AF43899-28F3-EA4E-B12F-1BB779C7B15A}" srcOrd="1" destOrd="0" parTransId="{081DECF9-8DA4-0049-848C-F28673E12722}" sibTransId="{E41E2E0F-7935-0A4D-BA6D-C99246AFA613}"/>
    <dgm:cxn modelId="{F5221E9D-BDEA-FD4B-BD77-A4FF6D1D0D41}" type="presOf" srcId="{9EFB14A3-C112-B14F-AC60-C7413C83DD7D}" destId="{E92C9030-B410-824E-A14D-2678AB004662}" srcOrd="0" destOrd="0" presId="urn:microsoft.com/office/officeart/2008/layout/VerticalAccentList"/>
    <dgm:cxn modelId="{112CAB9E-A9B7-CE49-9BE1-B077AD947ED9}" type="presOf" srcId="{D7659704-5CEC-D048-A619-656C2C73195D}" destId="{9F3F814E-EB97-E04D-A601-EE872EED7340}" srcOrd="0" destOrd="0" presId="urn:microsoft.com/office/officeart/2008/layout/VerticalAccentList"/>
    <dgm:cxn modelId="{8788ADC7-2B66-6544-86E7-E0BBA203ADD7}" type="presOf" srcId="{D6ED4CF6-600B-B743-B4F4-16BA7CFE3A4A}" destId="{4ED713B5-7EB4-F94B-A96C-1BE8B0DA39B4}" srcOrd="0" destOrd="0" presId="urn:microsoft.com/office/officeart/2008/layout/VerticalAccentList"/>
    <dgm:cxn modelId="{189971DD-72EA-2F4D-8C8A-F6B3AD0CC99B}" srcId="{527191BF-FE4E-B546-B49A-D8F277930DEF}" destId="{D6ED4CF6-600B-B743-B4F4-16BA7CFE3A4A}" srcOrd="5" destOrd="0" parTransId="{DFD0342B-10A3-7B43-9E9A-E242DD59F732}" sibTransId="{8BFD5594-8653-1046-AFCF-0CF88A41B27D}"/>
    <dgm:cxn modelId="{211549F6-AC6A-BD4B-AD43-6EEA02F597A6}" type="presOf" srcId="{D2A78D84-98F7-D545-8073-0C643B19DA69}" destId="{422A48B1-0237-BE43-BEF0-EABB7DD52646}" srcOrd="0" destOrd="0" presId="urn:microsoft.com/office/officeart/2008/layout/VerticalAccentList"/>
    <dgm:cxn modelId="{1070D175-5418-AD4D-ABB7-660629DC209B}" type="presParOf" srcId="{CCF1CCB6-C8CF-7244-BC00-5A5AB8B81FAC}" destId="{D58DCF0C-77F0-2646-A32C-3B5B9BBED587}" srcOrd="0" destOrd="0" presId="urn:microsoft.com/office/officeart/2008/layout/VerticalAccentList"/>
    <dgm:cxn modelId="{34930177-EA5F-A946-AFE4-E6D4967D7176}" type="presParOf" srcId="{D58DCF0C-77F0-2646-A32C-3B5B9BBED587}" destId="{422A48B1-0237-BE43-BEF0-EABB7DD52646}" srcOrd="0" destOrd="0" presId="urn:microsoft.com/office/officeart/2008/layout/VerticalAccentList"/>
    <dgm:cxn modelId="{66637A0F-4DFA-9A44-B57A-619564473DB0}" type="presParOf" srcId="{CCF1CCB6-C8CF-7244-BC00-5A5AB8B81FAC}" destId="{3EAF9F4C-8289-0D40-B588-30AFA7CA0DED}" srcOrd="1" destOrd="0" presId="urn:microsoft.com/office/officeart/2008/layout/VerticalAccentList"/>
    <dgm:cxn modelId="{464D4FC1-DF5F-DD4B-9699-7F4563A8BD63}" type="presParOf" srcId="{3EAF9F4C-8289-0D40-B588-30AFA7CA0DED}" destId="{431C035C-E1C9-2D48-AF01-F6DFE01367D7}" srcOrd="0" destOrd="0" presId="urn:microsoft.com/office/officeart/2008/layout/VerticalAccentList"/>
    <dgm:cxn modelId="{C91A0608-CD2B-F743-B6C5-B2696828C64E}" type="presParOf" srcId="{3EAF9F4C-8289-0D40-B588-30AFA7CA0DED}" destId="{2CAB3920-0713-4944-A86D-BF0919C72266}" srcOrd="1" destOrd="0" presId="urn:microsoft.com/office/officeart/2008/layout/VerticalAccentList"/>
    <dgm:cxn modelId="{963E8974-4F8B-E246-AC00-BBEB71B70F77}" type="presParOf" srcId="{3EAF9F4C-8289-0D40-B588-30AFA7CA0DED}" destId="{DE212C42-9A36-6B49-BE48-3E2F4CAE7201}" srcOrd="2" destOrd="0" presId="urn:microsoft.com/office/officeart/2008/layout/VerticalAccentList"/>
    <dgm:cxn modelId="{D06D6944-6152-CD42-948E-EA338FB52062}" type="presParOf" srcId="{3EAF9F4C-8289-0D40-B588-30AFA7CA0DED}" destId="{66F8A787-18F9-5C40-B247-5C1B1788BCB1}" srcOrd="3" destOrd="0" presId="urn:microsoft.com/office/officeart/2008/layout/VerticalAccentList"/>
    <dgm:cxn modelId="{00CB5819-19FD-8C49-99E2-8CBC7AF50579}" type="presParOf" srcId="{3EAF9F4C-8289-0D40-B588-30AFA7CA0DED}" destId="{D0721FE6-2CB8-214C-9DF3-5987F6EA3AE0}" srcOrd="4" destOrd="0" presId="urn:microsoft.com/office/officeart/2008/layout/VerticalAccentList"/>
    <dgm:cxn modelId="{2A2E1331-E7DE-2743-B01B-2720B7A5BC41}" type="presParOf" srcId="{3EAF9F4C-8289-0D40-B588-30AFA7CA0DED}" destId="{4C28BA69-79F4-3146-9A12-2132958A55C0}" srcOrd="5" destOrd="0" presId="urn:microsoft.com/office/officeart/2008/layout/VerticalAccentList"/>
    <dgm:cxn modelId="{AF2A0765-A4BF-2F46-B54C-78B7F3CDD12D}" type="presParOf" srcId="{3EAF9F4C-8289-0D40-B588-30AFA7CA0DED}" destId="{73996CD3-E6A6-D941-8653-002ABA6CA347}" srcOrd="6" destOrd="0" presId="urn:microsoft.com/office/officeart/2008/layout/VerticalAccentList"/>
    <dgm:cxn modelId="{8AB4FD34-B0EF-524D-9055-CE8D469F1882}" type="presParOf" srcId="{CCF1CCB6-C8CF-7244-BC00-5A5AB8B81FAC}" destId="{4AA1DDE1-4DFD-AC4E-AC5B-38C70EE1BF82}" srcOrd="2" destOrd="0" presId="urn:microsoft.com/office/officeart/2008/layout/VerticalAccentList"/>
    <dgm:cxn modelId="{F1EB4262-8237-394B-BF15-C9F04FE68796}" type="presParOf" srcId="{CCF1CCB6-C8CF-7244-BC00-5A5AB8B81FAC}" destId="{7FF559E0-3715-AD48-BE21-FA7CC946333E}" srcOrd="3" destOrd="0" presId="urn:microsoft.com/office/officeart/2008/layout/VerticalAccentList"/>
    <dgm:cxn modelId="{FCC85D47-2949-764F-92D7-184F2A92D370}" type="presParOf" srcId="{7FF559E0-3715-AD48-BE21-FA7CC946333E}" destId="{0F6AF4AB-FB2E-FC49-BCBA-85BE05B3D7E5}" srcOrd="0" destOrd="0" presId="urn:microsoft.com/office/officeart/2008/layout/VerticalAccentList"/>
    <dgm:cxn modelId="{34F84317-FAFC-C641-BAEA-63C4866E34BE}" type="presParOf" srcId="{CCF1CCB6-C8CF-7244-BC00-5A5AB8B81FAC}" destId="{2E9DE6E5-A30C-8A4A-8A46-68BE210564A4}" srcOrd="4" destOrd="0" presId="urn:microsoft.com/office/officeart/2008/layout/VerticalAccentList"/>
    <dgm:cxn modelId="{AE2DACD2-3D4C-F44F-8746-B5C025B482AB}" type="presParOf" srcId="{2E9DE6E5-A30C-8A4A-8A46-68BE210564A4}" destId="{F94051BD-12AB-664D-969A-AB54E9C582BA}" srcOrd="0" destOrd="0" presId="urn:microsoft.com/office/officeart/2008/layout/VerticalAccentList"/>
    <dgm:cxn modelId="{AD9D4A6A-CD09-4749-9B78-A892A92215FC}" type="presParOf" srcId="{2E9DE6E5-A30C-8A4A-8A46-68BE210564A4}" destId="{E42FBD75-71D3-184F-A1C1-FD7180ED85DC}" srcOrd="1" destOrd="0" presId="urn:microsoft.com/office/officeart/2008/layout/VerticalAccentList"/>
    <dgm:cxn modelId="{5CC6BFFF-6E4F-A54F-8BA5-1AB13586AE3C}" type="presParOf" srcId="{2E9DE6E5-A30C-8A4A-8A46-68BE210564A4}" destId="{7B34E174-85E5-5E47-BABF-1D9209D3C5C4}" srcOrd="2" destOrd="0" presId="urn:microsoft.com/office/officeart/2008/layout/VerticalAccentList"/>
    <dgm:cxn modelId="{02C40D10-B1BA-A440-A690-57622EC63B4F}" type="presParOf" srcId="{2E9DE6E5-A30C-8A4A-8A46-68BE210564A4}" destId="{B8A9A008-1FDA-DE4F-8549-15FFBFA987DE}" srcOrd="3" destOrd="0" presId="urn:microsoft.com/office/officeart/2008/layout/VerticalAccentList"/>
    <dgm:cxn modelId="{31998976-6DAB-3948-A1B0-4DA9C3E7F646}" type="presParOf" srcId="{2E9DE6E5-A30C-8A4A-8A46-68BE210564A4}" destId="{75B1FDF0-2126-784C-94B1-48DC798726D0}" srcOrd="4" destOrd="0" presId="urn:microsoft.com/office/officeart/2008/layout/VerticalAccentList"/>
    <dgm:cxn modelId="{EE8F36EB-DF8C-B943-8234-05FA497A6810}" type="presParOf" srcId="{2E9DE6E5-A30C-8A4A-8A46-68BE210564A4}" destId="{BB572FAB-546F-DC43-91DB-49049EAD9F8D}" srcOrd="5" destOrd="0" presId="urn:microsoft.com/office/officeart/2008/layout/VerticalAccentList"/>
    <dgm:cxn modelId="{6CDAB6C5-B235-334D-9818-CB7243B85F42}" type="presParOf" srcId="{2E9DE6E5-A30C-8A4A-8A46-68BE210564A4}" destId="{2C08769D-D95F-7243-8673-EE4738565006}" srcOrd="6" destOrd="0" presId="urn:microsoft.com/office/officeart/2008/layout/VerticalAccentList"/>
    <dgm:cxn modelId="{DDA517B4-5BA0-0441-B312-2E76634DD964}" type="presParOf" srcId="{CCF1CCB6-C8CF-7244-BC00-5A5AB8B81FAC}" destId="{7DAC9F6E-03B6-8D4D-AAE4-0A3404F0AD68}" srcOrd="5" destOrd="0" presId="urn:microsoft.com/office/officeart/2008/layout/VerticalAccentList"/>
    <dgm:cxn modelId="{DC674C89-4421-4B47-A9CB-257917ED8A43}" type="presParOf" srcId="{CCF1CCB6-C8CF-7244-BC00-5A5AB8B81FAC}" destId="{61053E09-B1EC-1D4C-B3CD-FBBC69C3723A}" srcOrd="6" destOrd="0" presId="urn:microsoft.com/office/officeart/2008/layout/VerticalAccentList"/>
    <dgm:cxn modelId="{2311DF7F-9B2C-4244-BA8F-2CF2F3B67FC6}" type="presParOf" srcId="{61053E09-B1EC-1D4C-B3CD-FBBC69C3723A}" destId="{9F3F814E-EB97-E04D-A601-EE872EED7340}" srcOrd="0" destOrd="0" presId="urn:microsoft.com/office/officeart/2008/layout/VerticalAccentList"/>
    <dgm:cxn modelId="{A3B2E32D-4582-1C47-9B5C-0D5199311999}" type="presParOf" srcId="{CCF1CCB6-C8CF-7244-BC00-5A5AB8B81FAC}" destId="{7891E3FB-2C8F-1A41-AB5C-DDF4C89252FC}" srcOrd="7" destOrd="0" presId="urn:microsoft.com/office/officeart/2008/layout/VerticalAccentList"/>
    <dgm:cxn modelId="{6C67FD85-9B12-B246-A48B-0F3CDC39B558}" type="presParOf" srcId="{7891E3FB-2C8F-1A41-AB5C-DDF4C89252FC}" destId="{110AB145-F3B3-D44D-82B0-AB67D181C174}" srcOrd="0" destOrd="0" presId="urn:microsoft.com/office/officeart/2008/layout/VerticalAccentList"/>
    <dgm:cxn modelId="{F48C4F5E-824E-1E43-A354-10082706A10F}" type="presParOf" srcId="{7891E3FB-2C8F-1A41-AB5C-DDF4C89252FC}" destId="{1B98C463-44CE-1442-B5C6-0DA48421C565}" srcOrd="1" destOrd="0" presId="urn:microsoft.com/office/officeart/2008/layout/VerticalAccentList"/>
    <dgm:cxn modelId="{B5A7FB66-B0C7-5F44-A35D-6D6C4B5505C5}" type="presParOf" srcId="{7891E3FB-2C8F-1A41-AB5C-DDF4C89252FC}" destId="{A002D599-71DE-B44D-B5A3-1AEC669E0C87}" srcOrd="2" destOrd="0" presId="urn:microsoft.com/office/officeart/2008/layout/VerticalAccentList"/>
    <dgm:cxn modelId="{964829E2-FF19-9144-9310-8C1B02DF2CC2}" type="presParOf" srcId="{7891E3FB-2C8F-1A41-AB5C-DDF4C89252FC}" destId="{17CFC159-E4FE-394C-8AD2-6B31BA37DF02}" srcOrd="3" destOrd="0" presId="urn:microsoft.com/office/officeart/2008/layout/VerticalAccentList"/>
    <dgm:cxn modelId="{2BBA6146-589C-E94E-A484-B0FAA64F62D3}" type="presParOf" srcId="{7891E3FB-2C8F-1A41-AB5C-DDF4C89252FC}" destId="{B610C588-1816-1D47-B9DE-300E7017CF71}" srcOrd="4" destOrd="0" presId="urn:microsoft.com/office/officeart/2008/layout/VerticalAccentList"/>
    <dgm:cxn modelId="{3753FD6D-7299-4E42-AF0C-0DBE7D2640BF}" type="presParOf" srcId="{7891E3FB-2C8F-1A41-AB5C-DDF4C89252FC}" destId="{984D529F-B60B-DF45-9BC0-DF24661EA3F4}" srcOrd="5" destOrd="0" presId="urn:microsoft.com/office/officeart/2008/layout/VerticalAccentList"/>
    <dgm:cxn modelId="{FD061C26-4C69-0244-900C-3D152FF6ECD3}" type="presParOf" srcId="{7891E3FB-2C8F-1A41-AB5C-DDF4C89252FC}" destId="{4F4C6344-AB21-2C41-99FA-CBDA29C616F0}" srcOrd="6" destOrd="0" presId="urn:microsoft.com/office/officeart/2008/layout/VerticalAccentList"/>
    <dgm:cxn modelId="{4867E7C0-3938-4641-928E-55BC17803403}" type="presParOf" srcId="{CCF1CCB6-C8CF-7244-BC00-5A5AB8B81FAC}" destId="{DB0F06BC-10BA-9149-AEB3-749B1CE0D590}" srcOrd="8" destOrd="0" presId="urn:microsoft.com/office/officeart/2008/layout/VerticalAccentList"/>
    <dgm:cxn modelId="{1637A19B-83C1-0B40-A124-1C21F9009F70}" type="presParOf" srcId="{CCF1CCB6-C8CF-7244-BC00-5A5AB8B81FAC}" destId="{D6050A0C-8DE4-D342-9B1A-038274576B93}" srcOrd="9" destOrd="0" presId="urn:microsoft.com/office/officeart/2008/layout/VerticalAccentList"/>
    <dgm:cxn modelId="{B94B8834-6574-6A44-9F61-22D8FB909C40}" type="presParOf" srcId="{D6050A0C-8DE4-D342-9B1A-038274576B93}" destId="{7C676A09-21B4-C849-AD4F-8B0231DB61C2}" srcOrd="0" destOrd="0" presId="urn:microsoft.com/office/officeart/2008/layout/VerticalAccentList"/>
    <dgm:cxn modelId="{6688C7BE-A299-9245-B3C0-FB4B3FBF6FEA}" type="presParOf" srcId="{CCF1CCB6-C8CF-7244-BC00-5A5AB8B81FAC}" destId="{9DC0B1CC-4D12-8645-B66F-2AEBC042F5CB}" srcOrd="10" destOrd="0" presId="urn:microsoft.com/office/officeart/2008/layout/VerticalAccentList"/>
    <dgm:cxn modelId="{C2F12853-A219-974E-B255-687D7D02F7A4}" type="presParOf" srcId="{9DC0B1CC-4D12-8645-B66F-2AEBC042F5CB}" destId="{B33AFB02-F64F-1947-8CFC-358C2F8F6055}" srcOrd="0" destOrd="0" presId="urn:microsoft.com/office/officeart/2008/layout/VerticalAccentList"/>
    <dgm:cxn modelId="{A70BFF5B-B12A-B146-9E63-1A1D56259E67}" type="presParOf" srcId="{9DC0B1CC-4D12-8645-B66F-2AEBC042F5CB}" destId="{753EC7D8-E404-354A-AFB8-C873A638AD80}" srcOrd="1" destOrd="0" presId="urn:microsoft.com/office/officeart/2008/layout/VerticalAccentList"/>
    <dgm:cxn modelId="{7A155B37-7524-7E40-B1FA-97A3B857F6C6}" type="presParOf" srcId="{9DC0B1CC-4D12-8645-B66F-2AEBC042F5CB}" destId="{3CF04A5B-D874-1C4A-AD50-54B0AF15FA32}" srcOrd="2" destOrd="0" presId="urn:microsoft.com/office/officeart/2008/layout/VerticalAccentList"/>
    <dgm:cxn modelId="{DD9BA959-A9F0-6441-9F5F-970F54902F70}" type="presParOf" srcId="{9DC0B1CC-4D12-8645-B66F-2AEBC042F5CB}" destId="{19DA263E-9680-354A-89BD-248631C74706}" srcOrd="3" destOrd="0" presId="urn:microsoft.com/office/officeart/2008/layout/VerticalAccentList"/>
    <dgm:cxn modelId="{70F8CDA5-B8C6-9E4A-AFC1-2AB42031978F}" type="presParOf" srcId="{9DC0B1CC-4D12-8645-B66F-2AEBC042F5CB}" destId="{00E3F9DF-C927-8C48-9923-7FA86EA2DF3E}" srcOrd="4" destOrd="0" presId="urn:microsoft.com/office/officeart/2008/layout/VerticalAccentList"/>
    <dgm:cxn modelId="{7C50E38F-71CB-E247-A7C5-1A596F6D3F5B}" type="presParOf" srcId="{9DC0B1CC-4D12-8645-B66F-2AEBC042F5CB}" destId="{AA95A927-9C72-BA45-B047-9BC654687F62}" srcOrd="5" destOrd="0" presId="urn:microsoft.com/office/officeart/2008/layout/VerticalAccentList"/>
    <dgm:cxn modelId="{B6EC544A-0C81-8E42-A985-E3E24E6994D5}" type="presParOf" srcId="{9DC0B1CC-4D12-8645-B66F-2AEBC042F5CB}" destId="{E77665D4-1FEB-D744-9300-CC31289DFB24}" srcOrd="6" destOrd="0" presId="urn:microsoft.com/office/officeart/2008/layout/VerticalAccentList"/>
    <dgm:cxn modelId="{F0E415E9-5099-2F4A-8A79-C3084ADA996C}" type="presParOf" srcId="{CCF1CCB6-C8CF-7244-BC00-5A5AB8B81FAC}" destId="{DDA22834-838C-A54D-A00A-83D9CF800AB9}" srcOrd="11" destOrd="0" presId="urn:microsoft.com/office/officeart/2008/layout/VerticalAccentList"/>
    <dgm:cxn modelId="{269306B6-32BB-7E48-B11B-1474028957B8}" type="presParOf" srcId="{CCF1CCB6-C8CF-7244-BC00-5A5AB8B81FAC}" destId="{348B534E-82ED-F744-B781-6D824542EAA4}" srcOrd="12" destOrd="0" presId="urn:microsoft.com/office/officeart/2008/layout/VerticalAccentList"/>
    <dgm:cxn modelId="{6ADAA7ED-7DFD-414E-831E-80DD0904C5A8}" type="presParOf" srcId="{348B534E-82ED-F744-B781-6D824542EAA4}" destId="{14641A57-D4EA-7B41-9BF4-EF09AA339AF2}" srcOrd="0" destOrd="0" presId="urn:microsoft.com/office/officeart/2008/layout/VerticalAccentList"/>
    <dgm:cxn modelId="{4F6B03B4-5551-D44D-9BB8-699F494FC82B}" type="presParOf" srcId="{CCF1CCB6-C8CF-7244-BC00-5A5AB8B81FAC}" destId="{D5A38B48-86EF-1543-B03C-0E8BF6CB4F87}" srcOrd="13" destOrd="0" presId="urn:microsoft.com/office/officeart/2008/layout/VerticalAccentList"/>
    <dgm:cxn modelId="{81CCA6E8-C114-8F43-9755-A5565343F117}" type="presParOf" srcId="{D5A38B48-86EF-1543-B03C-0E8BF6CB4F87}" destId="{7CDC7D22-517A-9E43-BB6D-72B19E4B25A4}" srcOrd="0" destOrd="0" presId="urn:microsoft.com/office/officeart/2008/layout/VerticalAccentList"/>
    <dgm:cxn modelId="{02A9B2E2-045A-2845-82FD-C6A9CCC71EAB}" type="presParOf" srcId="{D5A38B48-86EF-1543-B03C-0E8BF6CB4F87}" destId="{507C448A-4DE7-DB4D-AE84-24EC4086A223}" srcOrd="1" destOrd="0" presId="urn:microsoft.com/office/officeart/2008/layout/VerticalAccentList"/>
    <dgm:cxn modelId="{DAB9763D-F68E-A04E-B088-2591250D53D0}" type="presParOf" srcId="{D5A38B48-86EF-1543-B03C-0E8BF6CB4F87}" destId="{6654B00E-7F2C-054A-A90C-ADAAC52832A5}" srcOrd="2" destOrd="0" presId="urn:microsoft.com/office/officeart/2008/layout/VerticalAccentList"/>
    <dgm:cxn modelId="{C7082E17-5969-924B-A999-90CA89ACA46A}" type="presParOf" srcId="{D5A38B48-86EF-1543-B03C-0E8BF6CB4F87}" destId="{BBA37722-19FF-5A48-8BFC-B8E861E72049}" srcOrd="3" destOrd="0" presId="urn:microsoft.com/office/officeart/2008/layout/VerticalAccentList"/>
    <dgm:cxn modelId="{1E7EDA7D-58E6-2748-B2FC-03664839C00E}" type="presParOf" srcId="{D5A38B48-86EF-1543-B03C-0E8BF6CB4F87}" destId="{710F720C-4A2E-0B43-8F63-7F7157E16D61}" srcOrd="4" destOrd="0" presId="urn:microsoft.com/office/officeart/2008/layout/VerticalAccentList"/>
    <dgm:cxn modelId="{CCEFBE44-698B-7C40-A43D-61DDDAB140B3}" type="presParOf" srcId="{D5A38B48-86EF-1543-B03C-0E8BF6CB4F87}" destId="{2069CB54-B064-D14D-B0A0-6E1F84A43206}" srcOrd="5" destOrd="0" presId="urn:microsoft.com/office/officeart/2008/layout/VerticalAccentList"/>
    <dgm:cxn modelId="{C0190689-8C50-E842-9160-2B7AF9BFCB00}" type="presParOf" srcId="{D5A38B48-86EF-1543-B03C-0E8BF6CB4F87}" destId="{AB1D66E5-C9CF-AD4A-9815-A19AAB823C3B}" srcOrd="6" destOrd="0" presId="urn:microsoft.com/office/officeart/2008/layout/VerticalAccentList"/>
    <dgm:cxn modelId="{00260E3D-EA2A-B44A-ADE8-47BCD48604FD}" type="presParOf" srcId="{CCF1CCB6-C8CF-7244-BC00-5A5AB8B81FAC}" destId="{D0523651-C8B6-124E-9FFC-EDB96582C180}" srcOrd="14" destOrd="0" presId="urn:microsoft.com/office/officeart/2008/layout/VerticalAccentList"/>
    <dgm:cxn modelId="{B7D8AFD5-CF08-7A47-A2D5-34FD26926354}" type="presParOf" srcId="{CCF1CCB6-C8CF-7244-BC00-5A5AB8B81FAC}" destId="{D4E09F4B-C000-2A4C-BA6A-9F5EDB8B5D9B}" srcOrd="15" destOrd="0" presId="urn:microsoft.com/office/officeart/2008/layout/VerticalAccentList"/>
    <dgm:cxn modelId="{EBFBB3A1-5906-8A41-B4B3-1B813B19BA75}" type="presParOf" srcId="{D4E09F4B-C000-2A4C-BA6A-9F5EDB8B5D9B}" destId="{4ED713B5-7EB4-F94B-A96C-1BE8B0DA39B4}" srcOrd="0" destOrd="0" presId="urn:microsoft.com/office/officeart/2008/layout/VerticalAccentList"/>
    <dgm:cxn modelId="{46B76817-C02C-4D45-9FEB-7776DB2D54BC}" type="presParOf" srcId="{CCF1CCB6-C8CF-7244-BC00-5A5AB8B81FAC}" destId="{AEB872A6-7498-6F42-B1D5-41C8D0534748}" srcOrd="16" destOrd="0" presId="urn:microsoft.com/office/officeart/2008/layout/VerticalAccentList"/>
    <dgm:cxn modelId="{FB627495-AB1F-BD43-B031-610CA68B6A64}" type="presParOf" srcId="{AEB872A6-7498-6F42-B1D5-41C8D0534748}" destId="{766CAAC1-BA21-9E4A-BD30-BB5200EB3480}" srcOrd="0" destOrd="0" presId="urn:microsoft.com/office/officeart/2008/layout/VerticalAccentList"/>
    <dgm:cxn modelId="{7CB6BA7B-8C32-1245-86D3-3EE17EFD0D13}" type="presParOf" srcId="{AEB872A6-7498-6F42-B1D5-41C8D0534748}" destId="{2137B28F-4ADD-D94F-8F61-27EFB418122E}" srcOrd="1" destOrd="0" presId="urn:microsoft.com/office/officeart/2008/layout/VerticalAccentList"/>
    <dgm:cxn modelId="{2BAC59F9-7058-7E4F-A2E3-66E4BA477AFC}" type="presParOf" srcId="{AEB872A6-7498-6F42-B1D5-41C8D0534748}" destId="{D091DF35-2721-DD4D-998C-66B2F895DB03}" srcOrd="2" destOrd="0" presId="urn:microsoft.com/office/officeart/2008/layout/VerticalAccentList"/>
    <dgm:cxn modelId="{47D56898-7A7D-2944-9DB6-FA4897674EA4}" type="presParOf" srcId="{AEB872A6-7498-6F42-B1D5-41C8D0534748}" destId="{5F8091A9-FECB-EE4F-8BF6-DCAFC451345F}" srcOrd="3" destOrd="0" presId="urn:microsoft.com/office/officeart/2008/layout/VerticalAccentList"/>
    <dgm:cxn modelId="{84573489-980A-4B43-8772-B083D48DF9E5}" type="presParOf" srcId="{AEB872A6-7498-6F42-B1D5-41C8D0534748}" destId="{520ED454-A64E-5443-A378-30A74A7DB371}" srcOrd="4" destOrd="0" presId="urn:microsoft.com/office/officeart/2008/layout/VerticalAccentList"/>
    <dgm:cxn modelId="{F65DD6B9-F021-2649-B892-6E0851493D0D}" type="presParOf" srcId="{AEB872A6-7498-6F42-B1D5-41C8D0534748}" destId="{FFF0EE33-74C2-D04F-A076-EAC608510826}" srcOrd="5" destOrd="0" presId="urn:microsoft.com/office/officeart/2008/layout/VerticalAccentList"/>
    <dgm:cxn modelId="{C0C59571-FBC9-C44D-86FF-6D368289F262}" type="presParOf" srcId="{AEB872A6-7498-6F42-B1D5-41C8D0534748}" destId="{B9375D67-8F55-0C46-8816-64ABC3E5E380}" srcOrd="6" destOrd="0" presId="urn:microsoft.com/office/officeart/2008/layout/VerticalAccentList"/>
    <dgm:cxn modelId="{754AE200-DC4B-5A44-9BBF-D050C76B493C}" type="presParOf" srcId="{CCF1CCB6-C8CF-7244-BC00-5A5AB8B81FAC}" destId="{45A282D0-53D0-5B4A-B7F3-F45CB6CF8744}" srcOrd="17" destOrd="0" presId="urn:microsoft.com/office/officeart/2008/layout/VerticalAccentList"/>
    <dgm:cxn modelId="{D0BE219E-3ACB-0F41-B657-55C615E93CF5}" type="presParOf" srcId="{CCF1CCB6-C8CF-7244-BC00-5A5AB8B81FAC}" destId="{C97B6E9D-EF7C-BE42-881A-558397CD93EE}" srcOrd="18" destOrd="0" presId="urn:microsoft.com/office/officeart/2008/layout/VerticalAccentList"/>
    <dgm:cxn modelId="{C8A1EF36-A53B-BC48-A69E-9E6D8CDA1DCE}" type="presParOf" srcId="{C97B6E9D-EF7C-BE42-881A-558397CD93EE}" destId="{E92C9030-B410-824E-A14D-2678AB004662}" srcOrd="0" destOrd="0" presId="urn:microsoft.com/office/officeart/2008/layout/VerticalAccentList"/>
    <dgm:cxn modelId="{5F1F6838-14CA-224A-82D6-D9DDC5FC7143}" type="presParOf" srcId="{CCF1CCB6-C8CF-7244-BC00-5A5AB8B81FAC}" destId="{E49F7504-5FC1-F74C-A8DD-97BFB8121716}" srcOrd="19" destOrd="0" presId="urn:microsoft.com/office/officeart/2008/layout/VerticalAccentList"/>
    <dgm:cxn modelId="{914493AA-F37A-B94C-B79A-F8AA02873F88}" type="presParOf" srcId="{E49F7504-5FC1-F74C-A8DD-97BFB8121716}" destId="{A10D0D6F-36A4-DD47-A114-25EB8634D59D}" srcOrd="0" destOrd="0" presId="urn:microsoft.com/office/officeart/2008/layout/VerticalAccentList"/>
    <dgm:cxn modelId="{CD027853-AD25-724F-A865-EA813ABC7502}" type="presParOf" srcId="{E49F7504-5FC1-F74C-A8DD-97BFB8121716}" destId="{3FEC3DFF-D9C6-B744-B7EB-71EFF57E64B0}" srcOrd="1" destOrd="0" presId="urn:microsoft.com/office/officeart/2008/layout/VerticalAccentList"/>
    <dgm:cxn modelId="{ECEB4CEA-DFD4-114D-87D5-CD43E8FB9064}" type="presParOf" srcId="{E49F7504-5FC1-F74C-A8DD-97BFB8121716}" destId="{27D9AE2D-D8A1-CA45-AA0C-EC238C0C3708}" srcOrd="2" destOrd="0" presId="urn:microsoft.com/office/officeart/2008/layout/VerticalAccentList"/>
    <dgm:cxn modelId="{22849676-E043-EB43-9157-B814A86D9DF7}" type="presParOf" srcId="{E49F7504-5FC1-F74C-A8DD-97BFB8121716}" destId="{E89941DE-9E49-CD48-8CA8-A1E74CB0E63F}" srcOrd="3" destOrd="0" presId="urn:microsoft.com/office/officeart/2008/layout/VerticalAccentList"/>
    <dgm:cxn modelId="{D3A673C1-C9E9-B94B-9224-F27062FADD5F}" type="presParOf" srcId="{E49F7504-5FC1-F74C-A8DD-97BFB8121716}" destId="{4A9DC254-D6DB-F246-BF9A-EF27AF09D68E}" srcOrd="4" destOrd="0" presId="urn:microsoft.com/office/officeart/2008/layout/VerticalAccentList"/>
    <dgm:cxn modelId="{5F9C5AD2-E1A1-484E-9A79-043AF334CA5F}" type="presParOf" srcId="{E49F7504-5FC1-F74C-A8DD-97BFB8121716}" destId="{2534CC40-7E95-404E-93E9-21C24F983416}" srcOrd="5" destOrd="0" presId="urn:microsoft.com/office/officeart/2008/layout/VerticalAccentList"/>
    <dgm:cxn modelId="{57921144-D72F-8045-9BEC-8520B68039DA}" type="presParOf" srcId="{E49F7504-5FC1-F74C-A8DD-97BFB8121716}" destId="{8DF02F17-A755-5046-8BDB-DA110154236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0C83E-DF8F-B742-8B04-4DA02433D407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97BFAE-E10A-A34F-9CF9-6561FC6DBDA5}">
      <dgm:prSet phldrT="[Texto]"/>
      <dgm:spPr/>
      <dgm:t>
        <a:bodyPr/>
        <a:lstStyle/>
        <a:p>
          <a:r>
            <a:rPr lang="es-ES" dirty="0"/>
            <a:t>INDEXACIÓN</a:t>
          </a:r>
        </a:p>
      </dgm:t>
    </dgm:pt>
    <dgm:pt modelId="{28907869-F443-454F-BB28-2B0DA0754E47}" type="parTrans" cxnId="{9BC3B180-ECA9-394D-803C-62B3F69E9C06}">
      <dgm:prSet/>
      <dgm:spPr/>
      <dgm:t>
        <a:bodyPr/>
        <a:lstStyle/>
        <a:p>
          <a:endParaRPr lang="es-ES"/>
        </a:p>
      </dgm:t>
    </dgm:pt>
    <dgm:pt modelId="{532267E4-8DA3-7848-AD11-FA550EB71AC4}" type="sibTrans" cxnId="{9BC3B180-ECA9-394D-803C-62B3F69E9C06}">
      <dgm:prSet/>
      <dgm:spPr/>
      <dgm:t>
        <a:bodyPr/>
        <a:lstStyle/>
        <a:p>
          <a:endParaRPr lang="es-ES"/>
        </a:p>
      </dgm:t>
    </dgm:pt>
    <dgm:pt modelId="{60655C43-76C0-CF40-A7B4-F15F1A3C4A50}">
      <dgm:prSet phldrT="[Texto]"/>
      <dgm:spPr/>
      <dgm:t>
        <a:bodyPr/>
        <a:lstStyle/>
        <a:p>
          <a:r>
            <a:rPr lang="es-ES" dirty="0"/>
            <a:t>BOW</a:t>
          </a:r>
        </a:p>
      </dgm:t>
    </dgm:pt>
    <dgm:pt modelId="{0F9FE8B9-3105-D64B-ADAF-7856F3849A12}" type="parTrans" cxnId="{8D00E7AA-17A7-AE4B-8CC3-B1831BD54D43}">
      <dgm:prSet/>
      <dgm:spPr/>
      <dgm:t>
        <a:bodyPr/>
        <a:lstStyle/>
        <a:p>
          <a:endParaRPr lang="es-ES"/>
        </a:p>
      </dgm:t>
    </dgm:pt>
    <dgm:pt modelId="{DFE0A792-C61E-E649-B5D5-5804B2F62997}" type="sibTrans" cxnId="{8D00E7AA-17A7-AE4B-8CC3-B1831BD54D43}">
      <dgm:prSet/>
      <dgm:spPr/>
      <dgm:t>
        <a:bodyPr/>
        <a:lstStyle/>
        <a:p>
          <a:endParaRPr lang="es-ES"/>
        </a:p>
      </dgm:t>
    </dgm:pt>
    <dgm:pt modelId="{E23A34F6-ACDB-0B4E-809A-FC669CCB6CAB}">
      <dgm:prSet phldrT="[Texto]"/>
      <dgm:spPr/>
      <dgm:t>
        <a:bodyPr/>
        <a:lstStyle/>
        <a:p>
          <a:r>
            <a:rPr lang="es-ES" dirty="0"/>
            <a:t>RECUPERACIÓN</a:t>
          </a:r>
        </a:p>
      </dgm:t>
    </dgm:pt>
    <dgm:pt modelId="{74B8413A-AAAE-DF4B-BF6F-1E69046987CD}" type="parTrans" cxnId="{FAB026C8-BCB8-F846-846B-92B182A47E98}">
      <dgm:prSet/>
      <dgm:spPr/>
      <dgm:t>
        <a:bodyPr/>
        <a:lstStyle/>
        <a:p>
          <a:endParaRPr lang="es-ES"/>
        </a:p>
      </dgm:t>
    </dgm:pt>
    <dgm:pt modelId="{6432351E-07A3-1C43-85AB-427F033E659F}" type="sibTrans" cxnId="{FAB026C8-BCB8-F846-846B-92B182A47E98}">
      <dgm:prSet/>
      <dgm:spPr/>
      <dgm:t>
        <a:bodyPr/>
        <a:lstStyle/>
        <a:p>
          <a:endParaRPr lang="es-ES"/>
        </a:p>
      </dgm:t>
    </dgm:pt>
    <dgm:pt modelId="{4828857B-A26F-204A-AA7C-DBBB147919F2}">
      <dgm:prSet phldrT="[Texto]"/>
      <dgm:spPr/>
      <dgm:t>
        <a:bodyPr/>
        <a:lstStyle/>
        <a:p>
          <a:r>
            <a:rPr lang="es-ES" dirty="0"/>
            <a:t>VECTOR SPACE MODEL</a:t>
          </a:r>
        </a:p>
      </dgm:t>
    </dgm:pt>
    <dgm:pt modelId="{944D36E0-FF2B-7443-8000-F0AC92A47974}" type="parTrans" cxnId="{1A7CE03C-3645-874D-9BA6-3652A5D40A86}">
      <dgm:prSet/>
      <dgm:spPr/>
      <dgm:t>
        <a:bodyPr/>
        <a:lstStyle/>
        <a:p>
          <a:endParaRPr lang="es-ES"/>
        </a:p>
      </dgm:t>
    </dgm:pt>
    <dgm:pt modelId="{F96B996E-F83A-8749-AD65-CE9124CDFAEE}" type="sibTrans" cxnId="{1A7CE03C-3645-874D-9BA6-3652A5D40A86}">
      <dgm:prSet/>
      <dgm:spPr/>
      <dgm:t>
        <a:bodyPr/>
        <a:lstStyle/>
        <a:p>
          <a:endParaRPr lang="es-ES"/>
        </a:p>
      </dgm:t>
    </dgm:pt>
    <dgm:pt modelId="{1A612985-E51B-7D42-8741-484069017EB2}">
      <dgm:prSet phldrT="[Texto]"/>
      <dgm:spPr/>
      <dgm:t>
        <a:bodyPr/>
        <a:lstStyle/>
        <a:p>
          <a:r>
            <a:rPr lang="es-ES" dirty="0"/>
            <a:t>METAPY</a:t>
          </a:r>
        </a:p>
      </dgm:t>
    </dgm:pt>
    <dgm:pt modelId="{74CFD5CF-43FA-2F48-B1F1-122D309294D4}" type="parTrans" cxnId="{23C51100-A59E-3B40-9DD1-D5F3DCC541C4}">
      <dgm:prSet/>
      <dgm:spPr/>
      <dgm:t>
        <a:bodyPr/>
        <a:lstStyle/>
        <a:p>
          <a:endParaRPr lang="es-ES"/>
        </a:p>
      </dgm:t>
    </dgm:pt>
    <dgm:pt modelId="{8308CFAD-579C-9F44-8DA3-4D609525CD6C}" type="sibTrans" cxnId="{23C51100-A59E-3B40-9DD1-D5F3DCC541C4}">
      <dgm:prSet/>
      <dgm:spPr/>
      <dgm:t>
        <a:bodyPr/>
        <a:lstStyle/>
        <a:p>
          <a:endParaRPr lang="es-ES"/>
        </a:p>
      </dgm:t>
    </dgm:pt>
    <dgm:pt modelId="{8E6132E5-E06A-C641-8004-8E11883657EC}">
      <dgm:prSet phldrT="[Texto]"/>
      <dgm:spPr/>
      <dgm:t>
        <a:bodyPr/>
        <a:lstStyle/>
        <a:p>
          <a:r>
            <a:rPr lang="es-ES" dirty="0"/>
            <a:t>RANKING</a:t>
          </a:r>
        </a:p>
      </dgm:t>
    </dgm:pt>
    <dgm:pt modelId="{45EE8E6F-3019-6C41-83D2-3E0549351A1C}" type="parTrans" cxnId="{EF469F74-9FA3-9F40-B7CA-624BAD6E3317}">
      <dgm:prSet/>
      <dgm:spPr/>
      <dgm:t>
        <a:bodyPr/>
        <a:lstStyle/>
        <a:p>
          <a:endParaRPr lang="es-ES"/>
        </a:p>
      </dgm:t>
    </dgm:pt>
    <dgm:pt modelId="{76212C54-2AF4-F34E-A1B6-D8CE6D221B8E}" type="sibTrans" cxnId="{EF469F74-9FA3-9F40-B7CA-624BAD6E3317}">
      <dgm:prSet/>
      <dgm:spPr/>
      <dgm:t>
        <a:bodyPr/>
        <a:lstStyle/>
        <a:p>
          <a:endParaRPr lang="es-ES"/>
        </a:p>
      </dgm:t>
    </dgm:pt>
    <dgm:pt modelId="{DBF3B7ED-E834-DB42-8F44-60F7B4C6F4D7}">
      <dgm:prSet phldrT="[Texto]"/>
      <dgm:spPr/>
      <dgm:t>
        <a:bodyPr/>
        <a:lstStyle/>
        <a:p>
          <a:r>
            <a:rPr lang="es-ES" dirty="0"/>
            <a:t>TF/IDF</a:t>
          </a:r>
        </a:p>
      </dgm:t>
    </dgm:pt>
    <dgm:pt modelId="{801294B3-453A-9B4E-B05C-0B8B426FB63A}" type="parTrans" cxnId="{CE2E7E76-68A0-E94E-B022-A0163A3289A9}">
      <dgm:prSet/>
      <dgm:spPr/>
      <dgm:t>
        <a:bodyPr/>
        <a:lstStyle/>
        <a:p>
          <a:endParaRPr lang="es-ES"/>
        </a:p>
      </dgm:t>
    </dgm:pt>
    <dgm:pt modelId="{08FFFDC9-6055-3E46-8D62-56DBD363CD6A}" type="sibTrans" cxnId="{CE2E7E76-68A0-E94E-B022-A0163A3289A9}">
      <dgm:prSet/>
      <dgm:spPr/>
      <dgm:t>
        <a:bodyPr/>
        <a:lstStyle/>
        <a:p>
          <a:endParaRPr lang="es-ES"/>
        </a:p>
      </dgm:t>
    </dgm:pt>
    <dgm:pt modelId="{C8942D92-D346-9741-879B-0D2482148FD2}">
      <dgm:prSet/>
      <dgm:spPr/>
      <dgm:t>
        <a:bodyPr/>
        <a:lstStyle/>
        <a:p>
          <a:r>
            <a:rPr lang="es-ES" dirty="0"/>
            <a:t>INDICE</a:t>
          </a:r>
          <a:r>
            <a:rPr lang="es-ES" baseline="0" dirty="0"/>
            <a:t> INVERTIDO</a:t>
          </a:r>
          <a:endParaRPr lang="es-ES" dirty="0"/>
        </a:p>
      </dgm:t>
    </dgm:pt>
    <dgm:pt modelId="{C0CADB66-9E40-DB43-B3D6-033AD8AC0993}" type="parTrans" cxnId="{BC887146-33D8-7749-BD4B-78B9E56E69F5}">
      <dgm:prSet/>
      <dgm:spPr/>
      <dgm:t>
        <a:bodyPr/>
        <a:lstStyle/>
        <a:p>
          <a:endParaRPr lang="es-ES"/>
        </a:p>
      </dgm:t>
    </dgm:pt>
    <dgm:pt modelId="{5E9255F9-4A0B-194D-A0EC-B393042A5172}" type="sibTrans" cxnId="{BC887146-33D8-7749-BD4B-78B9E56E69F5}">
      <dgm:prSet/>
      <dgm:spPr/>
      <dgm:t>
        <a:bodyPr/>
        <a:lstStyle/>
        <a:p>
          <a:endParaRPr lang="es-ES"/>
        </a:p>
      </dgm:t>
    </dgm:pt>
    <dgm:pt modelId="{8C4B53F8-D990-5D4B-961F-CB6071B425F7}">
      <dgm:prSet phldrT="[Texto]"/>
      <dgm:spPr/>
      <dgm:t>
        <a:bodyPr/>
        <a:lstStyle/>
        <a:p>
          <a:r>
            <a:rPr lang="es-ES" dirty="0"/>
            <a:t>TOKENIZACIÓN</a:t>
          </a:r>
        </a:p>
      </dgm:t>
    </dgm:pt>
    <dgm:pt modelId="{6F59B109-5814-884C-A14F-65E68A36AF24}" type="parTrans" cxnId="{C093239A-A588-8242-BB47-E0D5DD7A5027}">
      <dgm:prSet/>
      <dgm:spPr/>
      <dgm:t>
        <a:bodyPr/>
        <a:lstStyle/>
        <a:p>
          <a:endParaRPr lang="es-ES"/>
        </a:p>
      </dgm:t>
    </dgm:pt>
    <dgm:pt modelId="{5376EF1B-0DDF-8C4D-B1B6-569224E6EC51}" type="sibTrans" cxnId="{C093239A-A588-8242-BB47-E0D5DD7A5027}">
      <dgm:prSet/>
      <dgm:spPr/>
      <dgm:t>
        <a:bodyPr/>
        <a:lstStyle/>
        <a:p>
          <a:endParaRPr lang="es-ES"/>
        </a:p>
      </dgm:t>
    </dgm:pt>
    <dgm:pt modelId="{F291E21A-E33A-2047-83BE-665C5D2766B2}">
      <dgm:prSet phldrT="[Texto]"/>
      <dgm:spPr/>
      <dgm:t>
        <a:bodyPr/>
        <a:lstStyle/>
        <a:p>
          <a:r>
            <a:rPr lang="es-ES" dirty="0"/>
            <a:t>TOKENIZAR</a:t>
          </a:r>
        </a:p>
      </dgm:t>
    </dgm:pt>
    <dgm:pt modelId="{307A9688-26DE-9845-B268-E6ADC18F325B}" type="parTrans" cxnId="{BCFDB41D-E55B-7B49-BF1B-EC114BF83C85}">
      <dgm:prSet/>
      <dgm:spPr/>
      <dgm:t>
        <a:bodyPr/>
        <a:lstStyle/>
        <a:p>
          <a:endParaRPr lang="es-ES"/>
        </a:p>
      </dgm:t>
    </dgm:pt>
    <dgm:pt modelId="{A296B752-79AE-854C-8428-A579DE7FE4E3}" type="sibTrans" cxnId="{BCFDB41D-E55B-7B49-BF1B-EC114BF83C85}">
      <dgm:prSet/>
      <dgm:spPr/>
      <dgm:t>
        <a:bodyPr/>
        <a:lstStyle/>
        <a:p>
          <a:endParaRPr lang="es-ES"/>
        </a:p>
      </dgm:t>
    </dgm:pt>
    <dgm:pt modelId="{35B6AF48-EC40-EE4A-BA57-B4B18A5C45CC}">
      <dgm:prSet phldrT="[Texto]"/>
      <dgm:spPr/>
      <dgm:t>
        <a:bodyPr/>
        <a:lstStyle/>
        <a:p>
          <a:r>
            <a:rPr lang="es-ES" dirty="0"/>
            <a:t>STOP WORDS/PALABRAS VÁLIDAS</a:t>
          </a:r>
        </a:p>
      </dgm:t>
    </dgm:pt>
    <dgm:pt modelId="{BC2FD4B6-EA64-8D40-A468-848756B49E34}" type="parTrans" cxnId="{CEE58B8A-B604-3B4A-9E34-F03A60FCE029}">
      <dgm:prSet/>
      <dgm:spPr/>
      <dgm:t>
        <a:bodyPr/>
        <a:lstStyle/>
        <a:p>
          <a:endParaRPr lang="es-ES"/>
        </a:p>
      </dgm:t>
    </dgm:pt>
    <dgm:pt modelId="{F00320E8-D32E-F34A-A19D-9F809DCFA441}" type="sibTrans" cxnId="{CEE58B8A-B604-3B4A-9E34-F03A60FCE029}">
      <dgm:prSet/>
      <dgm:spPr/>
      <dgm:t>
        <a:bodyPr/>
        <a:lstStyle/>
        <a:p>
          <a:endParaRPr lang="es-ES"/>
        </a:p>
      </dgm:t>
    </dgm:pt>
    <dgm:pt modelId="{BEF33770-1148-9842-A3B4-EE968297907F}">
      <dgm:prSet phldrT="[Texto]"/>
      <dgm:spPr/>
      <dgm:t>
        <a:bodyPr/>
        <a:lstStyle/>
        <a:p>
          <a:r>
            <a:rPr lang="es-ES" dirty="0"/>
            <a:t>STEMMING</a:t>
          </a:r>
        </a:p>
      </dgm:t>
    </dgm:pt>
    <dgm:pt modelId="{F3F1B084-DB1A-344F-B14B-9F140E119F1F}" type="parTrans" cxnId="{2F16B41B-70E4-3246-95EB-BB30832F0BEA}">
      <dgm:prSet/>
      <dgm:spPr/>
      <dgm:t>
        <a:bodyPr/>
        <a:lstStyle/>
        <a:p>
          <a:endParaRPr lang="es-ES"/>
        </a:p>
      </dgm:t>
    </dgm:pt>
    <dgm:pt modelId="{A5600FD6-5967-E145-862E-2560CFAA7210}" type="sibTrans" cxnId="{2F16B41B-70E4-3246-95EB-BB30832F0BEA}">
      <dgm:prSet/>
      <dgm:spPr/>
      <dgm:t>
        <a:bodyPr/>
        <a:lstStyle/>
        <a:p>
          <a:endParaRPr lang="es-ES"/>
        </a:p>
      </dgm:t>
    </dgm:pt>
    <dgm:pt modelId="{091CB8F6-05C2-D049-B6FD-8AFD7570376F}">
      <dgm:prSet phldrT="[Texto]"/>
      <dgm:spPr/>
      <dgm:t>
        <a:bodyPr/>
        <a:lstStyle/>
        <a:p>
          <a:r>
            <a:rPr lang="es-ES" dirty="0"/>
            <a:t>LEMATIZACIÓN</a:t>
          </a:r>
        </a:p>
      </dgm:t>
    </dgm:pt>
    <dgm:pt modelId="{DAF6E2A4-3CD9-7441-B0ED-D75CFC80550D}" type="parTrans" cxnId="{F562FD56-E3DF-5E46-97A7-042FCBD700B1}">
      <dgm:prSet/>
      <dgm:spPr/>
      <dgm:t>
        <a:bodyPr/>
        <a:lstStyle/>
        <a:p>
          <a:endParaRPr lang="es-ES"/>
        </a:p>
      </dgm:t>
    </dgm:pt>
    <dgm:pt modelId="{83DBFA6B-DB23-344B-B602-0DB85F7F5522}" type="sibTrans" cxnId="{F562FD56-E3DF-5E46-97A7-042FCBD700B1}">
      <dgm:prSet/>
      <dgm:spPr/>
      <dgm:t>
        <a:bodyPr/>
        <a:lstStyle/>
        <a:p>
          <a:endParaRPr lang="es-ES"/>
        </a:p>
      </dgm:t>
    </dgm:pt>
    <dgm:pt modelId="{509E4430-5122-8543-BA32-020E98F40618}">
      <dgm:prSet phldrT="[Texto]"/>
      <dgm:spPr/>
      <dgm:t>
        <a:bodyPr/>
        <a:lstStyle/>
        <a:p>
          <a:r>
            <a:rPr lang="es-ES" dirty="0"/>
            <a:t>TOPIC DETECTION</a:t>
          </a:r>
        </a:p>
      </dgm:t>
    </dgm:pt>
    <dgm:pt modelId="{0A4420D2-108C-2F40-95D1-14177EA5C493}" type="parTrans" cxnId="{E35B5F7E-300C-B548-9000-D663C0E9DCD3}">
      <dgm:prSet/>
      <dgm:spPr/>
      <dgm:t>
        <a:bodyPr/>
        <a:lstStyle/>
        <a:p>
          <a:endParaRPr lang="es-ES"/>
        </a:p>
      </dgm:t>
    </dgm:pt>
    <dgm:pt modelId="{059165B3-3BB1-DC4E-8F12-2E7A2A90627D}" type="sibTrans" cxnId="{E35B5F7E-300C-B548-9000-D663C0E9DCD3}">
      <dgm:prSet/>
      <dgm:spPr/>
      <dgm:t>
        <a:bodyPr/>
        <a:lstStyle/>
        <a:p>
          <a:endParaRPr lang="es-ES"/>
        </a:p>
      </dgm:t>
    </dgm:pt>
    <dgm:pt modelId="{E41DECA3-C1C4-1444-86E2-27AD86E63E5B}">
      <dgm:prSet phldrT="[Texto]"/>
      <dgm:spPr/>
      <dgm:t>
        <a:bodyPr/>
        <a:lstStyle/>
        <a:p>
          <a:r>
            <a:rPr lang="es-ES" dirty="0"/>
            <a:t>LDA</a:t>
          </a:r>
        </a:p>
      </dgm:t>
    </dgm:pt>
    <dgm:pt modelId="{AB096973-1818-024F-9BC8-43A00AEC243E}" type="parTrans" cxnId="{C12208F0-2FA4-7044-9BDC-ED1F6A54BE00}">
      <dgm:prSet/>
      <dgm:spPr/>
      <dgm:t>
        <a:bodyPr/>
        <a:lstStyle/>
        <a:p>
          <a:endParaRPr lang="es-ES"/>
        </a:p>
      </dgm:t>
    </dgm:pt>
    <dgm:pt modelId="{54FFCBAD-A4C4-0D45-A8E8-08CB865535DA}" type="sibTrans" cxnId="{C12208F0-2FA4-7044-9BDC-ED1F6A54BE00}">
      <dgm:prSet/>
      <dgm:spPr/>
      <dgm:t>
        <a:bodyPr/>
        <a:lstStyle/>
        <a:p>
          <a:endParaRPr lang="es-ES"/>
        </a:p>
      </dgm:t>
    </dgm:pt>
    <dgm:pt modelId="{285D5C9E-5520-8F43-B9BC-C2786BE36506}">
      <dgm:prSet phldrT="[Texto]"/>
      <dgm:spPr/>
      <dgm:t>
        <a:bodyPr/>
        <a:lstStyle/>
        <a:p>
          <a:r>
            <a:rPr lang="es-ES" dirty="0"/>
            <a:t>SENTIMENT ANALYSIS</a:t>
          </a:r>
        </a:p>
      </dgm:t>
    </dgm:pt>
    <dgm:pt modelId="{C2C99899-63F3-C74A-A6C9-B5B8F452E01F}" type="parTrans" cxnId="{4635A61A-C907-304D-9118-47A058053100}">
      <dgm:prSet/>
      <dgm:spPr/>
      <dgm:t>
        <a:bodyPr/>
        <a:lstStyle/>
        <a:p>
          <a:endParaRPr lang="es-ES"/>
        </a:p>
      </dgm:t>
    </dgm:pt>
    <dgm:pt modelId="{2C4BE172-7048-6B45-8BAA-A2971A1FBD53}" type="sibTrans" cxnId="{4635A61A-C907-304D-9118-47A058053100}">
      <dgm:prSet/>
      <dgm:spPr/>
      <dgm:t>
        <a:bodyPr/>
        <a:lstStyle/>
        <a:p>
          <a:endParaRPr lang="es-ES"/>
        </a:p>
      </dgm:t>
    </dgm:pt>
    <dgm:pt modelId="{9982E747-0E52-9042-AEE1-329A1D9A061D}">
      <dgm:prSet phldrT="[Texto]"/>
      <dgm:spPr/>
      <dgm:t>
        <a:bodyPr/>
        <a:lstStyle/>
        <a:p>
          <a:r>
            <a:rPr lang="es-ES" dirty="0"/>
            <a:t>LIBRERÍA TEXTBLOB</a:t>
          </a:r>
        </a:p>
      </dgm:t>
    </dgm:pt>
    <dgm:pt modelId="{A603124F-A809-EF47-8F9F-305AB5505314}" type="parTrans" cxnId="{A862E24C-9609-5944-BB6A-A99EB370DF5C}">
      <dgm:prSet/>
      <dgm:spPr/>
      <dgm:t>
        <a:bodyPr/>
        <a:lstStyle/>
        <a:p>
          <a:endParaRPr lang="es-ES"/>
        </a:p>
      </dgm:t>
    </dgm:pt>
    <dgm:pt modelId="{E1A9B32D-726C-4D4E-9C4E-22553CA8710F}" type="sibTrans" cxnId="{A862E24C-9609-5944-BB6A-A99EB370DF5C}">
      <dgm:prSet/>
      <dgm:spPr/>
      <dgm:t>
        <a:bodyPr/>
        <a:lstStyle/>
        <a:p>
          <a:endParaRPr lang="es-ES"/>
        </a:p>
      </dgm:t>
    </dgm:pt>
    <dgm:pt modelId="{891DD9CF-FDA6-A846-B60F-AE20D4AA3B00}">
      <dgm:prSet phldrT="[Texto]"/>
      <dgm:spPr/>
      <dgm:t>
        <a:bodyPr/>
        <a:lstStyle/>
        <a:p>
          <a:r>
            <a:rPr lang="es-ES" dirty="0"/>
            <a:t>POLARIDAD</a:t>
          </a:r>
        </a:p>
      </dgm:t>
    </dgm:pt>
    <dgm:pt modelId="{C2757796-DB7E-4D47-A963-7CEE7E78C1C2}" type="parTrans" cxnId="{065ACD9A-07F0-1C4C-A1BD-3E9A47C03169}">
      <dgm:prSet/>
      <dgm:spPr/>
      <dgm:t>
        <a:bodyPr/>
        <a:lstStyle/>
        <a:p>
          <a:endParaRPr lang="es-ES"/>
        </a:p>
      </dgm:t>
    </dgm:pt>
    <dgm:pt modelId="{244E77D8-A044-EC4B-8E3C-75372957843B}" type="sibTrans" cxnId="{065ACD9A-07F0-1C4C-A1BD-3E9A47C03169}">
      <dgm:prSet/>
      <dgm:spPr/>
      <dgm:t>
        <a:bodyPr/>
        <a:lstStyle/>
        <a:p>
          <a:endParaRPr lang="es-ES"/>
        </a:p>
      </dgm:t>
    </dgm:pt>
    <dgm:pt modelId="{03C74FE9-137F-BC4E-BE41-B8D8A0DD542B}">
      <dgm:prSet phldrT="[Texto]"/>
      <dgm:spPr/>
      <dgm:t>
        <a:bodyPr/>
        <a:lstStyle/>
        <a:p>
          <a:r>
            <a:rPr lang="es-ES" dirty="0"/>
            <a:t>SUBJETIVIDAD</a:t>
          </a:r>
        </a:p>
      </dgm:t>
    </dgm:pt>
    <dgm:pt modelId="{D1A7DAD6-683C-8541-81EC-DD5E4A23BA8D}" type="parTrans" cxnId="{DC8B8986-CFAE-B24F-A9DC-AD1C59AD5213}">
      <dgm:prSet/>
      <dgm:spPr/>
      <dgm:t>
        <a:bodyPr/>
        <a:lstStyle/>
        <a:p>
          <a:endParaRPr lang="es-ES"/>
        </a:p>
      </dgm:t>
    </dgm:pt>
    <dgm:pt modelId="{C7EB03A0-76C9-5E46-AA76-8D217AD9B1F2}" type="sibTrans" cxnId="{DC8B8986-CFAE-B24F-A9DC-AD1C59AD5213}">
      <dgm:prSet/>
      <dgm:spPr/>
      <dgm:t>
        <a:bodyPr/>
        <a:lstStyle/>
        <a:p>
          <a:endParaRPr lang="es-ES"/>
        </a:p>
      </dgm:t>
    </dgm:pt>
    <dgm:pt modelId="{CF70A845-DD97-9848-AAB7-FFD96BC2938E}">
      <dgm:prSet phldrT="[Texto]"/>
      <dgm:spPr/>
      <dgm:t>
        <a:bodyPr/>
        <a:lstStyle/>
        <a:p>
          <a:r>
            <a:rPr lang="es-ES" dirty="0"/>
            <a:t>REDUCCIÓN DIM VIA TF</a:t>
          </a:r>
        </a:p>
      </dgm:t>
    </dgm:pt>
    <dgm:pt modelId="{D37D918C-9DAF-F645-8A3A-00839C457690}" type="parTrans" cxnId="{CF02C20A-CAEF-5543-8AB3-787A1EC2AAAB}">
      <dgm:prSet/>
      <dgm:spPr/>
      <dgm:t>
        <a:bodyPr/>
        <a:lstStyle/>
        <a:p>
          <a:endParaRPr lang="es-ES"/>
        </a:p>
      </dgm:t>
    </dgm:pt>
    <dgm:pt modelId="{756A2EF7-7517-D64A-8C8B-C38FBEBE98BA}" type="sibTrans" cxnId="{CF02C20A-CAEF-5543-8AB3-787A1EC2AAAB}">
      <dgm:prSet/>
      <dgm:spPr/>
      <dgm:t>
        <a:bodyPr/>
        <a:lstStyle/>
        <a:p>
          <a:endParaRPr lang="es-ES"/>
        </a:p>
      </dgm:t>
    </dgm:pt>
    <dgm:pt modelId="{62A05D36-9B9E-C344-BA48-C01E413BB12F}" type="pres">
      <dgm:prSet presAssocID="{5440C83E-DF8F-B742-8B04-4DA02433D40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F623879-2578-7749-830F-DE260688865C}" type="pres">
      <dgm:prSet presAssocID="{8C4B53F8-D990-5D4B-961F-CB6071B425F7}" presName="horFlow" presStyleCnt="0"/>
      <dgm:spPr/>
    </dgm:pt>
    <dgm:pt modelId="{B43117A5-C997-D34F-953D-747C59A8420A}" type="pres">
      <dgm:prSet presAssocID="{8C4B53F8-D990-5D4B-961F-CB6071B425F7}" presName="bigChev" presStyleLbl="node1" presStyleIdx="0" presStyleCnt="6"/>
      <dgm:spPr/>
    </dgm:pt>
    <dgm:pt modelId="{CC3187F8-E9D3-CA45-8672-6AB660FF99DC}" type="pres">
      <dgm:prSet presAssocID="{307A9688-26DE-9845-B268-E6ADC18F325B}" presName="parTrans" presStyleCnt="0"/>
      <dgm:spPr/>
    </dgm:pt>
    <dgm:pt modelId="{4C0E60B3-8610-C64F-8597-0DB92EEE86F4}" type="pres">
      <dgm:prSet presAssocID="{F291E21A-E33A-2047-83BE-665C5D2766B2}" presName="node" presStyleLbl="alignAccFollowNode1" presStyleIdx="0" presStyleCnt="14">
        <dgm:presLayoutVars>
          <dgm:bulletEnabled val="1"/>
        </dgm:presLayoutVars>
      </dgm:prSet>
      <dgm:spPr/>
    </dgm:pt>
    <dgm:pt modelId="{F3DCA438-13AD-EF41-9F27-609ADB1169EF}" type="pres">
      <dgm:prSet presAssocID="{A296B752-79AE-854C-8428-A579DE7FE4E3}" presName="sibTrans" presStyleCnt="0"/>
      <dgm:spPr/>
    </dgm:pt>
    <dgm:pt modelId="{89B995E4-E286-854F-87CF-A3CDF17382AF}" type="pres">
      <dgm:prSet presAssocID="{35B6AF48-EC40-EE4A-BA57-B4B18A5C45CC}" presName="node" presStyleLbl="alignAccFollowNode1" presStyleIdx="1" presStyleCnt="14">
        <dgm:presLayoutVars>
          <dgm:bulletEnabled val="1"/>
        </dgm:presLayoutVars>
      </dgm:prSet>
      <dgm:spPr/>
    </dgm:pt>
    <dgm:pt modelId="{95D4E058-CDB6-2341-8B64-425C6EE161B2}" type="pres">
      <dgm:prSet presAssocID="{F00320E8-D32E-F34A-A19D-9F809DCFA441}" presName="sibTrans" presStyleCnt="0"/>
      <dgm:spPr/>
    </dgm:pt>
    <dgm:pt modelId="{2CBECA06-A0D1-D94C-8617-2E4E39E5F21D}" type="pres">
      <dgm:prSet presAssocID="{BEF33770-1148-9842-A3B4-EE968297907F}" presName="node" presStyleLbl="alignAccFollowNode1" presStyleIdx="2" presStyleCnt="14">
        <dgm:presLayoutVars>
          <dgm:bulletEnabled val="1"/>
        </dgm:presLayoutVars>
      </dgm:prSet>
      <dgm:spPr/>
    </dgm:pt>
    <dgm:pt modelId="{AC1D241E-0B91-2042-9387-0F988A33F142}" type="pres">
      <dgm:prSet presAssocID="{A5600FD6-5967-E145-862E-2560CFAA7210}" presName="sibTrans" presStyleCnt="0"/>
      <dgm:spPr/>
    </dgm:pt>
    <dgm:pt modelId="{0390A2EC-4384-534F-9587-098CD0719ECC}" type="pres">
      <dgm:prSet presAssocID="{091CB8F6-05C2-D049-B6FD-8AFD7570376F}" presName="node" presStyleLbl="alignAccFollowNode1" presStyleIdx="3" presStyleCnt="14">
        <dgm:presLayoutVars>
          <dgm:bulletEnabled val="1"/>
        </dgm:presLayoutVars>
      </dgm:prSet>
      <dgm:spPr/>
    </dgm:pt>
    <dgm:pt modelId="{512F8AE6-76F1-9043-ABDD-B01F73C16DFA}" type="pres">
      <dgm:prSet presAssocID="{8C4B53F8-D990-5D4B-961F-CB6071B425F7}" presName="vSp" presStyleCnt="0"/>
      <dgm:spPr/>
    </dgm:pt>
    <dgm:pt modelId="{BE6932FF-2058-BA41-9FA5-1883B0E56C8F}" type="pres">
      <dgm:prSet presAssocID="{D197BFAE-E10A-A34F-9CF9-6561FC6DBDA5}" presName="horFlow" presStyleCnt="0"/>
      <dgm:spPr/>
    </dgm:pt>
    <dgm:pt modelId="{B04C4981-C97E-424E-8622-4D06EFB8419E}" type="pres">
      <dgm:prSet presAssocID="{D197BFAE-E10A-A34F-9CF9-6561FC6DBDA5}" presName="bigChev" presStyleLbl="node1" presStyleIdx="1" presStyleCnt="6"/>
      <dgm:spPr/>
    </dgm:pt>
    <dgm:pt modelId="{F6F81207-FC26-FD4C-B6F2-F0408BB9ED25}" type="pres">
      <dgm:prSet presAssocID="{0F9FE8B9-3105-D64B-ADAF-7856F3849A12}" presName="parTrans" presStyleCnt="0"/>
      <dgm:spPr/>
    </dgm:pt>
    <dgm:pt modelId="{4A1F1EF8-B64D-1042-8CB3-010EC898B62B}" type="pres">
      <dgm:prSet presAssocID="{60655C43-76C0-CF40-A7B4-F15F1A3C4A50}" presName="node" presStyleLbl="alignAccFollowNode1" presStyleIdx="4" presStyleCnt="14">
        <dgm:presLayoutVars>
          <dgm:bulletEnabled val="1"/>
        </dgm:presLayoutVars>
      </dgm:prSet>
      <dgm:spPr/>
    </dgm:pt>
    <dgm:pt modelId="{31F8D594-0706-3A48-93C6-D3B7A9F19407}" type="pres">
      <dgm:prSet presAssocID="{DFE0A792-C61E-E649-B5D5-5804B2F62997}" presName="sibTrans" presStyleCnt="0"/>
      <dgm:spPr/>
    </dgm:pt>
    <dgm:pt modelId="{1AE256D2-6A0F-3945-8AEA-D2944610EA12}" type="pres">
      <dgm:prSet presAssocID="{C8942D92-D346-9741-879B-0D2482148FD2}" presName="node" presStyleLbl="alignAccFollowNode1" presStyleIdx="5" presStyleCnt="14">
        <dgm:presLayoutVars>
          <dgm:bulletEnabled val="1"/>
        </dgm:presLayoutVars>
      </dgm:prSet>
      <dgm:spPr/>
    </dgm:pt>
    <dgm:pt modelId="{9F93E3C5-A6A9-EF45-AC3A-39CC3F40F1D2}" type="pres">
      <dgm:prSet presAssocID="{D197BFAE-E10A-A34F-9CF9-6561FC6DBDA5}" presName="vSp" presStyleCnt="0"/>
      <dgm:spPr/>
    </dgm:pt>
    <dgm:pt modelId="{0723F156-3518-874F-AA5D-2E7CEEF7444D}" type="pres">
      <dgm:prSet presAssocID="{E23A34F6-ACDB-0B4E-809A-FC669CCB6CAB}" presName="horFlow" presStyleCnt="0"/>
      <dgm:spPr/>
    </dgm:pt>
    <dgm:pt modelId="{6E4A2593-38CD-A140-B0C4-CAF4AAB9D490}" type="pres">
      <dgm:prSet presAssocID="{E23A34F6-ACDB-0B4E-809A-FC669CCB6CAB}" presName="bigChev" presStyleLbl="node1" presStyleIdx="2" presStyleCnt="6"/>
      <dgm:spPr/>
    </dgm:pt>
    <dgm:pt modelId="{1E7A698F-47E5-6B4B-B726-82C58D98356D}" type="pres">
      <dgm:prSet presAssocID="{944D36E0-FF2B-7443-8000-F0AC92A47974}" presName="parTrans" presStyleCnt="0"/>
      <dgm:spPr/>
    </dgm:pt>
    <dgm:pt modelId="{27776773-6B2C-8A47-B393-A2719579B0EA}" type="pres">
      <dgm:prSet presAssocID="{4828857B-A26F-204A-AA7C-DBBB147919F2}" presName="node" presStyleLbl="alignAccFollowNode1" presStyleIdx="6" presStyleCnt="14">
        <dgm:presLayoutVars>
          <dgm:bulletEnabled val="1"/>
        </dgm:presLayoutVars>
      </dgm:prSet>
      <dgm:spPr/>
    </dgm:pt>
    <dgm:pt modelId="{2D8342C0-FEA2-074B-81B3-F3CDDD196BAC}" type="pres">
      <dgm:prSet presAssocID="{F96B996E-F83A-8749-AD65-CE9124CDFAEE}" presName="sibTrans" presStyleCnt="0"/>
      <dgm:spPr/>
    </dgm:pt>
    <dgm:pt modelId="{D41D9B25-8735-8342-BD39-5CBCAD5CA605}" type="pres">
      <dgm:prSet presAssocID="{1A612985-E51B-7D42-8741-484069017EB2}" presName="node" presStyleLbl="alignAccFollowNode1" presStyleIdx="7" presStyleCnt="14">
        <dgm:presLayoutVars>
          <dgm:bulletEnabled val="1"/>
        </dgm:presLayoutVars>
      </dgm:prSet>
      <dgm:spPr/>
    </dgm:pt>
    <dgm:pt modelId="{2FFBB1D7-67AE-DE4E-8B4F-F91696DD71A5}" type="pres">
      <dgm:prSet presAssocID="{E23A34F6-ACDB-0B4E-809A-FC669CCB6CAB}" presName="vSp" presStyleCnt="0"/>
      <dgm:spPr/>
    </dgm:pt>
    <dgm:pt modelId="{DB4C5860-3A2F-124A-BA50-27074A712EA0}" type="pres">
      <dgm:prSet presAssocID="{8E6132E5-E06A-C641-8004-8E11883657EC}" presName="horFlow" presStyleCnt="0"/>
      <dgm:spPr/>
    </dgm:pt>
    <dgm:pt modelId="{69A8C6A5-1365-0B43-BC5F-74E06164A78D}" type="pres">
      <dgm:prSet presAssocID="{8E6132E5-E06A-C641-8004-8E11883657EC}" presName="bigChev" presStyleLbl="node1" presStyleIdx="3" presStyleCnt="6"/>
      <dgm:spPr/>
    </dgm:pt>
    <dgm:pt modelId="{09585A3A-C746-094C-A921-42CE98E0000B}" type="pres">
      <dgm:prSet presAssocID="{801294B3-453A-9B4E-B05C-0B8B426FB63A}" presName="parTrans" presStyleCnt="0"/>
      <dgm:spPr/>
    </dgm:pt>
    <dgm:pt modelId="{CB04A4CC-7916-2743-A333-93CC0226B766}" type="pres">
      <dgm:prSet presAssocID="{DBF3B7ED-E834-DB42-8F44-60F7B4C6F4D7}" presName="node" presStyleLbl="alignAccFollowNode1" presStyleIdx="8" presStyleCnt="14">
        <dgm:presLayoutVars>
          <dgm:bulletEnabled val="1"/>
        </dgm:presLayoutVars>
      </dgm:prSet>
      <dgm:spPr/>
    </dgm:pt>
    <dgm:pt modelId="{7BC47463-FBBA-B04B-B39B-67DE32C43939}" type="pres">
      <dgm:prSet presAssocID="{8E6132E5-E06A-C641-8004-8E11883657EC}" presName="vSp" presStyleCnt="0"/>
      <dgm:spPr/>
    </dgm:pt>
    <dgm:pt modelId="{C6AC56D2-C09C-C747-BFB0-E50E0A782075}" type="pres">
      <dgm:prSet presAssocID="{509E4430-5122-8543-BA32-020E98F40618}" presName="horFlow" presStyleCnt="0"/>
      <dgm:spPr/>
    </dgm:pt>
    <dgm:pt modelId="{BA4155EB-13AE-F84C-9535-13BC03DA94B8}" type="pres">
      <dgm:prSet presAssocID="{509E4430-5122-8543-BA32-020E98F40618}" presName="bigChev" presStyleLbl="node1" presStyleIdx="4" presStyleCnt="6"/>
      <dgm:spPr/>
    </dgm:pt>
    <dgm:pt modelId="{AE7B8443-87BE-1C4F-8BD6-5CAFB6CCF69F}" type="pres">
      <dgm:prSet presAssocID="{AB096973-1818-024F-9BC8-43A00AEC243E}" presName="parTrans" presStyleCnt="0"/>
      <dgm:spPr/>
    </dgm:pt>
    <dgm:pt modelId="{369625CE-6D0A-2D43-B9DD-B7B8F0D8223B}" type="pres">
      <dgm:prSet presAssocID="{E41DECA3-C1C4-1444-86E2-27AD86E63E5B}" presName="node" presStyleLbl="alignAccFollowNode1" presStyleIdx="9" presStyleCnt="14">
        <dgm:presLayoutVars>
          <dgm:bulletEnabled val="1"/>
        </dgm:presLayoutVars>
      </dgm:prSet>
      <dgm:spPr/>
    </dgm:pt>
    <dgm:pt modelId="{E91B4FAB-8618-4A47-A82A-3571D025D0AF}" type="pres">
      <dgm:prSet presAssocID="{54FFCBAD-A4C4-0D45-A8E8-08CB865535DA}" presName="sibTrans" presStyleCnt="0"/>
      <dgm:spPr/>
    </dgm:pt>
    <dgm:pt modelId="{C3C802B6-B656-E748-A065-6F0455FE85F3}" type="pres">
      <dgm:prSet presAssocID="{CF70A845-DD97-9848-AAB7-FFD96BC2938E}" presName="node" presStyleLbl="alignAccFollowNode1" presStyleIdx="10" presStyleCnt="14">
        <dgm:presLayoutVars>
          <dgm:bulletEnabled val="1"/>
        </dgm:presLayoutVars>
      </dgm:prSet>
      <dgm:spPr/>
    </dgm:pt>
    <dgm:pt modelId="{1382994A-6F60-C14B-BE11-613BB70996F1}" type="pres">
      <dgm:prSet presAssocID="{509E4430-5122-8543-BA32-020E98F40618}" presName="vSp" presStyleCnt="0"/>
      <dgm:spPr/>
    </dgm:pt>
    <dgm:pt modelId="{6472440D-B962-2747-9096-25DD32C07D12}" type="pres">
      <dgm:prSet presAssocID="{285D5C9E-5520-8F43-B9BC-C2786BE36506}" presName="horFlow" presStyleCnt="0"/>
      <dgm:spPr/>
    </dgm:pt>
    <dgm:pt modelId="{9E50AA49-0BE6-5340-9A70-2B830BB1AE6C}" type="pres">
      <dgm:prSet presAssocID="{285D5C9E-5520-8F43-B9BC-C2786BE36506}" presName="bigChev" presStyleLbl="node1" presStyleIdx="5" presStyleCnt="6"/>
      <dgm:spPr/>
    </dgm:pt>
    <dgm:pt modelId="{6861E33F-A36A-A846-92F4-244ECF3E865A}" type="pres">
      <dgm:prSet presAssocID="{A603124F-A809-EF47-8F9F-305AB5505314}" presName="parTrans" presStyleCnt="0"/>
      <dgm:spPr/>
    </dgm:pt>
    <dgm:pt modelId="{A4F2C781-B3F7-C041-AE08-F5E36634CCA7}" type="pres">
      <dgm:prSet presAssocID="{9982E747-0E52-9042-AEE1-329A1D9A061D}" presName="node" presStyleLbl="alignAccFollowNode1" presStyleIdx="11" presStyleCnt="14">
        <dgm:presLayoutVars>
          <dgm:bulletEnabled val="1"/>
        </dgm:presLayoutVars>
      </dgm:prSet>
      <dgm:spPr/>
    </dgm:pt>
    <dgm:pt modelId="{03154D35-C267-EA4C-8966-E7F7D228F8B6}" type="pres">
      <dgm:prSet presAssocID="{E1A9B32D-726C-4D4E-9C4E-22553CA8710F}" presName="sibTrans" presStyleCnt="0"/>
      <dgm:spPr/>
    </dgm:pt>
    <dgm:pt modelId="{6D794316-DDE5-6F40-A698-BAE2B2DCC15F}" type="pres">
      <dgm:prSet presAssocID="{891DD9CF-FDA6-A846-B60F-AE20D4AA3B00}" presName="node" presStyleLbl="alignAccFollowNode1" presStyleIdx="12" presStyleCnt="14">
        <dgm:presLayoutVars>
          <dgm:bulletEnabled val="1"/>
        </dgm:presLayoutVars>
      </dgm:prSet>
      <dgm:spPr/>
    </dgm:pt>
    <dgm:pt modelId="{B464FE3F-DCE0-4F46-88D2-D16EDAA21B28}" type="pres">
      <dgm:prSet presAssocID="{244E77D8-A044-EC4B-8E3C-75372957843B}" presName="sibTrans" presStyleCnt="0"/>
      <dgm:spPr/>
    </dgm:pt>
    <dgm:pt modelId="{0C19439D-7767-424C-AAA9-3F6F9D61E4B7}" type="pres">
      <dgm:prSet presAssocID="{03C74FE9-137F-BC4E-BE41-B8D8A0DD542B}" presName="node" presStyleLbl="alignAccFollowNode1" presStyleIdx="13" presStyleCnt="14">
        <dgm:presLayoutVars>
          <dgm:bulletEnabled val="1"/>
        </dgm:presLayoutVars>
      </dgm:prSet>
      <dgm:spPr/>
    </dgm:pt>
  </dgm:ptLst>
  <dgm:cxnLst>
    <dgm:cxn modelId="{23C51100-A59E-3B40-9DD1-D5F3DCC541C4}" srcId="{E23A34F6-ACDB-0B4E-809A-FC669CCB6CAB}" destId="{1A612985-E51B-7D42-8741-484069017EB2}" srcOrd="1" destOrd="0" parTransId="{74CFD5CF-43FA-2F48-B1F1-122D309294D4}" sibTransId="{8308CFAD-579C-9F44-8DA3-4D609525CD6C}"/>
    <dgm:cxn modelId="{63E09307-EF42-0C4B-B0C5-F1B7DCBC61AB}" type="presOf" srcId="{DBF3B7ED-E834-DB42-8F44-60F7B4C6F4D7}" destId="{CB04A4CC-7916-2743-A333-93CC0226B766}" srcOrd="0" destOrd="0" presId="urn:microsoft.com/office/officeart/2005/8/layout/lProcess3"/>
    <dgm:cxn modelId="{CF02C20A-CAEF-5543-8AB3-787A1EC2AAAB}" srcId="{509E4430-5122-8543-BA32-020E98F40618}" destId="{CF70A845-DD97-9848-AAB7-FFD96BC2938E}" srcOrd="1" destOrd="0" parTransId="{D37D918C-9DAF-F645-8A3A-00839C457690}" sibTransId="{756A2EF7-7517-D64A-8C8B-C38FBEBE98BA}"/>
    <dgm:cxn modelId="{A26C240C-FC87-884F-A255-547B9936580A}" type="presOf" srcId="{BEF33770-1148-9842-A3B4-EE968297907F}" destId="{2CBECA06-A0D1-D94C-8617-2E4E39E5F21D}" srcOrd="0" destOrd="0" presId="urn:microsoft.com/office/officeart/2005/8/layout/lProcess3"/>
    <dgm:cxn modelId="{1339370F-350C-8C48-9C56-AED98FD44D58}" type="presOf" srcId="{CF70A845-DD97-9848-AAB7-FFD96BC2938E}" destId="{C3C802B6-B656-E748-A065-6F0455FE85F3}" srcOrd="0" destOrd="0" presId="urn:microsoft.com/office/officeart/2005/8/layout/lProcess3"/>
    <dgm:cxn modelId="{4635A61A-C907-304D-9118-47A058053100}" srcId="{5440C83E-DF8F-B742-8B04-4DA02433D407}" destId="{285D5C9E-5520-8F43-B9BC-C2786BE36506}" srcOrd="5" destOrd="0" parTransId="{C2C99899-63F3-C74A-A6C9-B5B8F452E01F}" sibTransId="{2C4BE172-7048-6B45-8BAA-A2971A1FBD53}"/>
    <dgm:cxn modelId="{2F16B41B-70E4-3246-95EB-BB30832F0BEA}" srcId="{8C4B53F8-D990-5D4B-961F-CB6071B425F7}" destId="{BEF33770-1148-9842-A3B4-EE968297907F}" srcOrd="2" destOrd="0" parTransId="{F3F1B084-DB1A-344F-B14B-9F140E119F1F}" sibTransId="{A5600FD6-5967-E145-862E-2560CFAA7210}"/>
    <dgm:cxn modelId="{BCFDB41D-E55B-7B49-BF1B-EC114BF83C85}" srcId="{8C4B53F8-D990-5D4B-961F-CB6071B425F7}" destId="{F291E21A-E33A-2047-83BE-665C5D2766B2}" srcOrd="0" destOrd="0" parTransId="{307A9688-26DE-9845-B268-E6ADC18F325B}" sibTransId="{A296B752-79AE-854C-8428-A579DE7FE4E3}"/>
    <dgm:cxn modelId="{C5188521-E9DE-DD4E-A17E-CBBFF5DF3B30}" type="presOf" srcId="{8C4B53F8-D990-5D4B-961F-CB6071B425F7}" destId="{B43117A5-C997-D34F-953D-747C59A8420A}" srcOrd="0" destOrd="0" presId="urn:microsoft.com/office/officeart/2005/8/layout/lProcess3"/>
    <dgm:cxn modelId="{1A7CE03C-3645-874D-9BA6-3652A5D40A86}" srcId="{E23A34F6-ACDB-0B4E-809A-FC669CCB6CAB}" destId="{4828857B-A26F-204A-AA7C-DBBB147919F2}" srcOrd="0" destOrd="0" parTransId="{944D36E0-FF2B-7443-8000-F0AC92A47974}" sibTransId="{F96B996E-F83A-8749-AD65-CE9124CDFAEE}"/>
    <dgm:cxn modelId="{06816940-DA73-534B-A62F-62A7436540E5}" type="presOf" srcId="{D197BFAE-E10A-A34F-9CF9-6561FC6DBDA5}" destId="{B04C4981-C97E-424E-8622-4D06EFB8419E}" srcOrd="0" destOrd="0" presId="urn:microsoft.com/office/officeart/2005/8/layout/lProcess3"/>
    <dgm:cxn modelId="{4E4E9B5C-6C9B-1E47-879B-CC7D4F2E416F}" type="presOf" srcId="{4828857B-A26F-204A-AA7C-DBBB147919F2}" destId="{27776773-6B2C-8A47-B393-A2719579B0EA}" srcOrd="0" destOrd="0" presId="urn:microsoft.com/office/officeart/2005/8/layout/lProcess3"/>
    <dgm:cxn modelId="{3DC3E45D-0F12-BD47-898F-1710459E192E}" type="presOf" srcId="{E41DECA3-C1C4-1444-86E2-27AD86E63E5B}" destId="{369625CE-6D0A-2D43-B9DD-B7B8F0D8223B}" srcOrd="0" destOrd="0" presId="urn:microsoft.com/office/officeart/2005/8/layout/lProcess3"/>
    <dgm:cxn modelId="{D8A33F5F-406C-E04E-A3B7-38C78771C147}" type="presOf" srcId="{9982E747-0E52-9042-AEE1-329A1D9A061D}" destId="{A4F2C781-B3F7-C041-AE08-F5E36634CCA7}" srcOrd="0" destOrd="0" presId="urn:microsoft.com/office/officeart/2005/8/layout/lProcess3"/>
    <dgm:cxn modelId="{BC887146-33D8-7749-BD4B-78B9E56E69F5}" srcId="{D197BFAE-E10A-A34F-9CF9-6561FC6DBDA5}" destId="{C8942D92-D346-9741-879B-0D2482148FD2}" srcOrd="1" destOrd="0" parTransId="{C0CADB66-9E40-DB43-B3D6-033AD8AC0993}" sibTransId="{5E9255F9-4A0B-194D-A0EC-B393042A5172}"/>
    <dgm:cxn modelId="{A862E24C-9609-5944-BB6A-A99EB370DF5C}" srcId="{285D5C9E-5520-8F43-B9BC-C2786BE36506}" destId="{9982E747-0E52-9042-AEE1-329A1D9A061D}" srcOrd="0" destOrd="0" parTransId="{A603124F-A809-EF47-8F9F-305AB5505314}" sibTransId="{E1A9B32D-726C-4D4E-9C4E-22553CA8710F}"/>
    <dgm:cxn modelId="{9DC2ED73-8E1D-8A45-9AE0-D73A261D53C3}" type="presOf" srcId="{1A612985-E51B-7D42-8741-484069017EB2}" destId="{D41D9B25-8735-8342-BD39-5CBCAD5CA605}" srcOrd="0" destOrd="0" presId="urn:microsoft.com/office/officeart/2005/8/layout/lProcess3"/>
    <dgm:cxn modelId="{EF469F74-9FA3-9F40-B7CA-624BAD6E3317}" srcId="{5440C83E-DF8F-B742-8B04-4DA02433D407}" destId="{8E6132E5-E06A-C641-8004-8E11883657EC}" srcOrd="3" destOrd="0" parTransId="{45EE8E6F-3019-6C41-83D2-3E0549351A1C}" sibTransId="{76212C54-2AF4-F34E-A1B6-D8CE6D221B8E}"/>
    <dgm:cxn modelId="{35B90955-E2EB-0A43-9516-58042951F484}" type="presOf" srcId="{509E4430-5122-8543-BA32-020E98F40618}" destId="{BA4155EB-13AE-F84C-9535-13BC03DA94B8}" srcOrd="0" destOrd="0" presId="urn:microsoft.com/office/officeart/2005/8/layout/lProcess3"/>
    <dgm:cxn modelId="{CE2E7E76-68A0-E94E-B022-A0163A3289A9}" srcId="{8E6132E5-E06A-C641-8004-8E11883657EC}" destId="{DBF3B7ED-E834-DB42-8F44-60F7B4C6F4D7}" srcOrd="0" destOrd="0" parTransId="{801294B3-453A-9B4E-B05C-0B8B426FB63A}" sibTransId="{08FFFDC9-6055-3E46-8D62-56DBD363CD6A}"/>
    <dgm:cxn modelId="{F562FD56-E3DF-5E46-97A7-042FCBD700B1}" srcId="{8C4B53F8-D990-5D4B-961F-CB6071B425F7}" destId="{091CB8F6-05C2-D049-B6FD-8AFD7570376F}" srcOrd="3" destOrd="0" parTransId="{DAF6E2A4-3CD9-7441-B0ED-D75CFC80550D}" sibTransId="{83DBFA6B-DB23-344B-B602-0DB85F7F5522}"/>
    <dgm:cxn modelId="{8B754359-AFF1-F347-835F-D47412BA8A7D}" type="presOf" srcId="{E23A34F6-ACDB-0B4E-809A-FC669CCB6CAB}" destId="{6E4A2593-38CD-A140-B0C4-CAF4AAB9D490}" srcOrd="0" destOrd="0" presId="urn:microsoft.com/office/officeart/2005/8/layout/lProcess3"/>
    <dgm:cxn modelId="{E35B5F7E-300C-B548-9000-D663C0E9DCD3}" srcId="{5440C83E-DF8F-B742-8B04-4DA02433D407}" destId="{509E4430-5122-8543-BA32-020E98F40618}" srcOrd="4" destOrd="0" parTransId="{0A4420D2-108C-2F40-95D1-14177EA5C493}" sibTransId="{059165B3-3BB1-DC4E-8F12-2E7A2A90627D}"/>
    <dgm:cxn modelId="{9BC3B180-ECA9-394D-803C-62B3F69E9C06}" srcId="{5440C83E-DF8F-B742-8B04-4DA02433D407}" destId="{D197BFAE-E10A-A34F-9CF9-6561FC6DBDA5}" srcOrd="1" destOrd="0" parTransId="{28907869-F443-454F-BB28-2B0DA0754E47}" sibTransId="{532267E4-8DA3-7848-AD11-FA550EB71AC4}"/>
    <dgm:cxn modelId="{DC8B8986-CFAE-B24F-A9DC-AD1C59AD5213}" srcId="{285D5C9E-5520-8F43-B9BC-C2786BE36506}" destId="{03C74FE9-137F-BC4E-BE41-B8D8A0DD542B}" srcOrd="2" destOrd="0" parTransId="{D1A7DAD6-683C-8541-81EC-DD5E4A23BA8D}" sibTransId="{C7EB03A0-76C9-5E46-AA76-8D217AD9B1F2}"/>
    <dgm:cxn modelId="{B48A9A87-B497-A047-927E-3BE89534AB07}" type="presOf" srcId="{F291E21A-E33A-2047-83BE-665C5D2766B2}" destId="{4C0E60B3-8610-C64F-8597-0DB92EEE86F4}" srcOrd="0" destOrd="0" presId="urn:microsoft.com/office/officeart/2005/8/layout/lProcess3"/>
    <dgm:cxn modelId="{B6D2AE88-B436-354C-805D-E51DDE5F4F5D}" type="presOf" srcId="{C8942D92-D346-9741-879B-0D2482148FD2}" destId="{1AE256D2-6A0F-3945-8AEA-D2944610EA12}" srcOrd="0" destOrd="0" presId="urn:microsoft.com/office/officeart/2005/8/layout/lProcess3"/>
    <dgm:cxn modelId="{CEE58B8A-B604-3B4A-9E34-F03A60FCE029}" srcId="{8C4B53F8-D990-5D4B-961F-CB6071B425F7}" destId="{35B6AF48-EC40-EE4A-BA57-B4B18A5C45CC}" srcOrd="1" destOrd="0" parTransId="{BC2FD4B6-EA64-8D40-A468-848756B49E34}" sibTransId="{F00320E8-D32E-F34A-A19D-9F809DCFA441}"/>
    <dgm:cxn modelId="{A728F294-71A8-7F4A-B9F4-C54D75496CD0}" type="presOf" srcId="{60655C43-76C0-CF40-A7B4-F15F1A3C4A50}" destId="{4A1F1EF8-B64D-1042-8CB3-010EC898B62B}" srcOrd="0" destOrd="0" presId="urn:microsoft.com/office/officeart/2005/8/layout/lProcess3"/>
    <dgm:cxn modelId="{627E4095-021B-CD4C-AF42-5574B09A4F64}" type="presOf" srcId="{03C74FE9-137F-BC4E-BE41-B8D8A0DD542B}" destId="{0C19439D-7767-424C-AAA9-3F6F9D61E4B7}" srcOrd="0" destOrd="0" presId="urn:microsoft.com/office/officeart/2005/8/layout/lProcess3"/>
    <dgm:cxn modelId="{C093239A-A588-8242-BB47-E0D5DD7A5027}" srcId="{5440C83E-DF8F-B742-8B04-4DA02433D407}" destId="{8C4B53F8-D990-5D4B-961F-CB6071B425F7}" srcOrd="0" destOrd="0" parTransId="{6F59B109-5814-884C-A14F-65E68A36AF24}" sibTransId="{5376EF1B-0DDF-8C4D-B1B6-569224E6EC51}"/>
    <dgm:cxn modelId="{065ACD9A-07F0-1C4C-A1BD-3E9A47C03169}" srcId="{285D5C9E-5520-8F43-B9BC-C2786BE36506}" destId="{891DD9CF-FDA6-A846-B60F-AE20D4AA3B00}" srcOrd="1" destOrd="0" parTransId="{C2757796-DB7E-4D47-A963-7CEE7E78C1C2}" sibTransId="{244E77D8-A044-EC4B-8E3C-75372957843B}"/>
    <dgm:cxn modelId="{76EF9BA5-AB61-AA46-A847-5F83950E929E}" type="presOf" srcId="{8E6132E5-E06A-C641-8004-8E11883657EC}" destId="{69A8C6A5-1365-0B43-BC5F-74E06164A78D}" srcOrd="0" destOrd="0" presId="urn:microsoft.com/office/officeart/2005/8/layout/lProcess3"/>
    <dgm:cxn modelId="{8D00E7AA-17A7-AE4B-8CC3-B1831BD54D43}" srcId="{D197BFAE-E10A-A34F-9CF9-6561FC6DBDA5}" destId="{60655C43-76C0-CF40-A7B4-F15F1A3C4A50}" srcOrd="0" destOrd="0" parTransId="{0F9FE8B9-3105-D64B-ADAF-7856F3849A12}" sibTransId="{DFE0A792-C61E-E649-B5D5-5804B2F62997}"/>
    <dgm:cxn modelId="{CE7263B6-8264-0B43-82FA-18D9EF3780A4}" type="presOf" srcId="{891DD9CF-FDA6-A846-B60F-AE20D4AA3B00}" destId="{6D794316-DDE5-6F40-A698-BAE2B2DCC15F}" srcOrd="0" destOrd="0" presId="urn:microsoft.com/office/officeart/2005/8/layout/lProcess3"/>
    <dgm:cxn modelId="{994ACABA-D3D3-1D41-A927-734C4365649D}" type="presOf" srcId="{5440C83E-DF8F-B742-8B04-4DA02433D407}" destId="{62A05D36-9B9E-C344-BA48-C01E413BB12F}" srcOrd="0" destOrd="0" presId="urn:microsoft.com/office/officeart/2005/8/layout/lProcess3"/>
    <dgm:cxn modelId="{FAB026C8-BCB8-F846-846B-92B182A47E98}" srcId="{5440C83E-DF8F-B742-8B04-4DA02433D407}" destId="{E23A34F6-ACDB-0B4E-809A-FC669CCB6CAB}" srcOrd="2" destOrd="0" parTransId="{74B8413A-AAAE-DF4B-BF6F-1E69046987CD}" sibTransId="{6432351E-07A3-1C43-85AB-427F033E659F}"/>
    <dgm:cxn modelId="{6AEC00E5-6F80-2E46-A8D7-130EFB1BBBAD}" type="presOf" srcId="{091CB8F6-05C2-D049-B6FD-8AFD7570376F}" destId="{0390A2EC-4384-534F-9587-098CD0719ECC}" srcOrd="0" destOrd="0" presId="urn:microsoft.com/office/officeart/2005/8/layout/lProcess3"/>
    <dgm:cxn modelId="{0BC7F1E7-B3F9-504F-8177-373654EE7926}" type="presOf" srcId="{285D5C9E-5520-8F43-B9BC-C2786BE36506}" destId="{9E50AA49-0BE6-5340-9A70-2B830BB1AE6C}" srcOrd="0" destOrd="0" presId="urn:microsoft.com/office/officeart/2005/8/layout/lProcess3"/>
    <dgm:cxn modelId="{C12208F0-2FA4-7044-9BDC-ED1F6A54BE00}" srcId="{509E4430-5122-8543-BA32-020E98F40618}" destId="{E41DECA3-C1C4-1444-86E2-27AD86E63E5B}" srcOrd="0" destOrd="0" parTransId="{AB096973-1818-024F-9BC8-43A00AEC243E}" sibTransId="{54FFCBAD-A4C4-0D45-A8E8-08CB865535DA}"/>
    <dgm:cxn modelId="{668C9DFC-A363-F249-BB43-F6A40FC8799F}" type="presOf" srcId="{35B6AF48-EC40-EE4A-BA57-B4B18A5C45CC}" destId="{89B995E4-E286-854F-87CF-A3CDF17382AF}" srcOrd="0" destOrd="0" presId="urn:microsoft.com/office/officeart/2005/8/layout/lProcess3"/>
    <dgm:cxn modelId="{F18EA4C8-AC1D-B940-8CC8-2FBD81CD7C6C}" type="presParOf" srcId="{62A05D36-9B9E-C344-BA48-C01E413BB12F}" destId="{1F623879-2578-7749-830F-DE260688865C}" srcOrd="0" destOrd="0" presId="urn:microsoft.com/office/officeart/2005/8/layout/lProcess3"/>
    <dgm:cxn modelId="{0D0BE0E3-8E7A-864D-8A49-378CA65F455E}" type="presParOf" srcId="{1F623879-2578-7749-830F-DE260688865C}" destId="{B43117A5-C997-D34F-953D-747C59A8420A}" srcOrd="0" destOrd="0" presId="urn:microsoft.com/office/officeart/2005/8/layout/lProcess3"/>
    <dgm:cxn modelId="{A50EDF1E-0A71-6543-BAE8-658A59B7526F}" type="presParOf" srcId="{1F623879-2578-7749-830F-DE260688865C}" destId="{CC3187F8-E9D3-CA45-8672-6AB660FF99DC}" srcOrd="1" destOrd="0" presId="urn:microsoft.com/office/officeart/2005/8/layout/lProcess3"/>
    <dgm:cxn modelId="{661E16E0-59C5-A842-B4C5-30905AAC655E}" type="presParOf" srcId="{1F623879-2578-7749-830F-DE260688865C}" destId="{4C0E60B3-8610-C64F-8597-0DB92EEE86F4}" srcOrd="2" destOrd="0" presId="urn:microsoft.com/office/officeart/2005/8/layout/lProcess3"/>
    <dgm:cxn modelId="{48C2DF68-6BCA-2F47-BE29-9AA8553DF186}" type="presParOf" srcId="{1F623879-2578-7749-830F-DE260688865C}" destId="{F3DCA438-13AD-EF41-9F27-609ADB1169EF}" srcOrd="3" destOrd="0" presId="urn:microsoft.com/office/officeart/2005/8/layout/lProcess3"/>
    <dgm:cxn modelId="{88091459-7A70-FC4A-970A-16AF57275116}" type="presParOf" srcId="{1F623879-2578-7749-830F-DE260688865C}" destId="{89B995E4-E286-854F-87CF-A3CDF17382AF}" srcOrd="4" destOrd="0" presId="urn:microsoft.com/office/officeart/2005/8/layout/lProcess3"/>
    <dgm:cxn modelId="{B9E48945-6A1E-4049-9CA0-2616ABAB3BEB}" type="presParOf" srcId="{1F623879-2578-7749-830F-DE260688865C}" destId="{95D4E058-CDB6-2341-8B64-425C6EE161B2}" srcOrd="5" destOrd="0" presId="urn:microsoft.com/office/officeart/2005/8/layout/lProcess3"/>
    <dgm:cxn modelId="{2674A1EA-9E9A-F94F-ABF7-2C69F81F901D}" type="presParOf" srcId="{1F623879-2578-7749-830F-DE260688865C}" destId="{2CBECA06-A0D1-D94C-8617-2E4E39E5F21D}" srcOrd="6" destOrd="0" presId="urn:microsoft.com/office/officeart/2005/8/layout/lProcess3"/>
    <dgm:cxn modelId="{9D2D7EFD-3B1A-EC42-ADDC-AC3F11622928}" type="presParOf" srcId="{1F623879-2578-7749-830F-DE260688865C}" destId="{AC1D241E-0B91-2042-9387-0F988A33F142}" srcOrd="7" destOrd="0" presId="urn:microsoft.com/office/officeart/2005/8/layout/lProcess3"/>
    <dgm:cxn modelId="{61603DEF-FFC3-C04C-B779-D697386A45A4}" type="presParOf" srcId="{1F623879-2578-7749-830F-DE260688865C}" destId="{0390A2EC-4384-534F-9587-098CD0719ECC}" srcOrd="8" destOrd="0" presId="urn:microsoft.com/office/officeart/2005/8/layout/lProcess3"/>
    <dgm:cxn modelId="{70C7D12D-DBA9-BD41-8704-43104C1EF043}" type="presParOf" srcId="{62A05D36-9B9E-C344-BA48-C01E413BB12F}" destId="{512F8AE6-76F1-9043-ABDD-B01F73C16DFA}" srcOrd="1" destOrd="0" presId="urn:microsoft.com/office/officeart/2005/8/layout/lProcess3"/>
    <dgm:cxn modelId="{5D322740-AEFB-1D4B-A085-C07CC2211633}" type="presParOf" srcId="{62A05D36-9B9E-C344-BA48-C01E413BB12F}" destId="{BE6932FF-2058-BA41-9FA5-1883B0E56C8F}" srcOrd="2" destOrd="0" presId="urn:microsoft.com/office/officeart/2005/8/layout/lProcess3"/>
    <dgm:cxn modelId="{84DFC791-01D6-2C44-A3EE-0307DC959469}" type="presParOf" srcId="{BE6932FF-2058-BA41-9FA5-1883B0E56C8F}" destId="{B04C4981-C97E-424E-8622-4D06EFB8419E}" srcOrd="0" destOrd="0" presId="urn:microsoft.com/office/officeart/2005/8/layout/lProcess3"/>
    <dgm:cxn modelId="{030C4932-0F50-0545-82C0-B2ABBC12B5DC}" type="presParOf" srcId="{BE6932FF-2058-BA41-9FA5-1883B0E56C8F}" destId="{F6F81207-FC26-FD4C-B6F2-F0408BB9ED25}" srcOrd="1" destOrd="0" presId="urn:microsoft.com/office/officeart/2005/8/layout/lProcess3"/>
    <dgm:cxn modelId="{8C8984E2-35FE-B246-ABA4-27D9B3C0026E}" type="presParOf" srcId="{BE6932FF-2058-BA41-9FA5-1883B0E56C8F}" destId="{4A1F1EF8-B64D-1042-8CB3-010EC898B62B}" srcOrd="2" destOrd="0" presId="urn:microsoft.com/office/officeart/2005/8/layout/lProcess3"/>
    <dgm:cxn modelId="{6AD798A8-CEED-B54F-AEDC-C738FF0F4369}" type="presParOf" srcId="{BE6932FF-2058-BA41-9FA5-1883B0E56C8F}" destId="{31F8D594-0706-3A48-93C6-D3B7A9F19407}" srcOrd="3" destOrd="0" presId="urn:microsoft.com/office/officeart/2005/8/layout/lProcess3"/>
    <dgm:cxn modelId="{F38EA8C3-8E7A-9341-B451-41A79F866426}" type="presParOf" srcId="{BE6932FF-2058-BA41-9FA5-1883B0E56C8F}" destId="{1AE256D2-6A0F-3945-8AEA-D2944610EA12}" srcOrd="4" destOrd="0" presId="urn:microsoft.com/office/officeart/2005/8/layout/lProcess3"/>
    <dgm:cxn modelId="{65EAD181-98DC-7C44-8A7E-C38CC34B6DA4}" type="presParOf" srcId="{62A05D36-9B9E-C344-BA48-C01E413BB12F}" destId="{9F93E3C5-A6A9-EF45-AC3A-39CC3F40F1D2}" srcOrd="3" destOrd="0" presId="urn:microsoft.com/office/officeart/2005/8/layout/lProcess3"/>
    <dgm:cxn modelId="{628D699B-A8BA-9041-BA43-42F972F69FC0}" type="presParOf" srcId="{62A05D36-9B9E-C344-BA48-C01E413BB12F}" destId="{0723F156-3518-874F-AA5D-2E7CEEF7444D}" srcOrd="4" destOrd="0" presId="urn:microsoft.com/office/officeart/2005/8/layout/lProcess3"/>
    <dgm:cxn modelId="{3696D7E0-220A-4440-8860-9A89922497DB}" type="presParOf" srcId="{0723F156-3518-874F-AA5D-2E7CEEF7444D}" destId="{6E4A2593-38CD-A140-B0C4-CAF4AAB9D490}" srcOrd="0" destOrd="0" presId="urn:microsoft.com/office/officeart/2005/8/layout/lProcess3"/>
    <dgm:cxn modelId="{E6F2B067-2BFC-724E-8045-BB7539665B37}" type="presParOf" srcId="{0723F156-3518-874F-AA5D-2E7CEEF7444D}" destId="{1E7A698F-47E5-6B4B-B726-82C58D98356D}" srcOrd="1" destOrd="0" presId="urn:microsoft.com/office/officeart/2005/8/layout/lProcess3"/>
    <dgm:cxn modelId="{3795CC8A-FC91-B842-8BA6-CBB7028F9A69}" type="presParOf" srcId="{0723F156-3518-874F-AA5D-2E7CEEF7444D}" destId="{27776773-6B2C-8A47-B393-A2719579B0EA}" srcOrd="2" destOrd="0" presId="urn:microsoft.com/office/officeart/2005/8/layout/lProcess3"/>
    <dgm:cxn modelId="{617C804D-6018-E54B-8779-6D36B1E13A64}" type="presParOf" srcId="{0723F156-3518-874F-AA5D-2E7CEEF7444D}" destId="{2D8342C0-FEA2-074B-81B3-F3CDDD196BAC}" srcOrd="3" destOrd="0" presId="urn:microsoft.com/office/officeart/2005/8/layout/lProcess3"/>
    <dgm:cxn modelId="{F12B1B5D-E391-144E-934D-6AFA3F51CB1D}" type="presParOf" srcId="{0723F156-3518-874F-AA5D-2E7CEEF7444D}" destId="{D41D9B25-8735-8342-BD39-5CBCAD5CA605}" srcOrd="4" destOrd="0" presId="urn:microsoft.com/office/officeart/2005/8/layout/lProcess3"/>
    <dgm:cxn modelId="{E866BD16-F895-2945-900C-2F9574321A8C}" type="presParOf" srcId="{62A05D36-9B9E-C344-BA48-C01E413BB12F}" destId="{2FFBB1D7-67AE-DE4E-8B4F-F91696DD71A5}" srcOrd="5" destOrd="0" presId="urn:microsoft.com/office/officeart/2005/8/layout/lProcess3"/>
    <dgm:cxn modelId="{F18556F0-F74D-0441-92E2-AE1B6B9D9974}" type="presParOf" srcId="{62A05D36-9B9E-C344-BA48-C01E413BB12F}" destId="{DB4C5860-3A2F-124A-BA50-27074A712EA0}" srcOrd="6" destOrd="0" presId="urn:microsoft.com/office/officeart/2005/8/layout/lProcess3"/>
    <dgm:cxn modelId="{C6DB5A3D-6656-FC4A-8243-14B7AC894658}" type="presParOf" srcId="{DB4C5860-3A2F-124A-BA50-27074A712EA0}" destId="{69A8C6A5-1365-0B43-BC5F-74E06164A78D}" srcOrd="0" destOrd="0" presId="urn:microsoft.com/office/officeart/2005/8/layout/lProcess3"/>
    <dgm:cxn modelId="{B0628CF4-55BD-BE42-96EE-3B9F1B58E8CA}" type="presParOf" srcId="{DB4C5860-3A2F-124A-BA50-27074A712EA0}" destId="{09585A3A-C746-094C-A921-42CE98E0000B}" srcOrd="1" destOrd="0" presId="urn:microsoft.com/office/officeart/2005/8/layout/lProcess3"/>
    <dgm:cxn modelId="{60A665F5-D377-724C-8B84-871780F1D63B}" type="presParOf" srcId="{DB4C5860-3A2F-124A-BA50-27074A712EA0}" destId="{CB04A4CC-7916-2743-A333-93CC0226B766}" srcOrd="2" destOrd="0" presId="urn:microsoft.com/office/officeart/2005/8/layout/lProcess3"/>
    <dgm:cxn modelId="{DB033844-DDC3-4743-BF05-3251CFD38204}" type="presParOf" srcId="{62A05D36-9B9E-C344-BA48-C01E413BB12F}" destId="{7BC47463-FBBA-B04B-B39B-67DE32C43939}" srcOrd="7" destOrd="0" presId="urn:microsoft.com/office/officeart/2005/8/layout/lProcess3"/>
    <dgm:cxn modelId="{17EE3AA6-F107-9047-B80D-5191C6807EC7}" type="presParOf" srcId="{62A05D36-9B9E-C344-BA48-C01E413BB12F}" destId="{C6AC56D2-C09C-C747-BFB0-E50E0A782075}" srcOrd="8" destOrd="0" presId="urn:microsoft.com/office/officeart/2005/8/layout/lProcess3"/>
    <dgm:cxn modelId="{D1201C4B-DB75-5C49-9F98-B22DAF1EF7D4}" type="presParOf" srcId="{C6AC56D2-C09C-C747-BFB0-E50E0A782075}" destId="{BA4155EB-13AE-F84C-9535-13BC03DA94B8}" srcOrd="0" destOrd="0" presId="urn:microsoft.com/office/officeart/2005/8/layout/lProcess3"/>
    <dgm:cxn modelId="{83A6CE87-C4AB-E44A-9BBC-748FF0DD79B6}" type="presParOf" srcId="{C6AC56D2-C09C-C747-BFB0-E50E0A782075}" destId="{AE7B8443-87BE-1C4F-8BD6-5CAFB6CCF69F}" srcOrd="1" destOrd="0" presId="urn:microsoft.com/office/officeart/2005/8/layout/lProcess3"/>
    <dgm:cxn modelId="{1DA27641-5521-FE48-9BF2-89F557F1B9BB}" type="presParOf" srcId="{C6AC56D2-C09C-C747-BFB0-E50E0A782075}" destId="{369625CE-6D0A-2D43-B9DD-B7B8F0D8223B}" srcOrd="2" destOrd="0" presId="urn:microsoft.com/office/officeart/2005/8/layout/lProcess3"/>
    <dgm:cxn modelId="{BE6963A6-3CD2-C740-B21C-6FE35B1208DF}" type="presParOf" srcId="{C6AC56D2-C09C-C747-BFB0-E50E0A782075}" destId="{E91B4FAB-8618-4A47-A82A-3571D025D0AF}" srcOrd="3" destOrd="0" presId="urn:microsoft.com/office/officeart/2005/8/layout/lProcess3"/>
    <dgm:cxn modelId="{3CF1FB5A-1427-CC4E-A6DE-CCFF8631E505}" type="presParOf" srcId="{C6AC56D2-C09C-C747-BFB0-E50E0A782075}" destId="{C3C802B6-B656-E748-A065-6F0455FE85F3}" srcOrd="4" destOrd="0" presId="urn:microsoft.com/office/officeart/2005/8/layout/lProcess3"/>
    <dgm:cxn modelId="{50893314-6D39-FC43-8483-8F0E7D442590}" type="presParOf" srcId="{62A05D36-9B9E-C344-BA48-C01E413BB12F}" destId="{1382994A-6F60-C14B-BE11-613BB70996F1}" srcOrd="9" destOrd="0" presId="urn:microsoft.com/office/officeart/2005/8/layout/lProcess3"/>
    <dgm:cxn modelId="{25E1C429-6D6C-B845-82F8-3F701104CB47}" type="presParOf" srcId="{62A05D36-9B9E-C344-BA48-C01E413BB12F}" destId="{6472440D-B962-2747-9096-25DD32C07D12}" srcOrd="10" destOrd="0" presId="urn:microsoft.com/office/officeart/2005/8/layout/lProcess3"/>
    <dgm:cxn modelId="{ED2CD666-8E2A-FE43-AB52-E1FE51584AF6}" type="presParOf" srcId="{6472440D-B962-2747-9096-25DD32C07D12}" destId="{9E50AA49-0BE6-5340-9A70-2B830BB1AE6C}" srcOrd="0" destOrd="0" presId="urn:microsoft.com/office/officeart/2005/8/layout/lProcess3"/>
    <dgm:cxn modelId="{E4D53B62-F0F1-404A-9804-D0803968F21D}" type="presParOf" srcId="{6472440D-B962-2747-9096-25DD32C07D12}" destId="{6861E33F-A36A-A846-92F4-244ECF3E865A}" srcOrd="1" destOrd="0" presId="urn:microsoft.com/office/officeart/2005/8/layout/lProcess3"/>
    <dgm:cxn modelId="{635438CF-E83A-C045-91A9-A11B6F7D8F7F}" type="presParOf" srcId="{6472440D-B962-2747-9096-25DD32C07D12}" destId="{A4F2C781-B3F7-C041-AE08-F5E36634CCA7}" srcOrd="2" destOrd="0" presId="urn:microsoft.com/office/officeart/2005/8/layout/lProcess3"/>
    <dgm:cxn modelId="{03255788-8190-294E-B588-8C4A11722110}" type="presParOf" srcId="{6472440D-B962-2747-9096-25DD32C07D12}" destId="{03154D35-C267-EA4C-8966-E7F7D228F8B6}" srcOrd="3" destOrd="0" presId="urn:microsoft.com/office/officeart/2005/8/layout/lProcess3"/>
    <dgm:cxn modelId="{DBD56263-7E84-F040-88ED-5C2422379CE8}" type="presParOf" srcId="{6472440D-B962-2747-9096-25DD32C07D12}" destId="{6D794316-DDE5-6F40-A698-BAE2B2DCC15F}" srcOrd="4" destOrd="0" presId="urn:microsoft.com/office/officeart/2005/8/layout/lProcess3"/>
    <dgm:cxn modelId="{BDAB3CA9-825B-C645-9219-1EB328EDBA8F}" type="presParOf" srcId="{6472440D-B962-2747-9096-25DD32C07D12}" destId="{B464FE3F-DCE0-4F46-88D2-D16EDAA21B28}" srcOrd="5" destOrd="0" presId="urn:microsoft.com/office/officeart/2005/8/layout/lProcess3"/>
    <dgm:cxn modelId="{B52E8561-7A71-F64F-92E7-B308E4A6E788}" type="presParOf" srcId="{6472440D-B962-2747-9096-25DD32C07D12}" destId="{0C19439D-7767-424C-AAA9-3F6F9D61E4B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32EB84-A584-AC40-B49E-AAE46A21538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F44B61-1872-C74E-9D9F-A3528AD3E5E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CO" dirty="0"/>
            <a:t>2. Seleccionamos la cantidad de temas con anticipación</a:t>
          </a:r>
        </a:p>
      </dgm:t>
    </dgm:pt>
    <dgm:pt modelId="{B5E4B7F8-5025-A74C-905B-2185D622F35B}" type="parTrans" cxnId="{85FB6E14-8B69-944B-A3F1-F03BCCFDB6AD}">
      <dgm:prSet/>
      <dgm:spPr/>
      <dgm:t>
        <a:bodyPr/>
        <a:lstStyle/>
        <a:p>
          <a:endParaRPr lang="es-ES"/>
        </a:p>
      </dgm:t>
    </dgm:pt>
    <dgm:pt modelId="{F29D8BE9-F0C9-F443-954F-5A8AC6ABD318}" type="sibTrans" cxnId="{85FB6E14-8B69-944B-A3F1-F03BCCFDB6AD}">
      <dgm:prSet/>
      <dgm:spPr/>
      <dgm:t>
        <a:bodyPr/>
        <a:lstStyle/>
        <a:p>
          <a:endParaRPr lang="es-ES"/>
        </a:p>
      </dgm:t>
    </dgm:pt>
    <dgm:pt modelId="{A43960D3-534B-054E-A96A-53FFE421546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CO" dirty="0"/>
            <a:t>3. Cada documento se representa como una distribución sobre temas</a:t>
          </a:r>
        </a:p>
      </dgm:t>
    </dgm:pt>
    <dgm:pt modelId="{944A00EE-83A2-2247-9746-D4386FB81823}" type="parTrans" cxnId="{AB10312F-DD7C-4846-AD18-CD3AA20883F7}">
      <dgm:prSet/>
      <dgm:spPr/>
      <dgm:t>
        <a:bodyPr/>
        <a:lstStyle/>
        <a:p>
          <a:endParaRPr lang="es-ES"/>
        </a:p>
      </dgm:t>
    </dgm:pt>
    <dgm:pt modelId="{1FA074D2-A852-5147-B90D-C24482258BED}" type="sibTrans" cxnId="{AB10312F-DD7C-4846-AD18-CD3AA20883F7}">
      <dgm:prSet/>
      <dgm:spPr/>
      <dgm:t>
        <a:bodyPr/>
        <a:lstStyle/>
        <a:p>
          <a:endParaRPr lang="es-ES"/>
        </a:p>
      </dgm:t>
    </dgm:pt>
    <dgm:pt modelId="{DE0F609A-FCE5-7E48-9E6C-011CB89E8A5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CO" dirty="0"/>
            <a:t>4. Cada tema se representa como una distribución sobre las palabras</a:t>
          </a:r>
        </a:p>
      </dgm:t>
    </dgm:pt>
    <dgm:pt modelId="{051C37AB-59DD-4745-ABFD-03E324058700}" type="parTrans" cxnId="{5CC66B4B-594B-C44B-8306-D2C5D041CBB7}">
      <dgm:prSet/>
      <dgm:spPr/>
      <dgm:t>
        <a:bodyPr/>
        <a:lstStyle/>
        <a:p>
          <a:endParaRPr lang="es-ES"/>
        </a:p>
      </dgm:t>
    </dgm:pt>
    <dgm:pt modelId="{2E8CFDFA-31E5-D44E-89BF-EB14E47169A3}" type="sibTrans" cxnId="{5CC66B4B-594B-C44B-8306-D2C5D041CBB7}">
      <dgm:prSet/>
      <dgm:spPr/>
      <dgm:t>
        <a:bodyPr/>
        <a:lstStyle/>
        <a:p>
          <a:endParaRPr lang="es-ES"/>
        </a:p>
      </dgm:t>
    </dgm:pt>
    <dgm:pt modelId="{C0E97DAB-9784-C145-B9BF-607755E36E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CO" dirty="0"/>
            <a:t>1. Realizamos todo el proceso de limpieza y preprocesamiento del texto</a:t>
          </a:r>
        </a:p>
      </dgm:t>
    </dgm:pt>
    <dgm:pt modelId="{3BC320A5-8757-F44B-B4A4-592F71937641}" type="parTrans" cxnId="{1444BE08-8F93-0B42-A405-13E876668211}">
      <dgm:prSet/>
      <dgm:spPr/>
      <dgm:t>
        <a:bodyPr/>
        <a:lstStyle/>
        <a:p>
          <a:endParaRPr lang="es-ES"/>
        </a:p>
      </dgm:t>
    </dgm:pt>
    <dgm:pt modelId="{79694046-A229-3E43-B836-2AD63BF79DA2}" type="sibTrans" cxnId="{1444BE08-8F93-0B42-A405-13E876668211}">
      <dgm:prSet/>
      <dgm:spPr/>
      <dgm:t>
        <a:bodyPr/>
        <a:lstStyle/>
        <a:p>
          <a:endParaRPr lang="es-ES"/>
        </a:p>
      </dgm:t>
    </dgm:pt>
    <dgm:pt modelId="{DE4DFD10-5231-C846-88F9-44AFA9D7B568}" type="pres">
      <dgm:prSet presAssocID="{5832EB84-A584-AC40-B49E-AAE46A215381}" presName="linear" presStyleCnt="0">
        <dgm:presLayoutVars>
          <dgm:animLvl val="lvl"/>
          <dgm:resizeHandles val="exact"/>
        </dgm:presLayoutVars>
      </dgm:prSet>
      <dgm:spPr/>
    </dgm:pt>
    <dgm:pt modelId="{ECF7F623-7BB1-A344-9E9B-9D0F47354E57}" type="pres">
      <dgm:prSet presAssocID="{C0E97DAB-9784-C145-B9BF-607755E36E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9BAF31-35D0-6A4B-877F-0F61BDD89E6B}" type="pres">
      <dgm:prSet presAssocID="{79694046-A229-3E43-B836-2AD63BF79DA2}" presName="spacer" presStyleCnt="0"/>
      <dgm:spPr/>
    </dgm:pt>
    <dgm:pt modelId="{5574C979-CC1C-BD40-BFD2-478B0D6A30C1}" type="pres">
      <dgm:prSet presAssocID="{62F44B61-1872-C74E-9D9F-A3528AD3E5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BDFE91-9EC8-2944-A5A2-E0AF1D404B28}" type="pres">
      <dgm:prSet presAssocID="{F29D8BE9-F0C9-F443-954F-5A8AC6ABD318}" presName="spacer" presStyleCnt="0"/>
      <dgm:spPr/>
    </dgm:pt>
    <dgm:pt modelId="{D1105069-E6AD-EC4B-932C-E5512EBB09F1}" type="pres">
      <dgm:prSet presAssocID="{A43960D3-534B-054E-A96A-53FFE42154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56D243-BF7E-A842-8CBA-32D163C3CF17}" type="pres">
      <dgm:prSet presAssocID="{1FA074D2-A852-5147-B90D-C24482258BED}" presName="spacer" presStyleCnt="0"/>
      <dgm:spPr/>
    </dgm:pt>
    <dgm:pt modelId="{AE56D383-54E8-BF42-B023-DEB6478DFCC7}" type="pres">
      <dgm:prSet presAssocID="{DE0F609A-FCE5-7E48-9E6C-011CB89E8A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44BE08-8F93-0B42-A405-13E876668211}" srcId="{5832EB84-A584-AC40-B49E-AAE46A215381}" destId="{C0E97DAB-9784-C145-B9BF-607755E36E10}" srcOrd="0" destOrd="0" parTransId="{3BC320A5-8757-F44B-B4A4-592F71937641}" sibTransId="{79694046-A229-3E43-B836-2AD63BF79DA2}"/>
    <dgm:cxn modelId="{85FB6E14-8B69-944B-A3F1-F03BCCFDB6AD}" srcId="{5832EB84-A584-AC40-B49E-AAE46A215381}" destId="{62F44B61-1872-C74E-9D9F-A3528AD3E5E9}" srcOrd="1" destOrd="0" parTransId="{B5E4B7F8-5025-A74C-905B-2185D622F35B}" sibTransId="{F29D8BE9-F0C9-F443-954F-5A8AC6ABD318}"/>
    <dgm:cxn modelId="{AB10312F-DD7C-4846-AD18-CD3AA20883F7}" srcId="{5832EB84-A584-AC40-B49E-AAE46A215381}" destId="{A43960D3-534B-054E-A96A-53FFE4215468}" srcOrd="2" destOrd="0" parTransId="{944A00EE-83A2-2247-9746-D4386FB81823}" sibTransId="{1FA074D2-A852-5147-B90D-C24482258BED}"/>
    <dgm:cxn modelId="{E45E275E-7087-A148-A3FD-01E8C23F966F}" type="presOf" srcId="{C0E97DAB-9784-C145-B9BF-607755E36E10}" destId="{ECF7F623-7BB1-A344-9E9B-9D0F47354E57}" srcOrd="0" destOrd="0" presId="urn:microsoft.com/office/officeart/2005/8/layout/vList2"/>
    <dgm:cxn modelId="{97246D43-E034-8D41-9DDD-13ADFC975EEB}" type="presOf" srcId="{A43960D3-534B-054E-A96A-53FFE4215468}" destId="{D1105069-E6AD-EC4B-932C-E5512EBB09F1}" srcOrd="0" destOrd="0" presId="urn:microsoft.com/office/officeart/2005/8/layout/vList2"/>
    <dgm:cxn modelId="{5CC66B4B-594B-C44B-8306-D2C5D041CBB7}" srcId="{5832EB84-A584-AC40-B49E-AAE46A215381}" destId="{DE0F609A-FCE5-7E48-9E6C-011CB89E8A59}" srcOrd="3" destOrd="0" parTransId="{051C37AB-59DD-4745-ABFD-03E324058700}" sibTransId="{2E8CFDFA-31E5-D44E-89BF-EB14E47169A3}"/>
    <dgm:cxn modelId="{03B5756D-4F74-9141-9AC9-2A0ED8F5CF43}" type="presOf" srcId="{5832EB84-A584-AC40-B49E-AAE46A215381}" destId="{DE4DFD10-5231-C846-88F9-44AFA9D7B568}" srcOrd="0" destOrd="0" presId="urn:microsoft.com/office/officeart/2005/8/layout/vList2"/>
    <dgm:cxn modelId="{1E12F0B1-27D0-1E41-8D14-A9049863990B}" type="presOf" srcId="{62F44B61-1872-C74E-9D9F-A3528AD3E5E9}" destId="{5574C979-CC1C-BD40-BFD2-478B0D6A30C1}" srcOrd="0" destOrd="0" presId="urn:microsoft.com/office/officeart/2005/8/layout/vList2"/>
    <dgm:cxn modelId="{9E78C3FD-3865-FF4E-89FC-2CF5A2EAD400}" type="presOf" srcId="{DE0F609A-FCE5-7E48-9E6C-011CB89E8A59}" destId="{AE56D383-54E8-BF42-B023-DEB6478DFCC7}" srcOrd="0" destOrd="0" presId="urn:microsoft.com/office/officeart/2005/8/layout/vList2"/>
    <dgm:cxn modelId="{751463F5-4976-6F46-A0F0-CA5619E2159B}" type="presParOf" srcId="{DE4DFD10-5231-C846-88F9-44AFA9D7B568}" destId="{ECF7F623-7BB1-A344-9E9B-9D0F47354E57}" srcOrd="0" destOrd="0" presId="urn:microsoft.com/office/officeart/2005/8/layout/vList2"/>
    <dgm:cxn modelId="{E040C1CA-3B61-F343-A418-E778764E59AF}" type="presParOf" srcId="{DE4DFD10-5231-C846-88F9-44AFA9D7B568}" destId="{099BAF31-35D0-6A4B-877F-0F61BDD89E6B}" srcOrd="1" destOrd="0" presId="urn:microsoft.com/office/officeart/2005/8/layout/vList2"/>
    <dgm:cxn modelId="{BE27EA51-96A5-BC4D-9ADF-347D49B5C6F1}" type="presParOf" srcId="{DE4DFD10-5231-C846-88F9-44AFA9D7B568}" destId="{5574C979-CC1C-BD40-BFD2-478B0D6A30C1}" srcOrd="2" destOrd="0" presId="urn:microsoft.com/office/officeart/2005/8/layout/vList2"/>
    <dgm:cxn modelId="{DE422005-C21E-1845-8B47-180A218FB9B2}" type="presParOf" srcId="{DE4DFD10-5231-C846-88F9-44AFA9D7B568}" destId="{DEBDFE91-9EC8-2944-A5A2-E0AF1D404B28}" srcOrd="3" destOrd="0" presId="urn:microsoft.com/office/officeart/2005/8/layout/vList2"/>
    <dgm:cxn modelId="{D0AD717C-3F95-9744-B636-AEB7F404F604}" type="presParOf" srcId="{DE4DFD10-5231-C846-88F9-44AFA9D7B568}" destId="{D1105069-E6AD-EC4B-932C-E5512EBB09F1}" srcOrd="4" destOrd="0" presId="urn:microsoft.com/office/officeart/2005/8/layout/vList2"/>
    <dgm:cxn modelId="{6252C415-99DE-BF4A-90FB-27F15E9EDC48}" type="presParOf" srcId="{DE4DFD10-5231-C846-88F9-44AFA9D7B568}" destId="{0B56D243-BF7E-A842-8CBA-32D163C3CF17}" srcOrd="5" destOrd="0" presId="urn:microsoft.com/office/officeart/2005/8/layout/vList2"/>
    <dgm:cxn modelId="{A895BBD1-48B8-BE45-A03C-67787A29EB8A}" type="presParOf" srcId="{DE4DFD10-5231-C846-88F9-44AFA9D7B568}" destId="{AE56D383-54E8-BF42-B023-DEB6478DFC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948BF2-12C0-9445-BA32-A8B1C6ACF89A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822D74A-FC5D-AD47-9387-E775EDD7D23A}">
      <dgm:prSet/>
      <dgm:spPr/>
      <dgm:t>
        <a:bodyPr/>
        <a:lstStyle/>
        <a:p>
          <a:r>
            <a:rPr lang="es-CO" dirty="0"/>
            <a:t>Notebook News</a:t>
          </a:r>
        </a:p>
      </dgm:t>
    </dgm:pt>
    <dgm:pt modelId="{5BF6C3F4-6D1E-1346-96A7-E908A8AD893A}" type="parTrans" cxnId="{A1BBDF9F-9AEA-EE40-9AF6-E75C8D4EDB68}">
      <dgm:prSet/>
      <dgm:spPr/>
      <dgm:t>
        <a:bodyPr/>
        <a:lstStyle/>
        <a:p>
          <a:endParaRPr lang="es-ES"/>
        </a:p>
      </dgm:t>
    </dgm:pt>
    <dgm:pt modelId="{CC2EE23E-C8DA-934B-9AA6-4F66ED9C275D}" type="sibTrans" cxnId="{A1BBDF9F-9AEA-EE40-9AF6-E75C8D4EDB68}">
      <dgm:prSet/>
      <dgm:spPr/>
      <dgm:t>
        <a:bodyPr/>
        <a:lstStyle/>
        <a:p>
          <a:endParaRPr lang="es-ES"/>
        </a:p>
      </dgm:t>
    </dgm:pt>
    <dgm:pt modelId="{FBE23D27-4FCA-7547-8145-CB7099ECEE03}">
      <dgm:prSet/>
      <dgm:spPr/>
      <dgm:t>
        <a:bodyPr/>
        <a:lstStyle/>
        <a:p>
          <a:r>
            <a:rPr lang="es-CO" dirty="0"/>
            <a:t>Indexación</a:t>
          </a:r>
        </a:p>
      </dgm:t>
    </dgm:pt>
    <dgm:pt modelId="{31CE196F-E1A3-A84E-975C-230E142A4687}" type="parTrans" cxnId="{4EA53FE4-E1C1-FD4B-9ED8-15390133CFDE}">
      <dgm:prSet/>
      <dgm:spPr/>
      <dgm:t>
        <a:bodyPr/>
        <a:lstStyle/>
        <a:p>
          <a:endParaRPr lang="es-ES"/>
        </a:p>
      </dgm:t>
    </dgm:pt>
    <dgm:pt modelId="{13482464-C471-224D-8FD2-FB2ECC5DC1E2}" type="sibTrans" cxnId="{4EA53FE4-E1C1-FD4B-9ED8-15390133CFDE}">
      <dgm:prSet/>
      <dgm:spPr/>
      <dgm:t>
        <a:bodyPr/>
        <a:lstStyle/>
        <a:p>
          <a:endParaRPr lang="es-ES"/>
        </a:p>
      </dgm:t>
    </dgm:pt>
    <dgm:pt modelId="{DA53AE0D-6372-4448-B387-E44C51AD77FA}">
      <dgm:prSet/>
      <dgm:spPr/>
      <dgm:t>
        <a:bodyPr/>
        <a:lstStyle/>
        <a:p>
          <a:r>
            <a:rPr lang="es-CO" dirty="0"/>
            <a:t>Recuperación</a:t>
          </a:r>
        </a:p>
      </dgm:t>
    </dgm:pt>
    <dgm:pt modelId="{AE375835-161F-D146-8046-3A9B0441D6C3}" type="parTrans" cxnId="{3ACDB6A6-B399-B347-A553-85FE4C2F0540}">
      <dgm:prSet/>
      <dgm:spPr/>
      <dgm:t>
        <a:bodyPr/>
        <a:lstStyle/>
        <a:p>
          <a:endParaRPr lang="es-ES"/>
        </a:p>
      </dgm:t>
    </dgm:pt>
    <dgm:pt modelId="{2FD2AA82-8EE2-1249-8A38-F2174A287605}" type="sibTrans" cxnId="{3ACDB6A6-B399-B347-A553-85FE4C2F0540}">
      <dgm:prSet/>
      <dgm:spPr/>
      <dgm:t>
        <a:bodyPr/>
        <a:lstStyle/>
        <a:p>
          <a:endParaRPr lang="es-ES"/>
        </a:p>
      </dgm:t>
    </dgm:pt>
    <dgm:pt modelId="{A98972C2-D6AD-3748-805A-672CA73633AD}">
      <dgm:prSet/>
      <dgm:spPr/>
      <dgm:t>
        <a:bodyPr/>
        <a:lstStyle/>
        <a:p>
          <a:r>
            <a:rPr lang="es-CO" dirty="0"/>
            <a:t> clasicación de tópicos</a:t>
          </a:r>
        </a:p>
      </dgm:t>
    </dgm:pt>
    <dgm:pt modelId="{0388E449-A3EC-F746-8380-719065F56BF3}" type="parTrans" cxnId="{1649D853-A90B-964B-B696-56CA63A69FFF}">
      <dgm:prSet/>
      <dgm:spPr/>
      <dgm:t>
        <a:bodyPr/>
        <a:lstStyle/>
        <a:p>
          <a:endParaRPr lang="es-ES"/>
        </a:p>
      </dgm:t>
    </dgm:pt>
    <dgm:pt modelId="{7EB61A78-3597-FB4C-908B-D23EB548046D}" type="sibTrans" cxnId="{1649D853-A90B-964B-B696-56CA63A69FFF}">
      <dgm:prSet/>
      <dgm:spPr/>
      <dgm:t>
        <a:bodyPr/>
        <a:lstStyle/>
        <a:p>
          <a:endParaRPr lang="es-ES"/>
        </a:p>
      </dgm:t>
    </dgm:pt>
    <dgm:pt modelId="{4D28F4CC-A7E2-9444-8F04-ACCE6E1DBD48}">
      <dgm:prSet/>
      <dgm:spPr/>
      <dgm:t>
        <a:bodyPr/>
        <a:lstStyle/>
        <a:p>
          <a:r>
            <a:rPr lang="es-CO" dirty="0"/>
            <a:t>Notebook Topic detection</a:t>
          </a:r>
        </a:p>
      </dgm:t>
    </dgm:pt>
    <dgm:pt modelId="{14582F69-317F-4C43-9FCB-C9A5F377C50D}" type="parTrans" cxnId="{559D6882-5B6C-634F-B1EB-549889230AAE}">
      <dgm:prSet/>
      <dgm:spPr/>
      <dgm:t>
        <a:bodyPr/>
        <a:lstStyle/>
        <a:p>
          <a:endParaRPr lang="es-ES"/>
        </a:p>
      </dgm:t>
    </dgm:pt>
    <dgm:pt modelId="{7C1E6240-A0CA-6944-808B-EEF02C199B2A}" type="sibTrans" cxnId="{559D6882-5B6C-634F-B1EB-549889230AAE}">
      <dgm:prSet/>
      <dgm:spPr/>
      <dgm:t>
        <a:bodyPr/>
        <a:lstStyle/>
        <a:p>
          <a:endParaRPr lang="es-ES"/>
        </a:p>
      </dgm:t>
    </dgm:pt>
    <dgm:pt modelId="{41CDF3B7-CA8A-D547-8D5F-64265FA9987D}">
      <dgm:prSet/>
      <dgm:spPr/>
      <dgm:t>
        <a:bodyPr/>
        <a:lstStyle/>
        <a:p>
          <a:r>
            <a:rPr lang="es-CO" dirty="0"/>
            <a:t>Análisis de sentimientos</a:t>
          </a:r>
        </a:p>
      </dgm:t>
    </dgm:pt>
    <dgm:pt modelId="{37494C0C-4236-BB40-988C-CF5FB0F0AB88}" type="parTrans" cxnId="{50D69D0B-D197-0E45-90A7-29BB982BECFB}">
      <dgm:prSet/>
      <dgm:spPr/>
      <dgm:t>
        <a:bodyPr/>
        <a:lstStyle/>
        <a:p>
          <a:endParaRPr lang="es-ES"/>
        </a:p>
      </dgm:t>
    </dgm:pt>
    <dgm:pt modelId="{1414D2B2-0F23-524F-99CB-2B043F9B5206}" type="sibTrans" cxnId="{50D69D0B-D197-0E45-90A7-29BB982BECFB}">
      <dgm:prSet/>
      <dgm:spPr/>
      <dgm:t>
        <a:bodyPr/>
        <a:lstStyle/>
        <a:p>
          <a:endParaRPr lang="es-ES"/>
        </a:p>
      </dgm:t>
    </dgm:pt>
    <dgm:pt modelId="{4E2288B6-6D28-EB4D-A87F-F070E8CFD65A}" type="pres">
      <dgm:prSet presAssocID="{58948BF2-12C0-9445-BA32-A8B1C6ACF8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FFE3DA-BAF5-D74D-8AEF-DBDA2BEC077C}" type="pres">
      <dgm:prSet presAssocID="{0822D74A-FC5D-AD47-9387-E775EDD7D23A}" presName="root" presStyleCnt="0"/>
      <dgm:spPr/>
    </dgm:pt>
    <dgm:pt modelId="{393CFED1-AFCF-C64E-8592-FD341426093E}" type="pres">
      <dgm:prSet presAssocID="{0822D74A-FC5D-AD47-9387-E775EDD7D23A}" presName="rootComposite" presStyleCnt="0"/>
      <dgm:spPr/>
    </dgm:pt>
    <dgm:pt modelId="{0FF28FEB-2E28-B84D-BCBA-B7B2061A2738}" type="pres">
      <dgm:prSet presAssocID="{0822D74A-FC5D-AD47-9387-E775EDD7D23A}" presName="rootText" presStyleLbl="node1" presStyleIdx="0" presStyleCnt="2"/>
      <dgm:spPr/>
    </dgm:pt>
    <dgm:pt modelId="{F854145D-F22F-364F-8A85-136FD1C7D833}" type="pres">
      <dgm:prSet presAssocID="{0822D74A-FC5D-AD47-9387-E775EDD7D23A}" presName="rootConnector" presStyleLbl="node1" presStyleIdx="0" presStyleCnt="2"/>
      <dgm:spPr/>
    </dgm:pt>
    <dgm:pt modelId="{01C1E734-00F2-DC40-9ECD-F6A54E4E8D3B}" type="pres">
      <dgm:prSet presAssocID="{0822D74A-FC5D-AD47-9387-E775EDD7D23A}" presName="childShape" presStyleCnt="0"/>
      <dgm:spPr/>
    </dgm:pt>
    <dgm:pt modelId="{12D4366D-E20D-E249-A212-1878F4ABDF62}" type="pres">
      <dgm:prSet presAssocID="{31CE196F-E1A3-A84E-975C-230E142A4687}" presName="Name13" presStyleLbl="parChTrans1D2" presStyleIdx="0" presStyleCnt="4"/>
      <dgm:spPr/>
    </dgm:pt>
    <dgm:pt modelId="{362348B8-D0E1-1948-9837-B63D1B25603A}" type="pres">
      <dgm:prSet presAssocID="{FBE23D27-4FCA-7547-8145-CB7099ECEE03}" presName="childText" presStyleLbl="bgAcc1" presStyleIdx="0" presStyleCnt="4">
        <dgm:presLayoutVars>
          <dgm:bulletEnabled val="1"/>
        </dgm:presLayoutVars>
      </dgm:prSet>
      <dgm:spPr/>
    </dgm:pt>
    <dgm:pt modelId="{4C03D93B-D041-A94D-B8E1-FCAE198222D2}" type="pres">
      <dgm:prSet presAssocID="{AE375835-161F-D146-8046-3A9B0441D6C3}" presName="Name13" presStyleLbl="parChTrans1D2" presStyleIdx="1" presStyleCnt="4"/>
      <dgm:spPr/>
    </dgm:pt>
    <dgm:pt modelId="{37CF6F83-2785-314B-A6B1-F58E7476E66A}" type="pres">
      <dgm:prSet presAssocID="{DA53AE0D-6372-4448-B387-E44C51AD77FA}" presName="childText" presStyleLbl="bgAcc1" presStyleIdx="1" presStyleCnt="4">
        <dgm:presLayoutVars>
          <dgm:bulletEnabled val="1"/>
        </dgm:presLayoutVars>
      </dgm:prSet>
      <dgm:spPr/>
    </dgm:pt>
    <dgm:pt modelId="{CE3A88E7-CC08-F043-87DC-D534B87E4E7B}" type="pres">
      <dgm:prSet presAssocID="{4D28F4CC-A7E2-9444-8F04-ACCE6E1DBD48}" presName="root" presStyleCnt="0"/>
      <dgm:spPr/>
    </dgm:pt>
    <dgm:pt modelId="{56DA1D69-B6C5-2C4B-8DCC-5B82AFBD986E}" type="pres">
      <dgm:prSet presAssocID="{4D28F4CC-A7E2-9444-8F04-ACCE6E1DBD48}" presName="rootComposite" presStyleCnt="0"/>
      <dgm:spPr/>
    </dgm:pt>
    <dgm:pt modelId="{BB1541A9-28F9-3241-B9DC-B03FFDF021A7}" type="pres">
      <dgm:prSet presAssocID="{4D28F4CC-A7E2-9444-8F04-ACCE6E1DBD48}" presName="rootText" presStyleLbl="node1" presStyleIdx="1" presStyleCnt="2"/>
      <dgm:spPr/>
    </dgm:pt>
    <dgm:pt modelId="{162C345C-47E1-3646-A672-CED8DF1F9290}" type="pres">
      <dgm:prSet presAssocID="{4D28F4CC-A7E2-9444-8F04-ACCE6E1DBD48}" presName="rootConnector" presStyleLbl="node1" presStyleIdx="1" presStyleCnt="2"/>
      <dgm:spPr/>
    </dgm:pt>
    <dgm:pt modelId="{36F58F80-3F8B-8746-9F72-25AD5762A975}" type="pres">
      <dgm:prSet presAssocID="{4D28F4CC-A7E2-9444-8F04-ACCE6E1DBD48}" presName="childShape" presStyleCnt="0"/>
      <dgm:spPr/>
    </dgm:pt>
    <dgm:pt modelId="{455921C2-F55A-9545-A2FA-69BF84096248}" type="pres">
      <dgm:prSet presAssocID="{0388E449-A3EC-F746-8380-719065F56BF3}" presName="Name13" presStyleLbl="parChTrans1D2" presStyleIdx="2" presStyleCnt="4"/>
      <dgm:spPr/>
    </dgm:pt>
    <dgm:pt modelId="{C6748C81-2A5B-3042-81C0-E5166BC51DA0}" type="pres">
      <dgm:prSet presAssocID="{A98972C2-D6AD-3748-805A-672CA73633AD}" presName="childText" presStyleLbl="bgAcc1" presStyleIdx="2" presStyleCnt="4">
        <dgm:presLayoutVars>
          <dgm:bulletEnabled val="1"/>
        </dgm:presLayoutVars>
      </dgm:prSet>
      <dgm:spPr/>
    </dgm:pt>
    <dgm:pt modelId="{863E6753-36FC-4F45-988A-74D3F5529B98}" type="pres">
      <dgm:prSet presAssocID="{37494C0C-4236-BB40-988C-CF5FB0F0AB88}" presName="Name13" presStyleLbl="parChTrans1D2" presStyleIdx="3" presStyleCnt="4"/>
      <dgm:spPr/>
    </dgm:pt>
    <dgm:pt modelId="{C0B07CCA-8C27-9B4E-ACDE-7BDDCB27417F}" type="pres">
      <dgm:prSet presAssocID="{41CDF3B7-CA8A-D547-8D5F-64265FA9987D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D69D0B-D197-0E45-90A7-29BB982BECFB}" srcId="{4D28F4CC-A7E2-9444-8F04-ACCE6E1DBD48}" destId="{41CDF3B7-CA8A-D547-8D5F-64265FA9987D}" srcOrd="1" destOrd="0" parTransId="{37494C0C-4236-BB40-988C-CF5FB0F0AB88}" sibTransId="{1414D2B2-0F23-524F-99CB-2B043F9B5206}"/>
    <dgm:cxn modelId="{70BBD81B-9D0C-B245-8F6A-084A14906186}" type="presOf" srcId="{4D28F4CC-A7E2-9444-8F04-ACCE6E1DBD48}" destId="{162C345C-47E1-3646-A672-CED8DF1F9290}" srcOrd="1" destOrd="0" presId="urn:microsoft.com/office/officeart/2005/8/layout/hierarchy3"/>
    <dgm:cxn modelId="{8662701D-D73E-FA4F-8A66-1BB5F4CDC6BE}" type="presOf" srcId="{A98972C2-D6AD-3748-805A-672CA73633AD}" destId="{C6748C81-2A5B-3042-81C0-E5166BC51DA0}" srcOrd="0" destOrd="0" presId="urn:microsoft.com/office/officeart/2005/8/layout/hierarchy3"/>
    <dgm:cxn modelId="{7350FF5E-4E43-AD4C-A09A-6C3E3B4EF117}" type="presOf" srcId="{4D28F4CC-A7E2-9444-8F04-ACCE6E1DBD48}" destId="{BB1541A9-28F9-3241-B9DC-B03FFDF021A7}" srcOrd="0" destOrd="0" presId="urn:microsoft.com/office/officeart/2005/8/layout/hierarchy3"/>
    <dgm:cxn modelId="{1CBFC650-0FBC-FF47-92E5-0AED5FA1A9E1}" type="presOf" srcId="{AE375835-161F-D146-8046-3A9B0441D6C3}" destId="{4C03D93B-D041-A94D-B8E1-FCAE198222D2}" srcOrd="0" destOrd="0" presId="urn:microsoft.com/office/officeart/2005/8/layout/hierarchy3"/>
    <dgm:cxn modelId="{1649D853-A90B-964B-B696-56CA63A69FFF}" srcId="{4D28F4CC-A7E2-9444-8F04-ACCE6E1DBD48}" destId="{A98972C2-D6AD-3748-805A-672CA73633AD}" srcOrd="0" destOrd="0" parTransId="{0388E449-A3EC-F746-8380-719065F56BF3}" sibTransId="{7EB61A78-3597-FB4C-908B-D23EB548046D}"/>
    <dgm:cxn modelId="{7ED7F975-EDA8-2B44-BFBC-3ED7DE9C8CAA}" type="presOf" srcId="{41CDF3B7-CA8A-D547-8D5F-64265FA9987D}" destId="{C0B07CCA-8C27-9B4E-ACDE-7BDDCB27417F}" srcOrd="0" destOrd="0" presId="urn:microsoft.com/office/officeart/2005/8/layout/hierarchy3"/>
    <dgm:cxn modelId="{EA4CB258-8A3E-8F46-99E0-CBBDB1E76BED}" type="presOf" srcId="{0822D74A-FC5D-AD47-9387-E775EDD7D23A}" destId="{F854145D-F22F-364F-8A85-136FD1C7D833}" srcOrd="1" destOrd="0" presId="urn:microsoft.com/office/officeart/2005/8/layout/hierarchy3"/>
    <dgm:cxn modelId="{559D6882-5B6C-634F-B1EB-549889230AAE}" srcId="{58948BF2-12C0-9445-BA32-A8B1C6ACF89A}" destId="{4D28F4CC-A7E2-9444-8F04-ACCE6E1DBD48}" srcOrd="1" destOrd="0" parTransId="{14582F69-317F-4C43-9FCB-C9A5F377C50D}" sibTransId="{7C1E6240-A0CA-6944-808B-EEF02C199B2A}"/>
    <dgm:cxn modelId="{84C68C91-602A-C347-A504-DDACF61D8C27}" type="presOf" srcId="{58948BF2-12C0-9445-BA32-A8B1C6ACF89A}" destId="{4E2288B6-6D28-EB4D-A87F-F070E8CFD65A}" srcOrd="0" destOrd="0" presId="urn:microsoft.com/office/officeart/2005/8/layout/hierarchy3"/>
    <dgm:cxn modelId="{A1BBDF9F-9AEA-EE40-9AF6-E75C8D4EDB68}" srcId="{58948BF2-12C0-9445-BA32-A8B1C6ACF89A}" destId="{0822D74A-FC5D-AD47-9387-E775EDD7D23A}" srcOrd="0" destOrd="0" parTransId="{5BF6C3F4-6D1E-1346-96A7-E908A8AD893A}" sibTransId="{CC2EE23E-C8DA-934B-9AA6-4F66ED9C275D}"/>
    <dgm:cxn modelId="{3ACDB6A6-B399-B347-A553-85FE4C2F0540}" srcId="{0822D74A-FC5D-AD47-9387-E775EDD7D23A}" destId="{DA53AE0D-6372-4448-B387-E44C51AD77FA}" srcOrd="1" destOrd="0" parTransId="{AE375835-161F-D146-8046-3A9B0441D6C3}" sibTransId="{2FD2AA82-8EE2-1249-8A38-F2174A287605}"/>
    <dgm:cxn modelId="{374A76C0-6E56-5248-B1A0-0BD12890574E}" type="presOf" srcId="{0822D74A-FC5D-AD47-9387-E775EDD7D23A}" destId="{0FF28FEB-2E28-B84D-BCBA-B7B2061A2738}" srcOrd="0" destOrd="0" presId="urn:microsoft.com/office/officeart/2005/8/layout/hierarchy3"/>
    <dgm:cxn modelId="{EB7859D6-278E-A440-B565-688C2B11617E}" type="presOf" srcId="{37494C0C-4236-BB40-988C-CF5FB0F0AB88}" destId="{863E6753-36FC-4F45-988A-74D3F5529B98}" srcOrd="0" destOrd="0" presId="urn:microsoft.com/office/officeart/2005/8/layout/hierarchy3"/>
    <dgm:cxn modelId="{F1AF1BD8-6D49-584D-85F8-0DEDD8FADB49}" type="presOf" srcId="{FBE23D27-4FCA-7547-8145-CB7099ECEE03}" destId="{362348B8-D0E1-1948-9837-B63D1B25603A}" srcOrd="0" destOrd="0" presId="urn:microsoft.com/office/officeart/2005/8/layout/hierarchy3"/>
    <dgm:cxn modelId="{4EA53FE4-E1C1-FD4B-9ED8-15390133CFDE}" srcId="{0822D74A-FC5D-AD47-9387-E775EDD7D23A}" destId="{FBE23D27-4FCA-7547-8145-CB7099ECEE03}" srcOrd="0" destOrd="0" parTransId="{31CE196F-E1A3-A84E-975C-230E142A4687}" sibTransId="{13482464-C471-224D-8FD2-FB2ECC5DC1E2}"/>
    <dgm:cxn modelId="{70B54DE6-74F6-6F44-B199-E7CC2F4B5E72}" type="presOf" srcId="{31CE196F-E1A3-A84E-975C-230E142A4687}" destId="{12D4366D-E20D-E249-A212-1878F4ABDF62}" srcOrd="0" destOrd="0" presId="urn:microsoft.com/office/officeart/2005/8/layout/hierarchy3"/>
    <dgm:cxn modelId="{BB353CF9-C7FC-4845-A805-D76B8D70244A}" type="presOf" srcId="{0388E449-A3EC-F746-8380-719065F56BF3}" destId="{455921C2-F55A-9545-A2FA-69BF84096248}" srcOrd="0" destOrd="0" presId="urn:microsoft.com/office/officeart/2005/8/layout/hierarchy3"/>
    <dgm:cxn modelId="{B85748FB-7E52-5F40-8107-BF3F9E4C904E}" type="presOf" srcId="{DA53AE0D-6372-4448-B387-E44C51AD77FA}" destId="{37CF6F83-2785-314B-A6B1-F58E7476E66A}" srcOrd="0" destOrd="0" presId="urn:microsoft.com/office/officeart/2005/8/layout/hierarchy3"/>
    <dgm:cxn modelId="{4F1FD44C-017E-D34E-900E-A41E93AB0381}" type="presParOf" srcId="{4E2288B6-6D28-EB4D-A87F-F070E8CFD65A}" destId="{ECFFE3DA-BAF5-D74D-8AEF-DBDA2BEC077C}" srcOrd="0" destOrd="0" presId="urn:microsoft.com/office/officeart/2005/8/layout/hierarchy3"/>
    <dgm:cxn modelId="{935D6EF6-CC29-2E4F-B88A-29D05C86744E}" type="presParOf" srcId="{ECFFE3DA-BAF5-D74D-8AEF-DBDA2BEC077C}" destId="{393CFED1-AFCF-C64E-8592-FD341426093E}" srcOrd="0" destOrd="0" presId="urn:microsoft.com/office/officeart/2005/8/layout/hierarchy3"/>
    <dgm:cxn modelId="{3E67D04E-004D-8344-B57B-FFD05B139FB5}" type="presParOf" srcId="{393CFED1-AFCF-C64E-8592-FD341426093E}" destId="{0FF28FEB-2E28-B84D-BCBA-B7B2061A2738}" srcOrd="0" destOrd="0" presId="urn:microsoft.com/office/officeart/2005/8/layout/hierarchy3"/>
    <dgm:cxn modelId="{E4C5BCA0-36BF-1949-8A38-84302F9C4BDC}" type="presParOf" srcId="{393CFED1-AFCF-C64E-8592-FD341426093E}" destId="{F854145D-F22F-364F-8A85-136FD1C7D833}" srcOrd="1" destOrd="0" presId="urn:microsoft.com/office/officeart/2005/8/layout/hierarchy3"/>
    <dgm:cxn modelId="{B82259BF-9D0C-9A4C-B391-AA33CF22D285}" type="presParOf" srcId="{ECFFE3DA-BAF5-D74D-8AEF-DBDA2BEC077C}" destId="{01C1E734-00F2-DC40-9ECD-F6A54E4E8D3B}" srcOrd="1" destOrd="0" presId="urn:microsoft.com/office/officeart/2005/8/layout/hierarchy3"/>
    <dgm:cxn modelId="{A8F02268-85CD-804D-8B03-9C75A6D992D7}" type="presParOf" srcId="{01C1E734-00F2-DC40-9ECD-F6A54E4E8D3B}" destId="{12D4366D-E20D-E249-A212-1878F4ABDF62}" srcOrd="0" destOrd="0" presId="urn:microsoft.com/office/officeart/2005/8/layout/hierarchy3"/>
    <dgm:cxn modelId="{AA3C989E-C605-7A42-8A47-E878451ACFDC}" type="presParOf" srcId="{01C1E734-00F2-DC40-9ECD-F6A54E4E8D3B}" destId="{362348B8-D0E1-1948-9837-B63D1B25603A}" srcOrd="1" destOrd="0" presId="urn:microsoft.com/office/officeart/2005/8/layout/hierarchy3"/>
    <dgm:cxn modelId="{402C014D-B9C4-6948-8D9F-E1F03562FB1F}" type="presParOf" srcId="{01C1E734-00F2-DC40-9ECD-F6A54E4E8D3B}" destId="{4C03D93B-D041-A94D-B8E1-FCAE198222D2}" srcOrd="2" destOrd="0" presId="urn:microsoft.com/office/officeart/2005/8/layout/hierarchy3"/>
    <dgm:cxn modelId="{CE21F977-7A4B-4049-9527-0563B64B9291}" type="presParOf" srcId="{01C1E734-00F2-DC40-9ECD-F6A54E4E8D3B}" destId="{37CF6F83-2785-314B-A6B1-F58E7476E66A}" srcOrd="3" destOrd="0" presId="urn:microsoft.com/office/officeart/2005/8/layout/hierarchy3"/>
    <dgm:cxn modelId="{6C2423FB-7E15-3E47-8A07-B75295418791}" type="presParOf" srcId="{4E2288B6-6D28-EB4D-A87F-F070E8CFD65A}" destId="{CE3A88E7-CC08-F043-87DC-D534B87E4E7B}" srcOrd="1" destOrd="0" presId="urn:microsoft.com/office/officeart/2005/8/layout/hierarchy3"/>
    <dgm:cxn modelId="{9D85600D-0924-CD47-8A74-4A717672C1EE}" type="presParOf" srcId="{CE3A88E7-CC08-F043-87DC-D534B87E4E7B}" destId="{56DA1D69-B6C5-2C4B-8DCC-5B82AFBD986E}" srcOrd="0" destOrd="0" presId="urn:microsoft.com/office/officeart/2005/8/layout/hierarchy3"/>
    <dgm:cxn modelId="{EF71CA36-F0B0-B84A-8B27-C2C76408C900}" type="presParOf" srcId="{56DA1D69-B6C5-2C4B-8DCC-5B82AFBD986E}" destId="{BB1541A9-28F9-3241-B9DC-B03FFDF021A7}" srcOrd="0" destOrd="0" presId="urn:microsoft.com/office/officeart/2005/8/layout/hierarchy3"/>
    <dgm:cxn modelId="{5B637674-03DB-B049-9026-40E98CBA9BA8}" type="presParOf" srcId="{56DA1D69-B6C5-2C4B-8DCC-5B82AFBD986E}" destId="{162C345C-47E1-3646-A672-CED8DF1F9290}" srcOrd="1" destOrd="0" presId="urn:microsoft.com/office/officeart/2005/8/layout/hierarchy3"/>
    <dgm:cxn modelId="{400A4C1F-6430-9449-8D3E-F68227CF2EA7}" type="presParOf" srcId="{CE3A88E7-CC08-F043-87DC-D534B87E4E7B}" destId="{36F58F80-3F8B-8746-9F72-25AD5762A975}" srcOrd="1" destOrd="0" presId="urn:microsoft.com/office/officeart/2005/8/layout/hierarchy3"/>
    <dgm:cxn modelId="{9BAC43DC-01B8-3B48-83DD-F6A13985B414}" type="presParOf" srcId="{36F58F80-3F8B-8746-9F72-25AD5762A975}" destId="{455921C2-F55A-9545-A2FA-69BF84096248}" srcOrd="0" destOrd="0" presId="urn:microsoft.com/office/officeart/2005/8/layout/hierarchy3"/>
    <dgm:cxn modelId="{E4F73698-A661-4C46-8C61-38848E12680F}" type="presParOf" srcId="{36F58F80-3F8B-8746-9F72-25AD5762A975}" destId="{C6748C81-2A5B-3042-81C0-E5166BC51DA0}" srcOrd="1" destOrd="0" presId="urn:microsoft.com/office/officeart/2005/8/layout/hierarchy3"/>
    <dgm:cxn modelId="{B75ECE54-A6AE-7D4E-9D85-82F851F462D8}" type="presParOf" srcId="{36F58F80-3F8B-8746-9F72-25AD5762A975}" destId="{863E6753-36FC-4F45-988A-74D3F5529B98}" srcOrd="2" destOrd="0" presId="urn:microsoft.com/office/officeart/2005/8/layout/hierarchy3"/>
    <dgm:cxn modelId="{BA4AA9B9-8805-6D40-AD23-EDD512470EE4}" type="presParOf" srcId="{36F58F80-3F8B-8746-9F72-25AD5762A975}" destId="{C0B07CCA-8C27-9B4E-ACDE-7BDDCB27417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A48B1-0237-BE43-BEF0-EABB7DD52646}">
      <dsp:nvSpPr>
        <dsp:cNvPr id="0" name=""/>
        <dsp:cNvSpPr/>
      </dsp:nvSpPr>
      <dsp:spPr>
        <a:xfrm>
          <a:off x="717830" y="659"/>
          <a:ext cx="4925725" cy="44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1. ENTENDIMIENTO DEL PROBLEMA</a:t>
          </a:r>
        </a:p>
      </dsp:txBody>
      <dsp:txXfrm>
        <a:off x="717830" y="659"/>
        <a:ext cx="4925725" cy="447793"/>
      </dsp:txXfrm>
    </dsp:sp>
    <dsp:sp modelId="{431C035C-E1C9-2D48-AF01-F6DFE01367D7}">
      <dsp:nvSpPr>
        <dsp:cNvPr id="0" name=""/>
        <dsp:cNvSpPr/>
      </dsp:nvSpPr>
      <dsp:spPr>
        <a:xfrm>
          <a:off x="717830" y="448453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AB3920-0713-4944-A86D-BF0919C72266}">
      <dsp:nvSpPr>
        <dsp:cNvPr id="0" name=""/>
        <dsp:cNvSpPr/>
      </dsp:nvSpPr>
      <dsp:spPr>
        <a:xfrm>
          <a:off x="1412904" y="448453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212C42-9A36-6B49-BE48-3E2F4CAE7201}">
      <dsp:nvSpPr>
        <dsp:cNvPr id="0" name=""/>
        <dsp:cNvSpPr/>
      </dsp:nvSpPr>
      <dsp:spPr>
        <a:xfrm>
          <a:off x="2107979" y="448453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8A787-18F9-5C40-B247-5C1B1788BCB1}">
      <dsp:nvSpPr>
        <dsp:cNvPr id="0" name=""/>
        <dsp:cNvSpPr/>
      </dsp:nvSpPr>
      <dsp:spPr>
        <a:xfrm>
          <a:off x="2803054" y="448453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721FE6-2CB8-214C-9DF3-5987F6EA3AE0}">
      <dsp:nvSpPr>
        <dsp:cNvPr id="0" name=""/>
        <dsp:cNvSpPr/>
      </dsp:nvSpPr>
      <dsp:spPr>
        <a:xfrm>
          <a:off x="3498128" y="448453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28BA69-79F4-3146-9A12-2132958A55C0}">
      <dsp:nvSpPr>
        <dsp:cNvPr id="0" name=""/>
        <dsp:cNvSpPr/>
      </dsp:nvSpPr>
      <dsp:spPr>
        <a:xfrm>
          <a:off x="4193203" y="448453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996CD3-E6A6-D941-8653-002ABA6CA347}">
      <dsp:nvSpPr>
        <dsp:cNvPr id="0" name=""/>
        <dsp:cNvSpPr/>
      </dsp:nvSpPr>
      <dsp:spPr>
        <a:xfrm>
          <a:off x="4888277" y="448453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6AF4AB-FB2E-FC49-BCBA-85BE05B3D7E5}">
      <dsp:nvSpPr>
        <dsp:cNvPr id="0" name=""/>
        <dsp:cNvSpPr/>
      </dsp:nvSpPr>
      <dsp:spPr>
        <a:xfrm>
          <a:off x="717830" y="632787"/>
          <a:ext cx="4925725" cy="44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2. ENTENDIMIENTO DE LOS DATOS</a:t>
          </a:r>
        </a:p>
      </dsp:txBody>
      <dsp:txXfrm>
        <a:off x="717830" y="632787"/>
        <a:ext cx="4925725" cy="447793"/>
      </dsp:txXfrm>
    </dsp:sp>
    <dsp:sp modelId="{F94051BD-12AB-664D-969A-AB54E9C582BA}">
      <dsp:nvSpPr>
        <dsp:cNvPr id="0" name=""/>
        <dsp:cNvSpPr/>
      </dsp:nvSpPr>
      <dsp:spPr>
        <a:xfrm>
          <a:off x="717830" y="108058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2FBD75-71D3-184F-A1C1-FD7180ED85DC}">
      <dsp:nvSpPr>
        <dsp:cNvPr id="0" name=""/>
        <dsp:cNvSpPr/>
      </dsp:nvSpPr>
      <dsp:spPr>
        <a:xfrm>
          <a:off x="1412904" y="108058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34E174-85E5-5E47-BABF-1D9209D3C5C4}">
      <dsp:nvSpPr>
        <dsp:cNvPr id="0" name=""/>
        <dsp:cNvSpPr/>
      </dsp:nvSpPr>
      <dsp:spPr>
        <a:xfrm>
          <a:off x="2107979" y="108058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A9A008-1FDA-DE4F-8549-15FFBFA987DE}">
      <dsp:nvSpPr>
        <dsp:cNvPr id="0" name=""/>
        <dsp:cNvSpPr/>
      </dsp:nvSpPr>
      <dsp:spPr>
        <a:xfrm>
          <a:off x="2803054" y="108058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B1FDF0-2126-784C-94B1-48DC798726D0}">
      <dsp:nvSpPr>
        <dsp:cNvPr id="0" name=""/>
        <dsp:cNvSpPr/>
      </dsp:nvSpPr>
      <dsp:spPr>
        <a:xfrm>
          <a:off x="3498128" y="108058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572FAB-546F-DC43-91DB-49049EAD9F8D}">
      <dsp:nvSpPr>
        <dsp:cNvPr id="0" name=""/>
        <dsp:cNvSpPr/>
      </dsp:nvSpPr>
      <dsp:spPr>
        <a:xfrm>
          <a:off x="4193203" y="108058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08769D-D95F-7243-8673-EE4738565006}">
      <dsp:nvSpPr>
        <dsp:cNvPr id="0" name=""/>
        <dsp:cNvSpPr/>
      </dsp:nvSpPr>
      <dsp:spPr>
        <a:xfrm>
          <a:off x="4888277" y="108058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3F814E-EB97-E04D-A601-EE872EED7340}">
      <dsp:nvSpPr>
        <dsp:cNvPr id="0" name=""/>
        <dsp:cNvSpPr/>
      </dsp:nvSpPr>
      <dsp:spPr>
        <a:xfrm>
          <a:off x="717830" y="1264914"/>
          <a:ext cx="4925725" cy="44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3. PREPARACIÓN DE INFORMACIÓN</a:t>
          </a:r>
        </a:p>
      </dsp:txBody>
      <dsp:txXfrm>
        <a:off x="717830" y="1264914"/>
        <a:ext cx="4925725" cy="447793"/>
      </dsp:txXfrm>
    </dsp:sp>
    <dsp:sp modelId="{110AB145-F3B3-D44D-82B0-AB67D181C174}">
      <dsp:nvSpPr>
        <dsp:cNvPr id="0" name=""/>
        <dsp:cNvSpPr/>
      </dsp:nvSpPr>
      <dsp:spPr>
        <a:xfrm>
          <a:off x="717830" y="171270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98C463-44CE-1442-B5C6-0DA48421C565}">
      <dsp:nvSpPr>
        <dsp:cNvPr id="0" name=""/>
        <dsp:cNvSpPr/>
      </dsp:nvSpPr>
      <dsp:spPr>
        <a:xfrm>
          <a:off x="1412904" y="171270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02D599-71DE-B44D-B5A3-1AEC669E0C87}">
      <dsp:nvSpPr>
        <dsp:cNvPr id="0" name=""/>
        <dsp:cNvSpPr/>
      </dsp:nvSpPr>
      <dsp:spPr>
        <a:xfrm>
          <a:off x="2107979" y="171270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CFC159-E4FE-394C-8AD2-6B31BA37DF02}">
      <dsp:nvSpPr>
        <dsp:cNvPr id="0" name=""/>
        <dsp:cNvSpPr/>
      </dsp:nvSpPr>
      <dsp:spPr>
        <a:xfrm>
          <a:off x="2803054" y="171270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10C588-1816-1D47-B9DE-300E7017CF71}">
      <dsp:nvSpPr>
        <dsp:cNvPr id="0" name=""/>
        <dsp:cNvSpPr/>
      </dsp:nvSpPr>
      <dsp:spPr>
        <a:xfrm>
          <a:off x="3498128" y="171270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4D529F-B60B-DF45-9BC0-DF24661EA3F4}">
      <dsp:nvSpPr>
        <dsp:cNvPr id="0" name=""/>
        <dsp:cNvSpPr/>
      </dsp:nvSpPr>
      <dsp:spPr>
        <a:xfrm>
          <a:off x="4193203" y="171270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4C6344-AB21-2C41-99FA-CBDA29C616F0}">
      <dsp:nvSpPr>
        <dsp:cNvPr id="0" name=""/>
        <dsp:cNvSpPr/>
      </dsp:nvSpPr>
      <dsp:spPr>
        <a:xfrm>
          <a:off x="4888277" y="171270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676A09-21B4-C849-AD4F-8B0231DB61C2}">
      <dsp:nvSpPr>
        <dsp:cNvPr id="0" name=""/>
        <dsp:cNvSpPr/>
      </dsp:nvSpPr>
      <dsp:spPr>
        <a:xfrm>
          <a:off x="717830" y="1897042"/>
          <a:ext cx="4925725" cy="44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4. RECUPERACIÓN DE INFORMACIÓN</a:t>
          </a:r>
        </a:p>
      </dsp:txBody>
      <dsp:txXfrm>
        <a:off x="717830" y="1897042"/>
        <a:ext cx="4925725" cy="447793"/>
      </dsp:txXfrm>
    </dsp:sp>
    <dsp:sp modelId="{B33AFB02-F64F-1947-8CFC-358C2F8F6055}">
      <dsp:nvSpPr>
        <dsp:cNvPr id="0" name=""/>
        <dsp:cNvSpPr/>
      </dsp:nvSpPr>
      <dsp:spPr>
        <a:xfrm>
          <a:off x="717830" y="2344835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3EC7D8-E404-354A-AFB8-C873A638AD80}">
      <dsp:nvSpPr>
        <dsp:cNvPr id="0" name=""/>
        <dsp:cNvSpPr/>
      </dsp:nvSpPr>
      <dsp:spPr>
        <a:xfrm>
          <a:off x="1412904" y="2344835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F04A5B-D874-1C4A-AD50-54B0AF15FA32}">
      <dsp:nvSpPr>
        <dsp:cNvPr id="0" name=""/>
        <dsp:cNvSpPr/>
      </dsp:nvSpPr>
      <dsp:spPr>
        <a:xfrm>
          <a:off x="2107979" y="2344835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DA263E-9680-354A-89BD-248631C74706}">
      <dsp:nvSpPr>
        <dsp:cNvPr id="0" name=""/>
        <dsp:cNvSpPr/>
      </dsp:nvSpPr>
      <dsp:spPr>
        <a:xfrm>
          <a:off x="2803054" y="2344835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E3F9DF-C927-8C48-9923-7FA86EA2DF3E}">
      <dsp:nvSpPr>
        <dsp:cNvPr id="0" name=""/>
        <dsp:cNvSpPr/>
      </dsp:nvSpPr>
      <dsp:spPr>
        <a:xfrm>
          <a:off x="3498128" y="2344835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95A927-9C72-BA45-B047-9BC654687F62}">
      <dsp:nvSpPr>
        <dsp:cNvPr id="0" name=""/>
        <dsp:cNvSpPr/>
      </dsp:nvSpPr>
      <dsp:spPr>
        <a:xfrm>
          <a:off x="4193203" y="2344835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7665D4-1FEB-D744-9300-CC31289DFB24}">
      <dsp:nvSpPr>
        <dsp:cNvPr id="0" name=""/>
        <dsp:cNvSpPr/>
      </dsp:nvSpPr>
      <dsp:spPr>
        <a:xfrm>
          <a:off x="4888277" y="2344835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641A57-D4EA-7B41-9BF4-EF09AA339AF2}">
      <dsp:nvSpPr>
        <dsp:cNvPr id="0" name=""/>
        <dsp:cNvSpPr/>
      </dsp:nvSpPr>
      <dsp:spPr>
        <a:xfrm>
          <a:off x="717830" y="2529169"/>
          <a:ext cx="4925725" cy="44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5. RANKING/SCORING</a:t>
          </a:r>
        </a:p>
      </dsp:txBody>
      <dsp:txXfrm>
        <a:off x="717830" y="2529169"/>
        <a:ext cx="4925725" cy="447793"/>
      </dsp:txXfrm>
    </dsp:sp>
    <dsp:sp modelId="{7CDC7D22-517A-9E43-BB6D-72B19E4B25A4}">
      <dsp:nvSpPr>
        <dsp:cNvPr id="0" name=""/>
        <dsp:cNvSpPr/>
      </dsp:nvSpPr>
      <dsp:spPr>
        <a:xfrm>
          <a:off x="717830" y="2976962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7C448A-4DE7-DB4D-AE84-24EC4086A223}">
      <dsp:nvSpPr>
        <dsp:cNvPr id="0" name=""/>
        <dsp:cNvSpPr/>
      </dsp:nvSpPr>
      <dsp:spPr>
        <a:xfrm>
          <a:off x="1412904" y="2976962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54B00E-7F2C-054A-A90C-ADAAC52832A5}">
      <dsp:nvSpPr>
        <dsp:cNvPr id="0" name=""/>
        <dsp:cNvSpPr/>
      </dsp:nvSpPr>
      <dsp:spPr>
        <a:xfrm>
          <a:off x="2107979" y="2976962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A37722-19FF-5A48-8BFC-B8E861E72049}">
      <dsp:nvSpPr>
        <dsp:cNvPr id="0" name=""/>
        <dsp:cNvSpPr/>
      </dsp:nvSpPr>
      <dsp:spPr>
        <a:xfrm>
          <a:off x="2803054" y="2976962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0F720C-4A2E-0B43-8F63-7F7157E16D61}">
      <dsp:nvSpPr>
        <dsp:cNvPr id="0" name=""/>
        <dsp:cNvSpPr/>
      </dsp:nvSpPr>
      <dsp:spPr>
        <a:xfrm>
          <a:off x="3498128" y="2976962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69CB54-B064-D14D-B0A0-6E1F84A43206}">
      <dsp:nvSpPr>
        <dsp:cNvPr id="0" name=""/>
        <dsp:cNvSpPr/>
      </dsp:nvSpPr>
      <dsp:spPr>
        <a:xfrm>
          <a:off x="4193203" y="2976962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1D66E5-C9CF-AD4A-9815-A19AAB823C3B}">
      <dsp:nvSpPr>
        <dsp:cNvPr id="0" name=""/>
        <dsp:cNvSpPr/>
      </dsp:nvSpPr>
      <dsp:spPr>
        <a:xfrm>
          <a:off x="4888277" y="2976962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D713B5-7EB4-F94B-A96C-1BE8B0DA39B4}">
      <dsp:nvSpPr>
        <dsp:cNvPr id="0" name=""/>
        <dsp:cNvSpPr/>
      </dsp:nvSpPr>
      <dsp:spPr>
        <a:xfrm>
          <a:off x="717830" y="3161296"/>
          <a:ext cx="4925725" cy="44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6. DETECCIÓN DE TÓPICOS</a:t>
          </a:r>
        </a:p>
      </dsp:txBody>
      <dsp:txXfrm>
        <a:off x="717830" y="3161296"/>
        <a:ext cx="4925725" cy="447793"/>
      </dsp:txXfrm>
    </dsp:sp>
    <dsp:sp modelId="{766CAAC1-BA21-9E4A-BD30-BB5200EB3480}">
      <dsp:nvSpPr>
        <dsp:cNvPr id="0" name=""/>
        <dsp:cNvSpPr/>
      </dsp:nvSpPr>
      <dsp:spPr>
        <a:xfrm>
          <a:off x="717830" y="360909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37B28F-4ADD-D94F-8F61-27EFB418122E}">
      <dsp:nvSpPr>
        <dsp:cNvPr id="0" name=""/>
        <dsp:cNvSpPr/>
      </dsp:nvSpPr>
      <dsp:spPr>
        <a:xfrm>
          <a:off x="1412904" y="360909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91DF35-2721-DD4D-998C-66B2F895DB03}">
      <dsp:nvSpPr>
        <dsp:cNvPr id="0" name=""/>
        <dsp:cNvSpPr/>
      </dsp:nvSpPr>
      <dsp:spPr>
        <a:xfrm>
          <a:off x="2107979" y="360909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8091A9-FECB-EE4F-8BF6-DCAFC451345F}">
      <dsp:nvSpPr>
        <dsp:cNvPr id="0" name=""/>
        <dsp:cNvSpPr/>
      </dsp:nvSpPr>
      <dsp:spPr>
        <a:xfrm>
          <a:off x="2803054" y="360909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0ED454-A64E-5443-A378-30A74A7DB371}">
      <dsp:nvSpPr>
        <dsp:cNvPr id="0" name=""/>
        <dsp:cNvSpPr/>
      </dsp:nvSpPr>
      <dsp:spPr>
        <a:xfrm>
          <a:off x="3498128" y="360909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F0EE33-74C2-D04F-A076-EAC608510826}">
      <dsp:nvSpPr>
        <dsp:cNvPr id="0" name=""/>
        <dsp:cNvSpPr/>
      </dsp:nvSpPr>
      <dsp:spPr>
        <a:xfrm>
          <a:off x="4193203" y="360909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375D67-8F55-0C46-8816-64ABC3E5E380}">
      <dsp:nvSpPr>
        <dsp:cNvPr id="0" name=""/>
        <dsp:cNvSpPr/>
      </dsp:nvSpPr>
      <dsp:spPr>
        <a:xfrm>
          <a:off x="4888277" y="3609090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2C9030-B410-824E-A14D-2678AB004662}">
      <dsp:nvSpPr>
        <dsp:cNvPr id="0" name=""/>
        <dsp:cNvSpPr/>
      </dsp:nvSpPr>
      <dsp:spPr>
        <a:xfrm>
          <a:off x="717830" y="3793424"/>
          <a:ext cx="4925725" cy="447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7. ANÁLISIS DE SENTIMIENTOS</a:t>
          </a:r>
        </a:p>
      </dsp:txBody>
      <dsp:txXfrm>
        <a:off x="717830" y="3793424"/>
        <a:ext cx="4925725" cy="447793"/>
      </dsp:txXfrm>
    </dsp:sp>
    <dsp:sp modelId="{A10D0D6F-36A4-DD47-A114-25EB8634D59D}">
      <dsp:nvSpPr>
        <dsp:cNvPr id="0" name=""/>
        <dsp:cNvSpPr/>
      </dsp:nvSpPr>
      <dsp:spPr>
        <a:xfrm>
          <a:off x="717830" y="424121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EC3DFF-D9C6-B744-B7EB-71EFF57E64B0}">
      <dsp:nvSpPr>
        <dsp:cNvPr id="0" name=""/>
        <dsp:cNvSpPr/>
      </dsp:nvSpPr>
      <dsp:spPr>
        <a:xfrm>
          <a:off x="1412904" y="424121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D9AE2D-D8A1-CA45-AA0C-EC238C0C3708}">
      <dsp:nvSpPr>
        <dsp:cNvPr id="0" name=""/>
        <dsp:cNvSpPr/>
      </dsp:nvSpPr>
      <dsp:spPr>
        <a:xfrm>
          <a:off x="2107979" y="424121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9941DE-9E49-CD48-8CA8-A1E74CB0E63F}">
      <dsp:nvSpPr>
        <dsp:cNvPr id="0" name=""/>
        <dsp:cNvSpPr/>
      </dsp:nvSpPr>
      <dsp:spPr>
        <a:xfrm>
          <a:off x="2803054" y="424121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9DC254-D6DB-F246-BF9A-EF27AF09D68E}">
      <dsp:nvSpPr>
        <dsp:cNvPr id="0" name=""/>
        <dsp:cNvSpPr/>
      </dsp:nvSpPr>
      <dsp:spPr>
        <a:xfrm>
          <a:off x="3498128" y="424121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34CC40-7E95-404E-93E9-21C24F983416}">
      <dsp:nvSpPr>
        <dsp:cNvPr id="0" name=""/>
        <dsp:cNvSpPr/>
      </dsp:nvSpPr>
      <dsp:spPr>
        <a:xfrm>
          <a:off x="4193203" y="424121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F02F17-A755-5046-8BDB-DA110154236D}">
      <dsp:nvSpPr>
        <dsp:cNvPr id="0" name=""/>
        <dsp:cNvSpPr/>
      </dsp:nvSpPr>
      <dsp:spPr>
        <a:xfrm>
          <a:off x="4888277" y="4241217"/>
          <a:ext cx="656763" cy="10946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117A5-C997-D34F-953D-747C59A8420A}">
      <dsp:nvSpPr>
        <dsp:cNvPr id="0" name=""/>
        <dsp:cNvSpPr/>
      </dsp:nvSpPr>
      <dsp:spPr>
        <a:xfrm>
          <a:off x="2128767" y="2296"/>
          <a:ext cx="1967015" cy="78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TOKENIZACIÓN</a:t>
          </a:r>
        </a:p>
      </dsp:txBody>
      <dsp:txXfrm>
        <a:off x="2522170" y="2296"/>
        <a:ext cx="1180209" cy="786806"/>
      </dsp:txXfrm>
    </dsp:sp>
    <dsp:sp modelId="{4C0E60B3-8610-C64F-8597-0DB92EEE86F4}">
      <dsp:nvSpPr>
        <dsp:cNvPr id="0" name=""/>
        <dsp:cNvSpPr/>
      </dsp:nvSpPr>
      <dsp:spPr>
        <a:xfrm>
          <a:off x="3840070" y="69174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TOKENIZAR</a:t>
          </a:r>
        </a:p>
      </dsp:txBody>
      <dsp:txXfrm>
        <a:off x="4166594" y="69174"/>
        <a:ext cx="979574" cy="653048"/>
      </dsp:txXfrm>
    </dsp:sp>
    <dsp:sp modelId="{89B995E4-E286-854F-87CF-A3CDF17382AF}">
      <dsp:nvSpPr>
        <dsp:cNvPr id="0" name=""/>
        <dsp:cNvSpPr/>
      </dsp:nvSpPr>
      <dsp:spPr>
        <a:xfrm>
          <a:off x="5244126" y="69174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STOP WORDS/PALABRAS VÁLIDAS</a:t>
          </a:r>
        </a:p>
      </dsp:txBody>
      <dsp:txXfrm>
        <a:off x="5570650" y="69174"/>
        <a:ext cx="979574" cy="653048"/>
      </dsp:txXfrm>
    </dsp:sp>
    <dsp:sp modelId="{2CBECA06-A0D1-D94C-8617-2E4E39E5F21D}">
      <dsp:nvSpPr>
        <dsp:cNvPr id="0" name=""/>
        <dsp:cNvSpPr/>
      </dsp:nvSpPr>
      <dsp:spPr>
        <a:xfrm>
          <a:off x="6648181" y="69174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STEMMING</a:t>
          </a:r>
        </a:p>
      </dsp:txBody>
      <dsp:txXfrm>
        <a:off x="6974705" y="69174"/>
        <a:ext cx="979574" cy="653048"/>
      </dsp:txXfrm>
    </dsp:sp>
    <dsp:sp modelId="{0390A2EC-4384-534F-9587-098CD0719ECC}">
      <dsp:nvSpPr>
        <dsp:cNvPr id="0" name=""/>
        <dsp:cNvSpPr/>
      </dsp:nvSpPr>
      <dsp:spPr>
        <a:xfrm>
          <a:off x="8052236" y="69174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LEMATIZACIÓN</a:t>
          </a:r>
        </a:p>
      </dsp:txBody>
      <dsp:txXfrm>
        <a:off x="8378760" y="69174"/>
        <a:ext cx="979574" cy="653048"/>
      </dsp:txXfrm>
    </dsp:sp>
    <dsp:sp modelId="{B04C4981-C97E-424E-8622-4D06EFB8419E}">
      <dsp:nvSpPr>
        <dsp:cNvPr id="0" name=""/>
        <dsp:cNvSpPr/>
      </dsp:nvSpPr>
      <dsp:spPr>
        <a:xfrm>
          <a:off x="2128767" y="899255"/>
          <a:ext cx="1967015" cy="78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INDEXACIÓN</a:t>
          </a:r>
        </a:p>
      </dsp:txBody>
      <dsp:txXfrm>
        <a:off x="2522170" y="899255"/>
        <a:ext cx="1180209" cy="786806"/>
      </dsp:txXfrm>
    </dsp:sp>
    <dsp:sp modelId="{4A1F1EF8-B64D-1042-8CB3-010EC898B62B}">
      <dsp:nvSpPr>
        <dsp:cNvPr id="0" name=""/>
        <dsp:cNvSpPr/>
      </dsp:nvSpPr>
      <dsp:spPr>
        <a:xfrm>
          <a:off x="3840070" y="966133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BOW</a:t>
          </a:r>
        </a:p>
      </dsp:txBody>
      <dsp:txXfrm>
        <a:off x="4166594" y="966133"/>
        <a:ext cx="979574" cy="653048"/>
      </dsp:txXfrm>
    </dsp:sp>
    <dsp:sp modelId="{1AE256D2-6A0F-3945-8AEA-D2944610EA12}">
      <dsp:nvSpPr>
        <dsp:cNvPr id="0" name=""/>
        <dsp:cNvSpPr/>
      </dsp:nvSpPr>
      <dsp:spPr>
        <a:xfrm>
          <a:off x="5244126" y="966133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INDICE</a:t>
          </a:r>
          <a:r>
            <a:rPr lang="es-ES" sz="900" kern="1200" baseline="0" dirty="0"/>
            <a:t> INVERTIDO</a:t>
          </a:r>
          <a:endParaRPr lang="es-ES" sz="900" kern="1200" dirty="0"/>
        </a:p>
      </dsp:txBody>
      <dsp:txXfrm>
        <a:off x="5570650" y="966133"/>
        <a:ext cx="979574" cy="653048"/>
      </dsp:txXfrm>
    </dsp:sp>
    <dsp:sp modelId="{6E4A2593-38CD-A140-B0C4-CAF4AAB9D490}">
      <dsp:nvSpPr>
        <dsp:cNvPr id="0" name=""/>
        <dsp:cNvSpPr/>
      </dsp:nvSpPr>
      <dsp:spPr>
        <a:xfrm>
          <a:off x="2128767" y="1796214"/>
          <a:ext cx="1967015" cy="78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RECUPERACIÓN</a:t>
          </a:r>
        </a:p>
      </dsp:txBody>
      <dsp:txXfrm>
        <a:off x="2522170" y="1796214"/>
        <a:ext cx="1180209" cy="786806"/>
      </dsp:txXfrm>
    </dsp:sp>
    <dsp:sp modelId="{27776773-6B2C-8A47-B393-A2719579B0EA}">
      <dsp:nvSpPr>
        <dsp:cNvPr id="0" name=""/>
        <dsp:cNvSpPr/>
      </dsp:nvSpPr>
      <dsp:spPr>
        <a:xfrm>
          <a:off x="3840070" y="1863092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VECTOR SPACE MODEL</a:t>
          </a:r>
        </a:p>
      </dsp:txBody>
      <dsp:txXfrm>
        <a:off x="4166594" y="1863092"/>
        <a:ext cx="979574" cy="653048"/>
      </dsp:txXfrm>
    </dsp:sp>
    <dsp:sp modelId="{D41D9B25-8735-8342-BD39-5CBCAD5CA605}">
      <dsp:nvSpPr>
        <dsp:cNvPr id="0" name=""/>
        <dsp:cNvSpPr/>
      </dsp:nvSpPr>
      <dsp:spPr>
        <a:xfrm>
          <a:off x="5244126" y="1863092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METAPY</a:t>
          </a:r>
        </a:p>
      </dsp:txBody>
      <dsp:txXfrm>
        <a:off x="5570650" y="1863092"/>
        <a:ext cx="979574" cy="653048"/>
      </dsp:txXfrm>
    </dsp:sp>
    <dsp:sp modelId="{69A8C6A5-1365-0B43-BC5F-74E06164A78D}">
      <dsp:nvSpPr>
        <dsp:cNvPr id="0" name=""/>
        <dsp:cNvSpPr/>
      </dsp:nvSpPr>
      <dsp:spPr>
        <a:xfrm>
          <a:off x="2128767" y="2693172"/>
          <a:ext cx="1967015" cy="78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RANKING</a:t>
          </a:r>
        </a:p>
      </dsp:txBody>
      <dsp:txXfrm>
        <a:off x="2522170" y="2693172"/>
        <a:ext cx="1180209" cy="786806"/>
      </dsp:txXfrm>
    </dsp:sp>
    <dsp:sp modelId="{CB04A4CC-7916-2743-A333-93CC0226B766}">
      <dsp:nvSpPr>
        <dsp:cNvPr id="0" name=""/>
        <dsp:cNvSpPr/>
      </dsp:nvSpPr>
      <dsp:spPr>
        <a:xfrm>
          <a:off x="3840070" y="2760051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TF/IDF</a:t>
          </a:r>
        </a:p>
      </dsp:txBody>
      <dsp:txXfrm>
        <a:off x="4166594" y="2760051"/>
        <a:ext cx="979574" cy="653048"/>
      </dsp:txXfrm>
    </dsp:sp>
    <dsp:sp modelId="{BA4155EB-13AE-F84C-9535-13BC03DA94B8}">
      <dsp:nvSpPr>
        <dsp:cNvPr id="0" name=""/>
        <dsp:cNvSpPr/>
      </dsp:nvSpPr>
      <dsp:spPr>
        <a:xfrm>
          <a:off x="2128767" y="3590131"/>
          <a:ext cx="1967015" cy="78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TOPIC DETECTION</a:t>
          </a:r>
        </a:p>
      </dsp:txBody>
      <dsp:txXfrm>
        <a:off x="2522170" y="3590131"/>
        <a:ext cx="1180209" cy="786806"/>
      </dsp:txXfrm>
    </dsp:sp>
    <dsp:sp modelId="{369625CE-6D0A-2D43-B9DD-B7B8F0D8223B}">
      <dsp:nvSpPr>
        <dsp:cNvPr id="0" name=""/>
        <dsp:cNvSpPr/>
      </dsp:nvSpPr>
      <dsp:spPr>
        <a:xfrm>
          <a:off x="3840070" y="3657010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LDA</a:t>
          </a:r>
        </a:p>
      </dsp:txBody>
      <dsp:txXfrm>
        <a:off x="4166594" y="3657010"/>
        <a:ext cx="979574" cy="653048"/>
      </dsp:txXfrm>
    </dsp:sp>
    <dsp:sp modelId="{C3C802B6-B656-E748-A065-6F0455FE85F3}">
      <dsp:nvSpPr>
        <dsp:cNvPr id="0" name=""/>
        <dsp:cNvSpPr/>
      </dsp:nvSpPr>
      <dsp:spPr>
        <a:xfrm>
          <a:off x="5244126" y="3657010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REDUCCIÓN DIM VIA TF</a:t>
          </a:r>
        </a:p>
      </dsp:txBody>
      <dsp:txXfrm>
        <a:off x="5570650" y="3657010"/>
        <a:ext cx="979574" cy="653048"/>
      </dsp:txXfrm>
    </dsp:sp>
    <dsp:sp modelId="{9E50AA49-0BE6-5340-9A70-2B830BB1AE6C}">
      <dsp:nvSpPr>
        <dsp:cNvPr id="0" name=""/>
        <dsp:cNvSpPr/>
      </dsp:nvSpPr>
      <dsp:spPr>
        <a:xfrm>
          <a:off x="2128767" y="4487090"/>
          <a:ext cx="1967015" cy="786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SENTIMENT ANALYSIS</a:t>
          </a:r>
        </a:p>
      </dsp:txBody>
      <dsp:txXfrm>
        <a:off x="2522170" y="4487090"/>
        <a:ext cx="1180209" cy="786806"/>
      </dsp:txXfrm>
    </dsp:sp>
    <dsp:sp modelId="{A4F2C781-B3F7-C041-AE08-F5E36634CCA7}">
      <dsp:nvSpPr>
        <dsp:cNvPr id="0" name=""/>
        <dsp:cNvSpPr/>
      </dsp:nvSpPr>
      <dsp:spPr>
        <a:xfrm>
          <a:off x="3840070" y="4553969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LIBRERÍA TEXTBLOB</a:t>
          </a:r>
        </a:p>
      </dsp:txBody>
      <dsp:txXfrm>
        <a:off x="4166594" y="4553969"/>
        <a:ext cx="979574" cy="653048"/>
      </dsp:txXfrm>
    </dsp:sp>
    <dsp:sp modelId="{6D794316-DDE5-6F40-A698-BAE2B2DCC15F}">
      <dsp:nvSpPr>
        <dsp:cNvPr id="0" name=""/>
        <dsp:cNvSpPr/>
      </dsp:nvSpPr>
      <dsp:spPr>
        <a:xfrm>
          <a:off x="5244126" y="4553969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POLARIDAD</a:t>
          </a:r>
        </a:p>
      </dsp:txBody>
      <dsp:txXfrm>
        <a:off x="5570650" y="4553969"/>
        <a:ext cx="979574" cy="653048"/>
      </dsp:txXfrm>
    </dsp:sp>
    <dsp:sp modelId="{0C19439D-7767-424C-AAA9-3F6F9D61E4B7}">
      <dsp:nvSpPr>
        <dsp:cNvPr id="0" name=""/>
        <dsp:cNvSpPr/>
      </dsp:nvSpPr>
      <dsp:spPr>
        <a:xfrm>
          <a:off x="6648181" y="4553969"/>
          <a:ext cx="1632622" cy="6530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SUBJETIVIDAD</a:t>
          </a:r>
        </a:p>
      </dsp:txBody>
      <dsp:txXfrm>
        <a:off x="6974705" y="4553969"/>
        <a:ext cx="979574" cy="653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7F623-7BB1-A344-9E9B-9D0F47354E57}">
      <dsp:nvSpPr>
        <dsp:cNvPr id="0" name=""/>
        <dsp:cNvSpPr/>
      </dsp:nvSpPr>
      <dsp:spPr>
        <a:xfrm>
          <a:off x="0" y="763838"/>
          <a:ext cx="10515600" cy="647595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1. Realizamos todo el proceso de limpieza y preprocesamiento del texto</a:t>
          </a:r>
        </a:p>
      </dsp:txBody>
      <dsp:txXfrm>
        <a:off x="31613" y="795451"/>
        <a:ext cx="10452374" cy="584369"/>
      </dsp:txXfrm>
    </dsp:sp>
    <dsp:sp modelId="{5574C979-CC1C-BD40-BFD2-478B0D6A30C1}">
      <dsp:nvSpPr>
        <dsp:cNvPr id="0" name=""/>
        <dsp:cNvSpPr/>
      </dsp:nvSpPr>
      <dsp:spPr>
        <a:xfrm>
          <a:off x="0" y="1489193"/>
          <a:ext cx="10515600" cy="647595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2. Seleccionamos la cantidad de temas con anticipación</a:t>
          </a:r>
        </a:p>
      </dsp:txBody>
      <dsp:txXfrm>
        <a:off x="31613" y="1520806"/>
        <a:ext cx="10452374" cy="584369"/>
      </dsp:txXfrm>
    </dsp:sp>
    <dsp:sp modelId="{D1105069-E6AD-EC4B-932C-E5512EBB09F1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3. Cada documento se representa como una distribución sobre temas</a:t>
          </a:r>
        </a:p>
      </dsp:txBody>
      <dsp:txXfrm>
        <a:off x="31613" y="2246162"/>
        <a:ext cx="10452374" cy="584369"/>
      </dsp:txXfrm>
    </dsp:sp>
    <dsp:sp modelId="{AE56D383-54E8-BF42-B023-DEB6478DFCC7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4. Cada tema se representa como una distribución sobre las palabras</a:t>
          </a:r>
        </a:p>
      </dsp:txBody>
      <dsp:txXfrm>
        <a:off x="31613" y="2971517"/>
        <a:ext cx="10452374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28FEB-2E28-B84D-BCBA-B7B2061A2738}">
      <dsp:nvSpPr>
        <dsp:cNvPr id="0" name=""/>
        <dsp:cNvSpPr/>
      </dsp:nvSpPr>
      <dsp:spPr>
        <a:xfrm>
          <a:off x="2462026" y="1178"/>
          <a:ext cx="2485132" cy="1242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Notebook News</a:t>
          </a:r>
        </a:p>
      </dsp:txBody>
      <dsp:txXfrm>
        <a:off x="2498420" y="37572"/>
        <a:ext cx="2412344" cy="1169778"/>
      </dsp:txXfrm>
    </dsp:sp>
    <dsp:sp modelId="{12D4366D-E20D-E249-A212-1878F4ABDF62}">
      <dsp:nvSpPr>
        <dsp:cNvPr id="0" name=""/>
        <dsp:cNvSpPr/>
      </dsp:nvSpPr>
      <dsp:spPr>
        <a:xfrm>
          <a:off x="2710539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348B8-D0E1-1948-9837-B63D1B25603A}">
      <dsp:nvSpPr>
        <dsp:cNvPr id="0" name=""/>
        <dsp:cNvSpPr/>
      </dsp:nvSpPr>
      <dsp:spPr>
        <a:xfrm>
          <a:off x="2959052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Indexación</a:t>
          </a:r>
        </a:p>
      </dsp:txBody>
      <dsp:txXfrm>
        <a:off x="2995446" y="1590779"/>
        <a:ext cx="1915317" cy="1169778"/>
      </dsp:txXfrm>
    </dsp:sp>
    <dsp:sp modelId="{4C03D93B-D041-A94D-B8E1-FCAE198222D2}">
      <dsp:nvSpPr>
        <dsp:cNvPr id="0" name=""/>
        <dsp:cNvSpPr/>
      </dsp:nvSpPr>
      <dsp:spPr>
        <a:xfrm>
          <a:off x="2710539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F6F83-2785-314B-A6B1-F58E7476E66A}">
      <dsp:nvSpPr>
        <dsp:cNvPr id="0" name=""/>
        <dsp:cNvSpPr/>
      </dsp:nvSpPr>
      <dsp:spPr>
        <a:xfrm>
          <a:off x="2959052" y="3107593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Recuperación</a:t>
          </a:r>
        </a:p>
      </dsp:txBody>
      <dsp:txXfrm>
        <a:off x="2995446" y="3143987"/>
        <a:ext cx="1915317" cy="1169778"/>
      </dsp:txXfrm>
    </dsp:sp>
    <dsp:sp modelId="{BB1541A9-28F9-3241-B9DC-B03FFDF021A7}">
      <dsp:nvSpPr>
        <dsp:cNvPr id="0" name=""/>
        <dsp:cNvSpPr/>
      </dsp:nvSpPr>
      <dsp:spPr>
        <a:xfrm>
          <a:off x="5568441" y="1178"/>
          <a:ext cx="2485132" cy="1242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Notebook Topic detection</a:t>
          </a:r>
        </a:p>
      </dsp:txBody>
      <dsp:txXfrm>
        <a:off x="5604835" y="37572"/>
        <a:ext cx="2412344" cy="1169778"/>
      </dsp:txXfrm>
    </dsp:sp>
    <dsp:sp modelId="{455921C2-F55A-9545-A2FA-69BF84096248}">
      <dsp:nvSpPr>
        <dsp:cNvPr id="0" name=""/>
        <dsp:cNvSpPr/>
      </dsp:nvSpPr>
      <dsp:spPr>
        <a:xfrm>
          <a:off x="5816954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48C81-2A5B-3042-81C0-E5166BC51DA0}">
      <dsp:nvSpPr>
        <dsp:cNvPr id="0" name=""/>
        <dsp:cNvSpPr/>
      </dsp:nvSpPr>
      <dsp:spPr>
        <a:xfrm>
          <a:off x="6065467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 clasicación de tópicos</a:t>
          </a:r>
        </a:p>
      </dsp:txBody>
      <dsp:txXfrm>
        <a:off x="6101861" y="1590779"/>
        <a:ext cx="1915317" cy="1169778"/>
      </dsp:txXfrm>
    </dsp:sp>
    <dsp:sp modelId="{863E6753-36FC-4F45-988A-74D3F5529B98}">
      <dsp:nvSpPr>
        <dsp:cNvPr id="0" name=""/>
        <dsp:cNvSpPr/>
      </dsp:nvSpPr>
      <dsp:spPr>
        <a:xfrm>
          <a:off x="5816954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07CCA-8C27-9B4E-ACDE-7BDDCB27417F}">
      <dsp:nvSpPr>
        <dsp:cNvPr id="0" name=""/>
        <dsp:cNvSpPr/>
      </dsp:nvSpPr>
      <dsp:spPr>
        <a:xfrm>
          <a:off x="6065467" y="3107593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Análisis de sentimientos</a:t>
          </a:r>
        </a:p>
      </dsp:txBody>
      <dsp:txXfrm>
        <a:off x="6101861" y="3143987"/>
        <a:ext cx="1915317" cy="116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B8101-FD1C-574D-A293-DED68A6AB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0427B5-5EF9-FD4F-8ED9-708EDC9D8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1C539-C3F5-7340-80D1-FB342388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D9E8B-0070-6B4E-ADFE-B97E6F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3A075-0DE1-954B-97CD-29852E9E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874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DE41B-17E2-DE40-AAC0-DA7E21D8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393BAF-A75F-E040-822A-145B1BB6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FB88E-2570-C64F-97A0-98AAB6FC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5DD96-3D2F-9B4A-ACBB-5AA8BC25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F3E20-347C-A242-81AE-4A926DAB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9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6A775-8A3B-674C-8044-E0DC195D2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68D051-0FB5-1341-BD3F-E7DF39DE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7F8FF-B569-DC4F-B104-74BCA6BC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308AB-585D-6347-BEF9-EA7BFB3A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C4A84-4E6F-1B4C-8546-71D75EAA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CFDA-D86F-3241-A932-567389C2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C77A2-B5E9-4F4A-BAC4-D12198B5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A7346-48C8-EF40-B7E9-F39D2ACA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2D71E-62A4-D24F-9B87-6D1C71DB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EAF8-972B-EB46-808D-9BB8F1A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2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6346-EF51-454A-B886-0B667FB8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DE31DE-5660-8847-A4A7-3D02D8B4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89E2C-1744-C44B-8AD2-E70D77F2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5C1F9-D48A-C84C-B29F-DFF10250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F5F29-9891-D44C-A03B-4077D3E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29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6F880-34C7-FF42-AA4C-97D9D43E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B5F77-AF9F-D844-AC6C-B7E887FDD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015A52-CEC5-4345-989B-56A92A45F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227F9-552A-5545-AB79-AB2C3164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277EE-304D-9646-B573-0C21F024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3CE93F-73E0-BC40-9184-60F281EF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7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B305E-0C97-2B48-95B4-41F69632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89E86D-A9EC-B24F-82B1-906666FCA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A1279-0AF6-B541-B5C5-C606ED44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C396A2-B513-6340-AA36-4BD7A02F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A5907C-09E1-444C-91F4-F6077C77C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1540D3-151B-8C40-A436-30BC7E8E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7EDC7C-460A-A945-8D10-3E3DE48D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D31A5E-9C23-3C45-9F44-38F5B291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14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06C73-8E11-9D49-9BB7-3A0368BB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99BAA1-BF9D-1146-8C72-52C7249D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851385-4DDF-1F42-BF83-1745BD4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09A169-1BA1-C14F-8916-3387916C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2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4F6294-469E-9347-8E98-3A9B62FE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17BD39-5F02-D548-9D44-BC02A733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8FA1F8-D4A9-A445-871A-19A5B08B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53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A1EF2-2F20-8545-8798-0BA4B022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B42D1-7BA7-C941-A7AA-F1F13C9C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F200D0-4D52-A64B-BD8E-4E80D267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8162B1-71BA-C843-A840-B2307D12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345F-CB7F-D54A-B178-DF9D3F3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6CF43-DE85-B74A-AE34-0184AB6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21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56575-A10D-2843-A402-90E663C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0E9384-B508-2448-A736-3FE23C736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9D4380-8124-BB4D-B8AC-3F9A4115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614DE-16AE-5E4C-9367-778954C8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5426E-3A31-204B-8E16-A33483E1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E889F-A080-C34A-A81B-17DA2EB4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86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5EACCD-ED3F-6A48-8E07-7660CC71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C2CC08-7AA4-994C-B44C-9D3DE964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AC6FE-C27C-B54A-A8DF-3A5CCF206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FC30-A972-CB42-9A35-56CCEA6C20DC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98EAA-E955-4746-812C-554682BB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B8427-5BDD-6D4D-9D09-932F7FC49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FF6-9E18-DD48-949C-892EEDE950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2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complete-guide-for-topics-extraction-in-python-a6aaa6cedbbc" TargetMode="External"/><Relationship Id="rId2" Type="http://schemas.openxmlformats.org/officeDocument/2006/relationships/hyperlink" Target="https://github.com/ArmandDS/news_category/blob/master/News_Analysis_AO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vidhya.com/blog/2018/02/natural-language-processing-for-beginners-using-textblob/" TargetMode="External"/><Relationship Id="rId4" Type="http://schemas.openxmlformats.org/officeDocument/2006/relationships/hyperlink" Target="https://github.com/st1800eafit/class20191/blob/master/topic-detection/airlines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CF97-F8D6-1944-862E-E0D43C23B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TRABAJO FINAL</a:t>
            </a:r>
            <a:br>
              <a:rPr lang="es-CO" dirty="0"/>
            </a:br>
            <a:r>
              <a:rPr lang="es-CO" sz="2800" dirty="0"/>
              <a:t>RECUPERACIÓN DE INFORMACIÓN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846A1C-668D-6C4A-85C3-4BA8B701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Juan Sevastian Moreno Zapata</a:t>
            </a:r>
          </a:p>
          <a:p>
            <a:r>
              <a:rPr lang="es-CO" dirty="0"/>
              <a:t>Julian Castelblanco </a:t>
            </a:r>
            <a:r>
              <a:rPr lang="es-CO" dirty="0" err="1"/>
              <a:t>Benitez</a:t>
            </a:r>
            <a:endParaRPr lang="es-CO" dirty="0"/>
          </a:p>
          <a:p>
            <a:r>
              <a:rPr lang="es-CO" dirty="0"/>
              <a:t>Santiago Aristizabal Toro</a:t>
            </a:r>
          </a:p>
          <a:p>
            <a:r>
              <a:rPr lang="es-CO" dirty="0"/>
              <a:t>Diana Catalina Velásquez Gaviria</a:t>
            </a:r>
          </a:p>
          <a:p>
            <a:r>
              <a:rPr lang="es-CO" dirty="0"/>
              <a:t>Juan Camilo Ceballos Arias</a:t>
            </a:r>
          </a:p>
        </p:txBody>
      </p:sp>
    </p:spTree>
    <p:extLst>
      <p:ext uri="{BB962C8B-B14F-4D97-AF65-F5344CB8AC3E}">
        <p14:creationId xmlns:p14="http://schemas.microsoft.com/office/powerpoint/2010/main" val="310552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DB33C-A2AA-9E41-AAF6-CC81CFF4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 UTILIZADOS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EE07045-1A6E-5742-BE8C-9766C1006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346852"/>
              </p:ext>
            </p:extLst>
          </p:nvPr>
        </p:nvGraphicFramePr>
        <p:xfrm>
          <a:off x="189186" y="1397876"/>
          <a:ext cx="11813627" cy="527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0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79AF-1CFF-1D4B-8DF3-18C97316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DETECCIÓN DE TÓPICOS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5951C-831C-2647-B9D3-2B694CBB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/>
              <a:t>El análisis de detección de tópicos se utiliza para identificar de qué temas se habla en un documento. Para llevar a cabo el análisis se utilizó la técnica de LDA (Asignation de Dirichlet Latente). Este es un método de aprendizaje no supervisado que permite descubrir estructuras semánticas y aprender representaciones de temas en un corpus.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099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99888-9E53-1748-AD94-D3A7864B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PARA LA DETECCIÓN DE TÓPICOS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A64F4AA-D7C1-7A4F-B732-675C86902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7794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14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79AF-1CFF-1D4B-8DF3-18C97316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SENTIMIENTOS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5951C-831C-2647-B9D3-2B694CBB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LIBRERÍA TEXTBLOB: Librería para procesamiento de lenguaje natural que permite realizar:</a:t>
            </a:r>
          </a:p>
          <a:p>
            <a:pPr lvl="1"/>
            <a:r>
              <a:rPr lang="es-CO" dirty="0"/>
              <a:t>Etiquetado de parte del habla</a:t>
            </a:r>
          </a:p>
          <a:p>
            <a:pPr lvl="1"/>
            <a:r>
              <a:rPr lang="es-CO" dirty="0"/>
              <a:t>Extracción de frases sustantivas</a:t>
            </a:r>
          </a:p>
          <a:p>
            <a:pPr lvl="1"/>
            <a:r>
              <a:rPr lang="es-CO" dirty="0"/>
              <a:t>Análisis de sentimientos.</a:t>
            </a:r>
          </a:p>
          <a:p>
            <a:pPr lvl="1"/>
            <a:endParaRPr lang="es-CO" dirty="0"/>
          </a:p>
          <a:p>
            <a:r>
              <a:rPr lang="es-CO" dirty="0"/>
              <a:t>MÉTRICAS DE POLARIDAD Y SUBJETIVDAD PARA EL ANÁLISIS DE SENTIMIENTOS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b="1" dirty="0"/>
              <a:t>POLARIDAD</a:t>
            </a:r>
            <a:r>
              <a:rPr lang="es-CO" dirty="0"/>
              <a:t>: Sentimientos que van de -1 a 1, siendo 1 sentimientos positivos.</a:t>
            </a:r>
          </a:p>
          <a:p>
            <a:pPr marL="457200" lvl="1" indent="0">
              <a:buNone/>
            </a:pPr>
            <a:r>
              <a:rPr lang="es-CO" b="1" dirty="0"/>
              <a:t>SUBJETIVIDAD</a:t>
            </a:r>
            <a:r>
              <a:rPr lang="es-CO" dirty="0"/>
              <a:t>: Medida de sentimiento que mide si es objetivo o subjetivo. Esta entre 0 y 1, y mientras más cercano 0 más objetivo es el sentimiento.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55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87986-C998-4085-A725-80F5E09C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203" y="185276"/>
            <a:ext cx="5689060" cy="1325563"/>
          </a:xfrm>
        </p:spPr>
        <p:txBody>
          <a:bodyPr/>
          <a:lstStyle/>
          <a:p>
            <a:r>
              <a:rPr lang="es-ES" dirty="0"/>
              <a:t>GRAFICO DE POLARIDAD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AC7B8C-4D3B-4A2C-B90B-DB266387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17" y="1479698"/>
            <a:ext cx="8688421" cy="4829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1123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87986-C998-4085-A725-80F5E09C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125" y="0"/>
            <a:ext cx="6953269" cy="1325563"/>
          </a:xfrm>
        </p:spPr>
        <p:txBody>
          <a:bodyPr/>
          <a:lstStyle/>
          <a:p>
            <a:r>
              <a:rPr lang="es-ES" dirty="0"/>
              <a:t>GRAFICO DE SUBJETIVIDAD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D73591-FB9C-46C4-8080-91ED372A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64" y="1247725"/>
            <a:ext cx="8782050" cy="528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428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C546A-B2C1-40AD-AB99-FB33BCC9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POLARIDAD Y SUBJETIVIDAD EN LAS NOTICIAS MÁS REPRESENTATIVAS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D91A08-75B3-4807-92F7-651BD2FE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92" y="1762142"/>
            <a:ext cx="7986408" cy="46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2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EFB44-F6F1-4E48-82E3-8C0AC391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5867EB3-A3E2-8A48-AC52-F8AB6DFB3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335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20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2998-F94E-9940-A945-2050EB9C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 BIBLIOGRÁFICAS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EC6DE-0282-8840-A4FE-D779E4D0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73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https://github.com/ArmandDS/news_category/blob/master/News_Analysis_AO.ipynb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https://towardsdatascience.com/the-complete-guide-for-topics-extraction-in-python-a6aaa6cedbbc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4"/>
              </a:rPr>
              <a:t>https://github.com/st1800eafit/class20191/blob/master/topic-detection/airlines.ipynb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5"/>
              </a:rPr>
              <a:t>https://www.analyticsvidhya.com/blog/2018/02/natural-language-processing-for-beginners-using-textblob/</a:t>
            </a: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89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9C2D4-5589-3340-AE99-9BFE299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ENTENDIMIENTO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A83F2-2432-0941-AC84-7F71B025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b="1" dirty="0"/>
          </a:p>
          <a:p>
            <a:r>
              <a:rPr lang="es-CO" b="1" dirty="0"/>
              <a:t>Objetivo: </a:t>
            </a:r>
            <a:r>
              <a:rPr lang="es-CO" dirty="0"/>
              <a:t>Aplicar los conocimientos y conceptos vistos durante la materia en un proceso de Indexación, Búsqueda, Recuperación y Análisis de información textual no estructurada basada en el framework META, SparkML y Amazon AWS.</a:t>
            </a:r>
            <a:endParaRPr lang="es-CO" b="0" dirty="0">
              <a:effectLst/>
            </a:endParaRPr>
          </a:p>
          <a:p>
            <a:pPr marL="0" indent="0">
              <a:buNone/>
            </a:pP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80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0109-7E62-2946-875A-E4ECEBE1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PASO A PASO PROCESAMIENTO TEXTO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8375C5-C95D-D845-9FB0-005132A0C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62916"/>
              </p:ext>
            </p:extLst>
          </p:nvPr>
        </p:nvGraphicFramePr>
        <p:xfrm>
          <a:off x="438807" y="1478784"/>
          <a:ext cx="63613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97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38A41-EC52-8A4D-BBD0-E697C416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FUENTE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7D95E-AB22-C043-A8E4-8DD5688B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O" dirty="0"/>
              <a:t>Datos semi-estructurados + no-estructurados.</a:t>
            </a:r>
          </a:p>
          <a:p>
            <a:pPr fontAlgn="base"/>
            <a:r>
              <a:rPr lang="es-CO" dirty="0"/>
              <a:t>Archivos de noticias en formato csv</a:t>
            </a:r>
          </a:p>
          <a:p>
            <a:pPr marL="1371600" lvl="3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38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CC6DA-9D89-C941-ACB0-76C7B481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83B18-45FC-1647-9858-6AABBE9B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3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sz="3600" b="1" dirty="0">
                <a:effectLst/>
              </a:rPr>
              <a:t>Procesamiento de texto</a:t>
            </a:r>
          </a:p>
          <a:p>
            <a:pPr marL="228600" lvl="2" fontAlgn="base">
              <a:spcBef>
                <a:spcPts val="1000"/>
              </a:spcBef>
            </a:pPr>
            <a:endParaRPr lang="es-CO" sz="3600" dirty="0"/>
          </a:p>
          <a:p>
            <a:pPr marL="685800" lvl="3" fontAlgn="base">
              <a:spcBef>
                <a:spcPts val="1000"/>
              </a:spcBef>
            </a:pPr>
            <a:r>
              <a:rPr lang="es-CO" sz="3400" dirty="0"/>
              <a:t>Realizar indexación (META) </a:t>
            </a:r>
          </a:p>
          <a:p>
            <a:pPr marL="685800" lvl="3" fontAlgn="base">
              <a:spcBef>
                <a:spcPts val="1000"/>
              </a:spcBef>
            </a:pPr>
            <a:r>
              <a:rPr lang="es-CO" sz="3400" dirty="0"/>
              <a:t>Realizar búsqueda y recuperación (META)</a:t>
            </a:r>
          </a:p>
          <a:p>
            <a:pPr marL="685800" lvl="3" fontAlgn="base">
              <a:spcBef>
                <a:spcPts val="1000"/>
              </a:spcBef>
            </a:pPr>
            <a:r>
              <a:rPr lang="es-CO" sz="3400" dirty="0"/>
              <a:t>Modelado de tópicos (en SparkML)</a:t>
            </a:r>
          </a:p>
          <a:p>
            <a:pPr marL="685800" lvl="3" fontAlgn="base">
              <a:spcBef>
                <a:spcPts val="1000"/>
              </a:spcBef>
            </a:pPr>
            <a:r>
              <a:rPr lang="es-CO" sz="3400" dirty="0"/>
              <a:t>Reducción de dimensionalidad vía TF</a:t>
            </a:r>
          </a:p>
          <a:p>
            <a:pPr marL="685800" lvl="3" fontAlgn="base">
              <a:spcBef>
                <a:spcPts val="1000"/>
              </a:spcBef>
            </a:pPr>
            <a:r>
              <a:rPr lang="es-CO" sz="3400" dirty="0"/>
              <a:t>Análisis de sentimientos (TextBlob)</a:t>
            </a:r>
          </a:p>
          <a:p>
            <a:pPr marL="0" indent="0">
              <a:buNone/>
            </a:pPr>
            <a:endParaRPr lang="es-CO" sz="3600" b="1" dirty="0"/>
          </a:p>
          <a:p>
            <a:pPr marL="0" indent="0">
              <a:buNone/>
            </a:pPr>
            <a:r>
              <a:rPr lang="es-CO" sz="3600" b="1" dirty="0"/>
              <a:t>Configuración máquina virtual en AWS</a:t>
            </a:r>
          </a:p>
          <a:p>
            <a:pPr lvl="1"/>
            <a:endParaRPr lang="es-CO" sz="3200" dirty="0"/>
          </a:p>
          <a:p>
            <a:pPr lvl="1"/>
            <a:r>
              <a:rPr lang="es-CO" sz="3200" dirty="0"/>
              <a:t>Cluster EMR</a:t>
            </a:r>
          </a:p>
          <a:p>
            <a:pPr lvl="1"/>
            <a:r>
              <a:rPr lang="es-CO" sz="3200" dirty="0"/>
              <a:t>Notebook jupyter y dataset en S3</a:t>
            </a:r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7870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0CF1B-E59B-6049-B64B-CD2AF91B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PROCESAMIENTO TEXTO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74AD40A-3EF3-9649-BF14-CC7625BF3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34" y="1274775"/>
            <a:ext cx="10515599" cy="5426318"/>
          </a:xfrm>
        </p:spPr>
      </p:pic>
    </p:spTree>
    <p:extLst>
      <p:ext uri="{BB962C8B-B14F-4D97-AF65-F5344CB8AC3E}">
        <p14:creationId xmlns:p14="http://schemas.microsoft.com/office/powerpoint/2010/main" val="329612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619742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11076000" y="759854"/>
            <a:ext cx="11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77"/>
            <a:ext cx="12192000" cy="6633931"/>
          </a:xfrm>
          <a:prstGeom prst="rect">
            <a:avLst/>
          </a:prstGeom>
        </p:spPr>
      </p:pic>
      <p:cxnSp>
        <p:nvCxnSpPr>
          <p:cNvPr id="2" name="Conector recto de flecha 1"/>
          <p:cNvCxnSpPr/>
          <p:nvPr/>
        </p:nvCxnSpPr>
        <p:spPr>
          <a:xfrm flipV="1">
            <a:off x="0" y="553791"/>
            <a:ext cx="553536" cy="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5782614" y="6014434"/>
            <a:ext cx="12879" cy="843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8509402" y="6014434"/>
            <a:ext cx="12879" cy="843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3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89"/>
            <a:ext cx="12192000" cy="6775015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>
            <a:off x="2883877" y="0"/>
            <a:ext cx="5950635" cy="1055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2883877" y="0"/>
            <a:ext cx="2264898" cy="787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96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494</Words>
  <Application>Microsoft Office PowerPoint</Application>
  <PresentationFormat>Panorámica</PresentationFormat>
  <Paragraphs>94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TRABAJO FINAL RECUPERACIÓN DE INFORMACIÓN</vt:lpstr>
      <vt:lpstr>ENTENDIMIENTO DEL PROBLEMA</vt:lpstr>
      <vt:lpstr>PASO A PASO PROCESAMIENTO TEXTO</vt:lpstr>
      <vt:lpstr>FUENTE DE DATOS</vt:lpstr>
      <vt:lpstr>ACTIVIDADES</vt:lpstr>
      <vt:lpstr>ARQUITECTURA PROCESAMIENTO TEXTO</vt:lpstr>
      <vt:lpstr>Presentación de PowerPoint</vt:lpstr>
      <vt:lpstr>Presentación de PowerPoint</vt:lpstr>
      <vt:lpstr>Presentación de PowerPoint</vt:lpstr>
      <vt:lpstr>MODELOS UTILIZADOS</vt:lpstr>
      <vt:lpstr>DETECCIÓN DE TÓPICOS</vt:lpstr>
      <vt:lpstr>PROCESO PARA LA DETECCIÓN DE TÓPICOS</vt:lpstr>
      <vt:lpstr>ANÁLISIS DE SENTIMIENTOS</vt:lpstr>
      <vt:lpstr>GRAFICO DE POLARIDAD</vt:lpstr>
      <vt:lpstr>GRAFICO DE SUBJETIVIDAD</vt:lpstr>
      <vt:lpstr>POLARIDAD Y SUBJETIVIDAD EN LAS NOTICIAS MÁS REPRESENTATIVAS</vt:lpstr>
      <vt:lpstr>RESULTADOS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</dc:title>
  <dc:creator>Diana Catalina Velasquez Gaviria</dc:creator>
  <cp:lastModifiedBy>Juan Sevastian Moreno Zapata</cp:lastModifiedBy>
  <cp:revision>30</cp:revision>
  <dcterms:created xsi:type="dcterms:W3CDTF">2019-06-20T15:07:16Z</dcterms:created>
  <dcterms:modified xsi:type="dcterms:W3CDTF">2019-06-22T01:45:57Z</dcterms:modified>
</cp:coreProperties>
</file>