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8"/>
  </p:notesMasterIdLst>
  <p:handoutMasterIdLst>
    <p:handoutMasterId r:id="rId9"/>
  </p:handoutMasterIdLst>
  <p:sldIdLst>
    <p:sldId id="347" r:id="rId2"/>
    <p:sldId id="398" r:id="rId3"/>
    <p:sldId id="351" r:id="rId4"/>
    <p:sldId id="385" r:id="rId5"/>
    <p:sldId id="310" r:id="rId6"/>
    <p:sldId id="265" r:id="rId7"/>
  </p:sldIdLst>
  <p:sldSz cx="9144000" cy="6858000" type="screen4x3"/>
  <p:notesSz cx="6669088" cy="9928225"/>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CCFF"/>
    <a:srgbClr val="FFFFCC"/>
    <a:srgbClr val="C9C900"/>
    <a:srgbClr val="999999"/>
    <a:srgbClr val="003283"/>
    <a:srgbClr val="FF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56" autoAdjust="0"/>
    <p:restoredTop sz="93525" autoAdjust="0"/>
  </p:normalViewPr>
  <p:slideViewPr>
    <p:cSldViewPr snapToGrid="0">
      <p:cViewPr varScale="1">
        <p:scale>
          <a:sx n="123" d="100"/>
          <a:sy n="123" d="100"/>
        </p:scale>
        <p:origin x="1866" y="12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125" y="9429750"/>
            <a:ext cx="2890838" cy="4968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BA87CD61-BDDD-4264-A33E-FBFA19E4A483}" type="slidenum">
              <a:rPr lang="de-DE" altLang="en-US"/>
              <a:pPr>
                <a:defRPr/>
              </a:pPr>
              <a:t>‹#›</a:t>
            </a:fld>
            <a:endParaRPr lang="de-DE" altLang="en-US"/>
          </a:p>
        </p:txBody>
      </p:sp>
    </p:spTree>
    <p:extLst>
      <p:ext uri="{BB962C8B-B14F-4D97-AF65-F5344CB8AC3E}">
        <p14:creationId xmlns:p14="http://schemas.microsoft.com/office/powerpoint/2010/main" val="987233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30250" y="5108575"/>
            <a:ext cx="5208588" cy="4278313"/>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876550" y="9680575"/>
            <a:ext cx="915988" cy="222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D3712269-CF3C-458B-B248-382FF0672EA0}" type="slidenum">
              <a:rPr lang="de-DE" altLang="en-US"/>
              <a:pPr>
                <a:defRPr/>
              </a:pPr>
              <a:t>‹#›</a:t>
            </a:fld>
            <a:endParaRPr lang="de-DE" altLang="en-US"/>
          </a:p>
        </p:txBody>
      </p:sp>
    </p:spTree>
    <p:extLst>
      <p:ext uri="{BB962C8B-B14F-4D97-AF65-F5344CB8AC3E}">
        <p14:creationId xmlns:p14="http://schemas.microsoft.com/office/powerpoint/2010/main" val="686024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1E6590-3A0C-40C7-9108-4F97D6996786}"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143986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4F60AC-39ED-4932-8E7B-A63F438BD3A7}"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32350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3C376E-D2FC-42B0-8181-BDE5455C0F17}"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21569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E9DB01-326E-441D-88BA-B2D5F249754C}" type="slidenum">
              <a:rPr lang="de-DE" altLang="en-US" sz="1000" smtClean="0"/>
              <a:pPr>
                <a:spcBef>
                  <a:spcPct val="0"/>
                </a:spcBef>
              </a:pPr>
              <a:t>6</a:t>
            </a:fld>
            <a:endParaRPr lang="de-DE" altLang="en-US" sz="1000"/>
          </a:p>
        </p:txBody>
      </p:sp>
      <p:sp>
        <p:nvSpPr>
          <p:cNvPr id="22531"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576410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7752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13937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01703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746676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30358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54510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00947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515756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2116041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6605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82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14377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151181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3683689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16383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579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5917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44704040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43872643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07362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160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198300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7"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95D3E828-CF02-4380-B93E-41190F68C30A}"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400" r:id="rId1"/>
    <p:sldLayoutId id="2147488401" r:id="rId2"/>
    <p:sldLayoutId id="2147488402" r:id="rId3"/>
    <p:sldLayoutId id="2147488403" r:id="rId4"/>
    <p:sldLayoutId id="2147488404" r:id="rId5"/>
    <p:sldLayoutId id="2147488405" r:id="rId6"/>
    <p:sldLayoutId id="2147488406" r:id="rId7"/>
    <p:sldLayoutId id="2147488388" r:id="rId8"/>
    <p:sldLayoutId id="2147488389" r:id="rId9"/>
    <p:sldLayoutId id="2147488390" r:id="rId10"/>
    <p:sldLayoutId id="2147488391" r:id="rId11"/>
    <p:sldLayoutId id="2147488392" r:id="rId12"/>
    <p:sldLayoutId id="2147488393" r:id="rId13"/>
    <p:sldLayoutId id="2147488394" r:id="rId14"/>
    <p:sldLayoutId id="2147488395" r:id="rId15"/>
    <p:sldLayoutId id="2147488396" r:id="rId16"/>
    <p:sldLayoutId id="2147488397" r:id="rId17"/>
    <p:sldLayoutId id="2147488398" r:id="rId18"/>
    <p:sldLayoutId id="2147488407" r:id="rId19"/>
    <p:sldLayoutId id="2147488408" r:id="rId20"/>
    <p:sldLayoutId id="2147488409" r:id="rId21"/>
    <p:sldLayoutId id="2147488399" r:id="rId22"/>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a:solidFill>
                  <a:srgbClr val="000000"/>
                </a:solidFill>
              </a:rPr>
              <a:t>1LY – </a:t>
            </a:r>
            <a:r>
              <a:rPr lang="en-US" altLang="en-US" dirty="0">
                <a:solidFill>
                  <a:srgbClr val="000000"/>
                </a:solidFill>
              </a:rPr>
              <a:t>Manage Dependents</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a:t>1LY - Manage Dependents</a:t>
            </a:r>
            <a:endParaRPr lang="de-DE" altLang="en-US" dirty="0">
              <a:solidFill>
                <a:srgbClr val="FF0000"/>
              </a:solidFill>
            </a:endParaRPr>
          </a:p>
        </p:txBody>
      </p:sp>
      <p:sp>
        <p:nvSpPr>
          <p:cNvPr id="4" name="Rectangle 15"/>
          <p:cNvSpPr>
            <a:spLocks noChangeArrowheads="1"/>
          </p:cNvSpPr>
          <p:nvPr/>
        </p:nvSpPr>
        <p:spPr bwMode="auto">
          <a:xfrm>
            <a:off x="1676319" y="1261380"/>
            <a:ext cx="5600936" cy="256032"/>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64" name="Rectangle 263"/>
          <p:cNvSpPr>
            <a:spLocks noChangeArrowheads="1"/>
          </p:cNvSpPr>
          <p:nvPr/>
        </p:nvSpPr>
        <p:spPr bwMode="auto">
          <a:xfrm>
            <a:off x="1676319" y="1786013"/>
            <a:ext cx="5600936" cy="285190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5" name="Rectangle 15"/>
          <p:cNvSpPr>
            <a:spLocks noChangeArrowheads="1"/>
          </p:cNvSpPr>
          <p:nvPr/>
        </p:nvSpPr>
        <p:spPr bwMode="auto">
          <a:xfrm>
            <a:off x="1676319" y="1521625"/>
            <a:ext cx="5600936" cy="256032"/>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Employee</a:t>
            </a:r>
          </a:p>
        </p:txBody>
      </p:sp>
      <p:grpSp>
        <p:nvGrpSpPr>
          <p:cNvPr id="15367" name="Group 26"/>
          <p:cNvGrpSpPr>
            <a:grpSpLocks/>
          </p:cNvGrpSpPr>
          <p:nvPr/>
        </p:nvGrpSpPr>
        <p:grpSpPr bwMode="auto">
          <a:xfrm>
            <a:off x="3105932" y="2503388"/>
            <a:ext cx="1081087" cy="404812"/>
            <a:chOff x="2555874" y="1628773"/>
            <a:chExt cx="1080708" cy="404530"/>
          </a:xfrm>
        </p:grpSpPr>
        <p:grpSp>
          <p:nvGrpSpPr>
            <p:cNvPr id="15524" name="Group 278"/>
            <p:cNvGrpSpPr>
              <a:grpSpLocks/>
            </p:cNvGrpSpPr>
            <p:nvPr/>
          </p:nvGrpSpPr>
          <p:grpSpPr bwMode="auto">
            <a:xfrm>
              <a:off x="2555874" y="1628773"/>
              <a:ext cx="1079119" cy="398183"/>
              <a:chOff x="2555777" y="1628800"/>
              <a:chExt cx="1079619" cy="398141"/>
            </a:xfrm>
          </p:grpSpPr>
          <p:sp>
            <p:nvSpPr>
              <p:cNvPr id="15540" name="Rounded Rectangle 333"/>
              <p:cNvSpPr>
                <a:spLocks noChangeArrowheads="1"/>
              </p:cNvSpPr>
              <p:nvPr/>
            </p:nvSpPr>
            <p:spPr bwMode="auto">
              <a:xfrm>
                <a:off x="2555777" y="1739835"/>
                <a:ext cx="1079619" cy="28710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Maintain Dependents Data</a:t>
                </a:r>
              </a:p>
            </p:txBody>
          </p:sp>
          <p:grpSp>
            <p:nvGrpSpPr>
              <p:cNvPr id="15541" name="Group 284"/>
              <p:cNvGrpSpPr>
                <a:grpSpLocks/>
              </p:cNvGrpSpPr>
              <p:nvPr/>
            </p:nvGrpSpPr>
            <p:grpSpPr bwMode="auto">
              <a:xfrm>
                <a:off x="2627784" y="1628800"/>
                <a:ext cx="186692" cy="163835"/>
                <a:chOff x="-1499789" y="3692879"/>
                <a:chExt cx="186692" cy="163835"/>
              </a:xfrm>
            </p:grpSpPr>
            <p:sp>
              <p:nvSpPr>
                <p:cNvPr id="1554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4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5525" name="Group 358"/>
            <p:cNvGrpSpPr>
              <a:grpSpLocks/>
            </p:cNvGrpSpPr>
            <p:nvPr/>
          </p:nvGrpSpPr>
          <p:grpSpPr bwMode="auto">
            <a:xfrm>
              <a:off x="2557070" y="1739103"/>
              <a:ext cx="1079512" cy="294200"/>
              <a:chOff x="8489732" y="4403217"/>
              <a:chExt cx="1079512" cy="294200"/>
            </a:xfrm>
          </p:grpSpPr>
          <p:sp>
            <p:nvSpPr>
              <p:cNvPr id="1552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6" name="Straight Arrow Connector 5"/>
          <p:cNvCxnSpPr>
            <a:stCxn id="208" idx="4"/>
            <a:endCxn id="15540" idx="0"/>
          </p:cNvCxnSpPr>
          <p:nvPr/>
        </p:nvCxnSpPr>
        <p:spPr>
          <a:xfrm>
            <a:off x="3641418" y="2342192"/>
            <a:ext cx="4263" cy="27232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8" name="Straight Arrow Connector 7"/>
          <p:cNvCxnSpPr>
            <a:stCxn id="15540" idx="2"/>
            <a:endCxn id="141" idx="0"/>
          </p:cNvCxnSpPr>
          <p:nvPr/>
        </p:nvCxnSpPr>
        <p:spPr>
          <a:xfrm flipH="1">
            <a:off x="3645418" y="2901849"/>
            <a:ext cx="263" cy="27163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38" name="Group 94302"/>
          <p:cNvGrpSpPr>
            <a:grpSpLocks/>
          </p:cNvGrpSpPr>
          <p:nvPr/>
        </p:nvGrpSpPr>
        <p:grpSpPr bwMode="auto">
          <a:xfrm>
            <a:off x="3508893" y="3171898"/>
            <a:ext cx="274638" cy="136525"/>
            <a:chOff x="7009314" y="5206608"/>
            <a:chExt cx="273600" cy="136800"/>
          </a:xfrm>
        </p:grpSpPr>
        <p:grpSp>
          <p:nvGrpSpPr>
            <p:cNvPr id="139" name="Group 153"/>
            <p:cNvGrpSpPr>
              <a:grpSpLocks/>
            </p:cNvGrpSpPr>
            <p:nvPr/>
          </p:nvGrpSpPr>
          <p:grpSpPr bwMode="auto">
            <a:xfrm>
              <a:off x="7009314" y="5206608"/>
              <a:ext cx="273600" cy="136800"/>
              <a:chOff x="5840798" y="6923043"/>
              <a:chExt cx="1242638" cy="663708"/>
            </a:xfrm>
          </p:grpSpPr>
          <p:sp>
            <p:nvSpPr>
              <p:cNvPr id="147"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48"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40" name="Group 669"/>
            <p:cNvGrpSpPr>
              <a:grpSpLocks/>
            </p:cNvGrpSpPr>
            <p:nvPr/>
          </p:nvGrpSpPr>
          <p:grpSpPr bwMode="auto">
            <a:xfrm>
              <a:off x="7022341" y="5297078"/>
              <a:ext cx="249169" cy="45720"/>
              <a:chOff x="1171328" y="3126737"/>
              <a:chExt cx="413886" cy="45739"/>
            </a:xfrm>
          </p:grpSpPr>
          <p:sp>
            <p:nvSpPr>
              <p:cNvPr id="14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4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4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4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4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4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7" name="Connector: Elbow 6"/>
          <p:cNvCxnSpPr>
            <a:stCxn id="142" idx="1"/>
            <a:endCxn id="193" idx="0"/>
          </p:cNvCxnSpPr>
          <p:nvPr/>
        </p:nvCxnSpPr>
        <p:spPr>
          <a:xfrm rot="10800000" flipV="1">
            <a:off x="3116613" y="3285405"/>
            <a:ext cx="404981" cy="33785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Connector: Elbow 10"/>
          <p:cNvCxnSpPr>
            <a:stCxn id="147" idx="33"/>
            <a:endCxn id="153" idx="0"/>
          </p:cNvCxnSpPr>
          <p:nvPr/>
        </p:nvCxnSpPr>
        <p:spPr>
          <a:xfrm>
            <a:off x="3781660" y="3305351"/>
            <a:ext cx="2238990" cy="31790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0" name="Group 689"/>
          <p:cNvGrpSpPr>
            <a:grpSpLocks/>
          </p:cNvGrpSpPr>
          <p:nvPr/>
        </p:nvGrpSpPr>
        <p:grpSpPr bwMode="auto">
          <a:xfrm>
            <a:off x="5880949" y="3623255"/>
            <a:ext cx="276225" cy="150813"/>
            <a:chOff x="7020496" y="4784785"/>
            <a:chExt cx="275109" cy="150745"/>
          </a:xfrm>
        </p:grpSpPr>
        <p:grpSp>
          <p:nvGrpSpPr>
            <p:cNvPr id="151" name="Group 118"/>
            <p:cNvGrpSpPr>
              <a:grpSpLocks/>
            </p:cNvGrpSpPr>
            <p:nvPr/>
          </p:nvGrpSpPr>
          <p:grpSpPr bwMode="auto">
            <a:xfrm>
              <a:off x="7020496" y="4784785"/>
              <a:ext cx="275109" cy="150745"/>
              <a:chOff x="7022877" y="4789547"/>
              <a:chExt cx="275109" cy="150745"/>
            </a:xfrm>
          </p:grpSpPr>
          <p:grpSp>
            <p:nvGrpSpPr>
              <p:cNvPr id="159" name="Group 132"/>
              <p:cNvGrpSpPr>
                <a:grpSpLocks/>
              </p:cNvGrpSpPr>
              <p:nvPr/>
            </p:nvGrpSpPr>
            <p:grpSpPr bwMode="auto">
              <a:xfrm>
                <a:off x="7022877" y="4789547"/>
                <a:ext cx="275109" cy="146939"/>
                <a:chOff x="3014456" y="6923053"/>
                <a:chExt cx="1242639" cy="663709"/>
              </a:xfrm>
            </p:grpSpPr>
            <p:sp>
              <p:nvSpPr>
                <p:cNvPr id="164"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6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60" name="Group 541"/>
              <p:cNvGrpSpPr>
                <a:grpSpLocks/>
              </p:cNvGrpSpPr>
              <p:nvPr/>
            </p:nvGrpSpPr>
            <p:grpSpPr bwMode="auto">
              <a:xfrm>
                <a:off x="7029450" y="4894573"/>
                <a:ext cx="268536" cy="45719"/>
                <a:chOff x="7588635" y="4913826"/>
                <a:chExt cx="495416" cy="33609"/>
              </a:xfrm>
            </p:grpSpPr>
            <p:sp>
              <p:nvSpPr>
                <p:cNvPr id="16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2" name="Group 654"/>
            <p:cNvGrpSpPr>
              <a:grpSpLocks/>
            </p:cNvGrpSpPr>
            <p:nvPr/>
          </p:nvGrpSpPr>
          <p:grpSpPr bwMode="auto">
            <a:xfrm>
              <a:off x="7035027" y="4886004"/>
              <a:ext cx="249169" cy="45720"/>
              <a:chOff x="1171328" y="3126737"/>
              <a:chExt cx="413886" cy="45739"/>
            </a:xfrm>
          </p:grpSpPr>
          <p:sp>
            <p:nvSpPr>
              <p:cNvPr id="15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9" name="Connector: Elbow 8"/>
          <p:cNvCxnSpPr>
            <a:stCxn id="158" idx="3"/>
            <a:endCxn id="167" idx="0"/>
          </p:cNvCxnSpPr>
          <p:nvPr/>
        </p:nvCxnSpPr>
        <p:spPr>
          <a:xfrm>
            <a:off x="6146062" y="3747874"/>
            <a:ext cx="538261" cy="52783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7" name="Connector: Elbow 16"/>
          <p:cNvCxnSpPr>
            <a:stCxn id="154" idx="1"/>
            <a:endCxn id="173" idx="2"/>
          </p:cNvCxnSpPr>
          <p:nvPr/>
        </p:nvCxnSpPr>
        <p:spPr>
          <a:xfrm rot="10800000" flipV="1">
            <a:off x="4687263" y="3747874"/>
            <a:ext cx="1207974" cy="16976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87" name="TextBox 1"/>
          <p:cNvSpPr txBox="1">
            <a:spLocks noChangeArrowheads="1"/>
          </p:cNvSpPr>
          <p:nvPr/>
        </p:nvSpPr>
        <p:spPr bwMode="auto">
          <a:xfrm>
            <a:off x="6160782" y="3494709"/>
            <a:ext cx="815288"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employed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at company in US</a:t>
            </a:r>
            <a:endParaRPr lang="en-US" altLang="en-US" sz="600" b="0" dirty="0">
              <a:ea typeface="Arial Unicode MS" panose="020B0604020202020204" pitchFamily="34" charset="-128"/>
              <a:cs typeface="Arial Unicode MS" panose="020B0604020202020204" pitchFamily="34" charset="-128"/>
            </a:endParaRPr>
          </a:p>
        </p:txBody>
      </p:sp>
      <p:sp>
        <p:nvSpPr>
          <p:cNvPr id="188" name="TextBox 1"/>
          <p:cNvSpPr txBox="1">
            <a:spLocks noChangeArrowheads="1"/>
          </p:cNvSpPr>
          <p:nvPr/>
        </p:nvSpPr>
        <p:spPr bwMode="auto">
          <a:xfrm>
            <a:off x="4673600" y="3402376"/>
            <a:ext cx="1210020" cy="313932"/>
          </a:xfrm>
          <a:prstGeom prst="rect">
            <a:avLst/>
          </a:prstGeom>
          <a:solidFill>
            <a:srgbClr val="FFFF99"/>
          </a:solidFill>
          <a:ln w="3175">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employed at company in one of the following countries:</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AE, AU, SA </a:t>
            </a:r>
          </a:p>
        </p:txBody>
      </p:sp>
      <p:grpSp>
        <p:nvGrpSpPr>
          <p:cNvPr id="190" name="Group 689"/>
          <p:cNvGrpSpPr>
            <a:grpSpLocks/>
          </p:cNvGrpSpPr>
          <p:nvPr/>
        </p:nvGrpSpPr>
        <p:grpSpPr bwMode="auto">
          <a:xfrm>
            <a:off x="2976911" y="3623255"/>
            <a:ext cx="276225" cy="150813"/>
            <a:chOff x="7020496" y="4784785"/>
            <a:chExt cx="275109" cy="150745"/>
          </a:xfrm>
        </p:grpSpPr>
        <p:grpSp>
          <p:nvGrpSpPr>
            <p:cNvPr id="191" name="Group 118"/>
            <p:cNvGrpSpPr>
              <a:grpSpLocks/>
            </p:cNvGrpSpPr>
            <p:nvPr/>
          </p:nvGrpSpPr>
          <p:grpSpPr bwMode="auto">
            <a:xfrm>
              <a:off x="7020496" y="4784785"/>
              <a:ext cx="275109" cy="150745"/>
              <a:chOff x="7022877" y="4789547"/>
              <a:chExt cx="275109" cy="150745"/>
            </a:xfrm>
          </p:grpSpPr>
          <p:grpSp>
            <p:nvGrpSpPr>
              <p:cNvPr id="199" name="Group 132"/>
              <p:cNvGrpSpPr>
                <a:grpSpLocks/>
              </p:cNvGrpSpPr>
              <p:nvPr/>
            </p:nvGrpSpPr>
            <p:grpSpPr bwMode="auto">
              <a:xfrm>
                <a:off x="7022877" y="4789547"/>
                <a:ext cx="275109" cy="146939"/>
                <a:chOff x="3014456" y="6923053"/>
                <a:chExt cx="1242639" cy="663709"/>
              </a:xfrm>
            </p:grpSpPr>
            <p:sp>
              <p:nvSpPr>
                <p:cNvPr id="204"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0" name="Group 541"/>
              <p:cNvGrpSpPr>
                <a:grpSpLocks/>
              </p:cNvGrpSpPr>
              <p:nvPr/>
            </p:nvGrpSpPr>
            <p:grpSpPr bwMode="auto">
              <a:xfrm>
                <a:off x="7029450" y="4894573"/>
                <a:ext cx="268536" cy="45719"/>
                <a:chOff x="7588635" y="4913826"/>
                <a:chExt cx="495416" cy="33609"/>
              </a:xfrm>
            </p:grpSpPr>
            <p:sp>
              <p:nvSpPr>
                <p:cNvPr id="20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92" name="Group 654"/>
            <p:cNvGrpSpPr>
              <a:grpSpLocks/>
            </p:cNvGrpSpPr>
            <p:nvPr/>
          </p:nvGrpSpPr>
          <p:grpSpPr bwMode="auto">
            <a:xfrm>
              <a:off x="7035027" y="4886004"/>
              <a:ext cx="249169" cy="45720"/>
              <a:chOff x="1171328" y="3126737"/>
              <a:chExt cx="413886" cy="45739"/>
            </a:xfrm>
          </p:grpSpPr>
          <p:sp>
            <p:nvSpPr>
              <p:cNvPr id="19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1" name="Connector: Elbow 20"/>
          <p:cNvCxnSpPr>
            <a:stCxn id="194" idx="1"/>
            <a:endCxn id="182" idx="0"/>
          </p:cNvCxnSpPr>
          <p:nvPr/>
        </p:nvCxnSpPr>
        <p:spPr>
          <a:xfrm rot="10800000" flipV="1">
            <a:off x="2275005" y="3747874"/>
            <a:ext cx="716194" cy="52783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06" name="TextBox 1"/>
          <p:cNvSpPr txBox="1">
            <a:spLocks noChangeArrowheads="1"/>
          </p:cNvSpPr>
          <p:nvPr/>
        </p:nvSpPr>
        <p:spPr bwMode="auto">
          <a:xfrm>
            <a:off x="1739927" y="3494709"/>
            <a:ext cx="1210020" cy="221599"/>
          </a:xfrm>
          <a:prstGeom prst="rect">
            <a:avLst/>
          </a:prstGeom>
          <a:solidFill>
            <a:srgbClr val="FFFF99"/>
          </a:solidFill>
          <a:ln w="3175">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Dependent accompanies employee on global assignment</a:t>
            </a:r>
          </a:p>
        </p:txBody>
      </p:sp>
      <p:sp>
        <p:nvSpPr>
          <p:cNvPr id="207" name="TextBox 1"/>
          <p:cNvSpPr txBox="1">
            <a:spLocks noChangeArrowheads="1"/>
          </p:cNvSpPr>
          <p:nvPr/>
        </p:nvSpPr>
        <p:spPr bwMode="auto">
          <a:xfrm>
            <a:off x="3286124" y="3494709"/>
            <a:ext cx="1210020" cy="221599"/>
          </a:xfrm>
          <a:prstGeom prst="rect">
            <a:avLst/>
          </a:prstGeom>
          <a:solidFill>
            <a:srgbClr val="FFFF99"/>
          </a:solidFill>
          <a:ln w="3175">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No dependent is accompanying employee on global assignment</a:t>
            </a:r>
          </a:p>
        </p:txBody>
      </p:sp>
      <p:grpSp>
        <p:nvGrpSpPr>
          <p:cNvPr id="169" name="Group 94302"/>
          <p:cNvGrpSpPr>
            <a:grpSpLocks/>
          </p:cNvGrpSpPr>
          <p:nvPr/>
        </p:nvGrpSpPr>
        <p:grpSpPr bwMode="auto">
          <a:xfrm rot="10800000">
            <a:off x="4450727" y="3917642"/>
            <a:ext cx="274638" cy="136525"/>
            <a:chOff x="7009314" y="5206608"/>
            <a:chExt cx="273600" cy="136800"/>
          </a:xfrm>
        </p:grpSpPr>
        <p:grpSp>
          <p:nvGrpSpPr>
            <p:cNvPr id="170" name="Group 153"/>
            <p:cNvGrpSpPr>
              <a:grpSpLocks/>
            </p:cNvGrpSpPr>
            <p:nvPr/>
          </p:nvGrpSpPr>
          <p:grpSpPr bwMode="auto">
            <a:xfrm>
              <a:off x="7009314" y="5206608"/>
              <a:ext cx="273600" cy="136800"/>
              <a:chOff x="5840798" y="6923043"/>
              <a:chExt cx="1242638" cy="663708"/>
            </a:xfrm>
          </p:grpSpPr>
          <p:sp>
            <p:nvSpPr>
              <p:cNvPr id="178"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79"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71" name="Group 669"/>
            <p:cNvGrpSpPr>
              <a:grpSpLocks/>
            </p:cNvGrpSpPr>
            <p:nvPr/>
          </p:nvGrpSpPr>
          <p:grpSpPr bwMode="auto">
            <a:xfrm>
              <a:off x="7022341" y="5297078"/>
              <a:ext cx="249169" cy="45720"/>
              <a:chOff x="1171328" y="3126737"/>
              <a:chExt cx="413886" cy="45739"/>
            </a:xfrm>
          </p:grpSpPr>
          <p:sp>
            <p:nvSpPr>
              <p:cNvPr id="173"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74"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75"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76"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77"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72"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0" name="Connector: Elbow 9"/>
          <p:cNvCxnSpPr>
            <a:stCxn id="198" idx="3"/>
            <a:endCxn id="177" idx="2"/>
          </p:cNvCxnSpPr>
          <p:nvPr/>
        </p:nvCxnSpPr>
        <p:spPr>
          <a:xfrm>
            <a:off x="3242024" y="3747874"/>
            <a:ext cx="1245214" cy="16976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12"/>
          <p:cNvCxnSpPr>
            <a:stCxn id="178" idx="4"/>
            <a:endCxn id="234" idx="0"/>
          </p:cNvCxnSpPr>
          <p:nvPr/>
        </p:nvCxnSpPr>
        <p:spPr>
          <a:xfrm>
            <a:off x="4584524" y="4054167"/>
            <a:ext cx="3303" cy="22153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216" name="Table 215"/>
          <p:cNvGraphicFramePr>
            <a:graphicFrameLocks noGrp="1"/>
          </p:cNvGraphicFramePr>
          <p:nvPr>
            <p:extLst>
              <p:ext uri="{D42A27DB-BD31-4B8C-83A1-F6EECF244321}">
                <p14:modId xmlns:p14="http://schemas.microsoft.com/office/powerpoint/2010/main" val="3039580746"/>
              </p:ext>
            </p:extLst>
          </p:nvPr>
        </p:nvGraphicFramePr>
        <p:xfrm>
          <a:off x="1678874" y="5035072"/>
          <a:ext cx="5013110" cy="456886"/>
        </p:xfrm>
        <a:graphic>
          <a:graphicData uri="http://schemas.openxmlformats.org/drawingml/2006/table">
            <a:tbl>
              <a:tblPr/>
              <a:tblGrid>
                <a:gridCol w="446895">
                  <a:extLst>
                    <a:ext uri="{9D8B030D-6E8A-4147-A177-3AD203B41FA5}">
                      <a16:colId xmlns:a16="http://schemas.microsoft.com/office/drawing/2014/main" val="20000"/>
                    </a:ext>
                  </a:extLst>
                </a:gridCol>
                <a:gridCol w="4566215">
                  <a:extLst>
                    <a:ext uri="{9D8B030D-6E8A-4147-A177-3AD203B41FA5}">
                      <a16:colId xmlns:a16="http://schemas.microsoft.com/office/drawing/2014/main" val="20001"/>
                    </a:ext>
                  </a:extLst>
                </a:gridCol>
              </a:tblGrid>
              <a:tr h="228448">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48" marR="0"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44" marR="91444" marT="45639" marB="45639"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44" marR="91444"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File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a:t>
                      </a:r>
                      <a:r>
                        <a:rPr kumimoji="0" lang="en-US" altLang="en-US" sz="800" b="0" i="1" u="none" strike="noStrike" cap="none" normalizeH="0" baseline="0" dirty="0">
                          <a:ln>
                            <a:noFill/>
                          </a:ln>
                          <a:solidFill>
                            <a:schemeClr val="tx1"/>
                          </a:solidFill>
                          <a:effectLst/>
                          <a:latin typeface="Arial" charset="0"/>
                          <a:cs typeface="Arial" charset="0"/>
                        </a:rPr>
                        <a:t>ersonal</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Information</a:t>
                      </a:r>
                      <a:r>
                        <a:rPr kumimoji="0" lang="en-US" altLang="en-US" sz="800" b="0" i="0" u="none" strike="noStrike" cap="none" normalizeH="0" baseline="0" dirty="0">
                          <a:ln>
                            <a:noFill/>
                          </a:ln>
                          <a:solidFill>
                            <a:schemeClr val="tx1"/>
                          </a:solidFill>
                          <a:effectLst/>
                          <a:latin typeface="Arial" charset="0"/>
                          <a:cs typeface="Arial" charset="0"/>
                        </a:rPr>
                        <a:t> 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Dependents</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Add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icon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44" marR="91444" marT="45639" marB="45639"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17" name="Group 245"/>
          <p:cNvGrpSpPr>
            <a:grpSpLocks/>
          </p:cNvGrpSpPr>
          <p:nvPr/>
        </p:nvGrpSpPr>
        <p:grpSpPr bwMode="auto">
          <a:xfrm>
            <a:off x="1763012" y="5289389"/>
            <a:ext cx="187325" cy="163513"/>
            <a:chOff x="-1500351" y="3692879"/>
            <a:chExt cx="187346" cy="163380"/>
          </a:xfrm>
        </p:grpSpPr>
        <p:sp>
          <p:nvSpPr>
            <p:cNvPr id="21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1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a:t>
              </a:r>
            </a:p>
          </p:txBody>
        </p:sp>
      </p:grpSp>
      <p:sp>
        <p:nvSpPr>
          <p:cNvPr id="220" name="Rectangle 368"/>
          <p:cNvSpPr>
            <a:spLocks noChangeArrowheads="1"/>
          </p:cNvSpPr>
          <p:nvPr/>
        </p:nvSpPr>
        <p:spPr bwMode="auto">
          <a:xfrm>
            <a:off x="1577274" y="4802053"/>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aphicFrame>
        <p:nvGraphicFramePr>
          <p:cNvPr id="221" name="Table 220"/>
          <p:cNvGraphicFramePr>
            <a:graphicFrameLocks noGrp="1"/>
          </p:cNvGraphicFramePr>
          <p:nvPr>
            <p:extLst>
              <p:ext uri="{D42A27DB-BD31-4B8C-83A1-F6EECF244321}">
                <p14:modId xmlns:p14="http://schemas.microsoft.com/office/powerpoint/2010/main" val="3159535218"/>
              </p:ext>
            </p:extLst>
          </p:nvPr>
        </p:nvGraphicFramePr>
        <p:xfrm>
          <a:off x="1678873" y="5548432"/>
          <a:ext cx="1269635" cy="896112"/>
        </p:xfrm>
        <a:graphic>
          <a:graphicData uri="http://schemas.openxmlformats.org/drawingml/2006/table">
            <a:tbl>
              <a:tblPr/>
              <a:tblGrid>
                <a:gridCol w="420562">
                  <a:extLst>
                    <a:ext uri="{9D8B030D-6E8A-4147-A177-3AD203B41FA5}">
                      <a16:colId xmlns:a16="http://schemas.microsoft.com/office/drawing/2014/main" val="20000"/>
                    </a:ext>
                  </a:extLst>
                </a:gridCol>
                <a:gridCol w="849073">
                  <a:extLst>
                    <a:ext uri="{9D8B030D-6E8A-4147-A177-3AD203B41FA5}">
                      <a16:colId xmlns:a16="http://schemas.microsoft.com/office/drawing/2014/main" val="20001"/>
                    </a:ext>
                  </a:extLst>
                </a:gridCol>
              </a:tblGrid>
              <a:tr h="22860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39" marR="91439" marT="45639" marB="45639"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4747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Process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end</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5831970"/>
                  </a:ext>
                </a:extLst>
              </a:tr>
            </a:tbl>
          </a:graphicData>
        </a:graphic>
      </p:graphicFrame>
      <p:grpSp>
        <p:nvGrpSpPr>
          <p:cNvPr id="233" name="Group 409"/>
          <p:cNvGrpSpPr>
            <a:grpSpLocks/>
          </p:cNvGrpSpPr>
          <p:nvPr/>
        </p:nvGrpSpPr>
        <p:grpSpPr bwMode="auto">
          <a:xfrm>
            <a:off x="4448127" y="4275706"/>
            <a:ext cx="279400" cy="279400"/>
            <a:chOff x="1830387" y="4857052"/>
            <a:chExt cx="279400" cy="279400"/>
          </a:xfrm>
        </p:grpSpPr>
        <p:sp>
          <p:nvSpPr>
            <p:cNvPr id="234" name="Donut 303"/>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35"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36" name="TextBox 235"/>
          <p:cNvSpPr txBox="1"/>
          <p:nvPr/>
        </p:nvSpPr>
        <p:spPr>
          <a:xfrm>
            <a:off x="4774657" y="4342860"/>
            <a:ext cx="884216" cy="129266"/>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Employee File updated</a:t>
            </a:r>
            <a:endParaRPr lang="en-US" sz="600" kern="0" dirty="0">
              <a:latin typeface="+mn-lt"/>
              <a:ea typeface="Arial Unicode MS" pitchFamily="34" charset="-128"/>
              <a:cs typeface="Arial Unicode MS" pitchFamily="34" charset="-128"/>
            </a:endParaRPr>
          </a:p>
        </p:txBody>
      </p:sp>
      <p:grpSp>
        <p:nvGrpSpPr>
          <p:cNvPr id="237" name="Group 409"/>
          <p:cNvGrpSpPr>
            <a:grpSpLocks/>
          </p:cNvGrpSpPr>
          <p:nvPr/>
        </p:nvGrpSpPr>
        <p:grpSpPr bwMode="auto">
          <a:xfrm>
            <a:off x="1740381" y="6141896"/>
            <a:ext cx="279400" cy="279400"/>
            <a:chOff x="1830387" y="4857052"/>
            <a:chExt cx="279400" cy="279400"/>
          </a:xfrm>
        </p:grpSpPr>
        <p:sp>
          <p:nvSpPr>
            <p:cNvPr id="238" name="Donut 303"/>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39"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08" name="Oval 720"/>
          <p:cNvSpPr>
            <a:spLocks noChangeArrowheads="1"/>
          </p:cNvSpPr>
          <p:nvPr/>
        </p:nvSpPr>
        <p:spPr bwMode="auto">
          <a:xfrm>
            <a:off x="3526019" y="2108192"/>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9" name="TextBox 1"/>
          <p:cNvSpPr txBox="1">
            <a:spLocks noChangeArrowheads="1"/>
          </p:cNvSpPr>
          <p:nvPr/>
        </p:nvSpPr>
        <p:spPr bwMode="auto">
          <a:xfrm>
            <a:off x="2235906" y="1896881"/>
            <a:ext cx="3307957"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Dependent(s) of the employee exist and their data should be maintained in the employee’s file</a:t>
            </a:r>
          </a:p>
        </p:txBody>
      </p:sp>
      <p:sp>
        <p:nvSpPr>
          <p:cNvPr id="210" name="Oval 720"/>
          <p:cNvSpPr>
            <a:spLocks noChangeArrowheads="1"/>
          </p:cNvSpPr>
          <p:nvPr/>
        </p:nvSpPr>
        <p:spPr bwMode="auto">
          <a:xfrm>
            <a:off x="1762442" y="583660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166" name="Group 409"/>
          <p:cNvGrpSpPr>
            <a:grpSpLocks/>
          </p:cNvGrpSpPr>
          <p:nvPr/>
        </p:nvGrpSpPr>
        <p:grpSpPr bwMode="auto">
          <a:xfrm>
            <a:off x="6544623" y="4275706"/>
            <a:ext cx="279400" cy="279400"/>
            <a:chOff x="1830387" y="4857052"/>
            <a:chExt cx="279400" cy="279400"/>
          </a:xfrm>
        </p:grpSpPr>
        <p:sp>
          <p:nvSpPr>
            <p:cNvPr id="167" name="Donut 303"/>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68"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180" name="TextBox 179"/>
          <p:cNvSpPr txBox="1"/>
          <p:nvPr/>
        </p:nvSpPr>
        <p:spPr>
          <a:xfrm>
            <a:off x="6871153" y="4342860"/>
            <a:ext cx="1594347" cy="129266"/>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Employee can enroll dependents in benefits</a:t>
            </a:r>
            <a:endParaRPr lang="en-US" sz="600" kern="0" dirty="0">
              <a:latin typeface="+mn-lt"/>
              <a:ea typeface="Arial Unicode MS" pitchFamily="34" charset="-128"/>
              <a:cs typeface="Arial Unicode MS" pitchFamily="34" charset="-128"/>
            </a:endParaRPr>
          </a:p>
        </p:txBody>
      </p:sp>
      <p:grpSp>
        <p:nvGrpSpPr>
          <p:cNvPr id="181" name="Group 409"/>
          <p:cNvGrpSpPr>
            <a:grpSpLocks/>
          </p:cNvGrpSpPr>
          <p:nvPr/>
        </p:nvGrpSpPr>
        <p:grpSpPr bwMode="auto">
          <a:xfrm>
            <a:off x="2135305" y="4275706"/>
            <a:ext cx="279400" cy="279400"/>
            <a:chOff x="1830387" y="4857052"/>
            <a:chExt cx="279400" cy="279400"/>
          </a:xfrm>
        </p:grpSpPr>
        <p:sp>
          <p:nvSpPr>
            <p:cNvPr id="182" name="Donut 303"/>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83"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184" name="TextBox 183"/>
          <p:cNvSpPr txBox="1"/>
          <p:nvPr/>
        </p:nvSpPr>
        <p:spPr>
          <a:xfrm>
            <a:off x="2463978" y="4305523"/>
            <a:ext cx="1406795" cy="221599"/>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de-DE" sz="600" dirty="0">
                <a:latin typeface="+mn-lt"/>
                <a:cs typeface="Arial" charset="0"/>
              </a:rPr>
              <a:t>Global </a:t>
            </a:r>
            <a:r>
              <a:rPr lang="de-DE" sz="600" dirty="0" err="1">
                <a:latin typeface="+mn-lt"/>
                <a:cs typeface="Arial" charset="0"/>
              </a:rPr>
              <a:t>Asignment</a:t>
            </a:r>
            <a:r>
              <a:rPr lang="de-DE" sz="600" dirty="0">
                <a:latin typeface="+mn-lt"/>
                <a:cs typeface="Arial" charset="0"/>
              </a:rPr>
              <a:t> </a:t>
            </a:r>
            <a:r>
              <a:rPr lang="de-DE" sz="600" dirty="0" err="1">
                <a:latin typeface="+mn-lt"/>
                <a:cs typeface="Arial" charset="0"/>
              </a:rPr>
              <a:t>record</a:t>
            </a:r>
            <a:r>
              <a:rPr lang="de-DE" sz="600" dirty="0">
                <a:latin typeface="+mn-lt"/>
                <a:cs typeface="Arial" charset="0"/>
              </a:rPr>
              <a:t> </a:t>
            </a:r>
            <a:r>
              <a:rPr lang="de-DE" sz="600" dirty="0" err="1">
                <a:latin typeface="+mn-lt"/>
                <a:cs typeface="Arial" charset="0"/>
              </a:rPr>
              <a:t>of</a:t>
            </a:r>
            <a:r>
              <a:rPr lang="de-DE" sz="600" dirty="0">
                <a:latin typeface="+mn-lt"/>
                <a:cs typeface="Arial" charset="0"/>
              </a:rPr>
              <a:t> </a:t>
            </a:r>
            <a:r>
              <a:rPr lang="de-DE" sz="600" dirty="0" err="1">
                <a:latin typeface="+mn-lt"/>
                <a:cs typeface="Arial" charset="0"/>
              </a:rPr>
              <a:t>employee</a:t>
            </a:r>
            <a:r>
              <a:rPr lang="de-DE" sz="600" dirty="0">
                <a:latin typeface="+mn-lt"/>
                <a:cs typeface="Arial" charset="0"/>
              </a:rPr>
              <a:t> </a:t>
            </a:r>
            <a:br>
              <a:rPr lang="de-DE" sz="600" dirty="0">
                <a:latin typeface="+mn-lt"/>
                <a:cs typeface="Arial" charset="0"/>
              </a:rPr>
            </a:br>
            <a:r>
              <a:rPr lang="de-DE" sz="600" dirty="0" err="1">
                <a:latin typeface="+mn-lt"/>
                <a:cs typeface="Arial" charset="0"/>
              </a:rPr>
              <a:t>can</a:t>
            </a:r>
            <a:r>
              <a:rPr lang="de-DE" sz="600" dirty="0">
                <a:latin typeface="+mn-lt"/>
                <a:cs typeface="Arial" charset="0"/>
              </a:rPr>
              <a:t> </a:t>
            </a:r>
            <a:r>
              <a:rPr lang="de-DE" sz="600" dirty="0" err="1">
                <a:latin typeface="+mn-lt"/>
                <a:cs typeface="Arial" charset="0"/>
              </a:rPr>
              <a:t>include</a:t>
            </a:r>
            <a:r>
              <a:rPr lang="de-DE" sz="600" dirty="0">
                <a:latin typeface="+mn-lt"/>
                <a:cs typeface="Arial" charset="0"/>
              </a:rPr>
              <a:t> </a:t>
            </a:r>
            <a:r>
              <a:rPr lang="de-DE" sz="600" dirty="0" err="1">
                <a:latin typeface="+mn-lt"/>
                <a:cs typeface="Arial" charset="0"/>
              </a:rPr>
              <a:t>dependents</a:t>
            </a:r>
            <a:r>
              <a:rPr lang="de-DE" sz="600" dirty="0">
                <a:latin typeface="+mn-lt"/>
                <a:cs typeface="Arial" charset="0"/>
              </a:rPr>
              <a:t> </a:t>
            </a:r>
            <a:r>
              <a:rPr lang="de-DE" sz="600" dirty="0" err="1">
                <a:latin typeface="+mn-lt"/>
                <a:cs typeface="Arial" charset="0"/>
              </a:rPr>
              <a:t>information</a:t>
            </a:r>
            <a:endParaRPr lang="en-US" sz="600" kern="0" dirty="0">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val="362086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e-DE" altLang="en-US"/>
              <a:t>Process Diagram Legend </a:t>
            </a:r>
          </a:p>
        </p:txBody>
      </p:sp>
      <p:grpSp>
        <p:nvGrpSpPr>
          <p:cNvPr id="18435" name="Group 176"/>
          <p:cNvGrpSpPr>
            <a:grpSpLocks/>
          </p:cNvGrpSpPr>
          <p:nvPr/>
        </p:nvGrpSpPr>
        <p:grpSpPr bwMode="auto">
          <a:xfrm>
            <a:off x="736600" y="1779588"/>
            <a:ext cx="1306513" cy="1992312"/>
            <a:chOff x="169863" y="2541588"/>
            <a:chExt cx="1306512" cy="1101178"/>
          </a:xfrm>
        </p:grpSpPr>
        <p:sp>
          <p:nvSpPr>
            <p:cNvPr id="18866"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18868"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18869"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18870"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18437"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38"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18439"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0"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18441"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18442"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18443"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18444"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18445"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6"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18447"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8"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18449"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50"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18451"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8452"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18453"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18454"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58"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859" name="Group 614"/>
            <p:cNvGrpSpPr>
              <a:grpSpLocks/>
            </p:cNvGrpSpPr>
            <p:nvPr/>
          </p:nvGrpSpPr>
          <p:grpSpPr bwMode="auto">
            <a:xfrm>
              <a:off x="7623738" y="4902539"/>
              <a:ext cx="413887" cy="45719"/>
              <a:chOff x="1171327" y="3126737"/>
              <a:chExt cx="413887" cy="45738"/>
            </a:xfrm>
          </p:grpSpPr>
          <p:sp>
            <p:nvSpPr>
              <p:cNvPr id="18861"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2"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3"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4"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5"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60"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5" name="Group 94223"/>
          <p:cNvGrpSpPr>
            <a:grpSpLocks/>
          </p:cNvGrpSpPr>
          <p:nvPr/>
        </p:nvGrpSpPr>
        <p:grpSpPr bwMode="auto">
          <a:xfrm>
            <a:off x="7472363" y="5105400"/>
            <a:ext cx="496887" cy="266700"/>
            <a:chOff x="7582578" y="5076560"/>
            <a:chExt cx="496209" cy="267204"/>
          </a:xfrm>
        </p:grpSpPr>
        <p:grpSp>
          <p:nvGrpSpPr>
            <p:cNvPr id="18847"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848" name="Group 629"/>
            <p:cNvGrpSpPr>
              <a:grpSpLocks/>
            </p:cNvGrpSpPr>
            <p:nvPr/>
          </p:nvGrpSpPr>
          <p:grpSpPr bwMode="auto">
            <a:xfrm>
              <a:off x="7629313" y="5298045"/>
              <a:ext cx="413887" cy="45719"/>
              <a:chOff x="1171327" y="3126737"/>
              <a:chExt cx="413887" cy="45738"/>
            </a:xfrm>
          </p:grpSpPr>
          <p:sp>
            <p:nvSpPr>
              <p:cNvPr id="18850"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1"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2"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3"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4"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49"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6" name="Group 94230"/>
          <p:cNvGrpSpPr>
            <a:grpSpLocks/>
          </p:cNvGrpSpPr>
          <p:nvPr/>
        </p:nvGrpSpPr>
        <p:grpSpPr bwMode="auto">
          <a:xfrm>
            <a:off x="7472363" y="5484813"/>
            <a:ext cx="496887" cy="268287"/>
            <a:chOff x="7582579" y="5431275"/>
            <a:chExt cx="496209" cy="267479"/>
          </a:xfrm>
        </p:grpSpPr>
        <p:grpSp>
          <p:nvGrpSpPr>
            <p:cNvPr id="18837"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46"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38" name="Group 636"/>
            <p:cNvGrpSpPr>
              <a:grpSpLocks/>
            </p:cNvGrpSpPr>
            <p:nvPr/>
          </p:nvGrpSpPr>
          <p:grpSpPr bwMode="auto">
            <a:xfrm>
              <a:off x="7624564" y="5653035"/>
              <a:ext cx="413887" cy="45719"/>
              <a:chOff x="1171327" y="3126737"/>
              <a:chExt cx="413887" cy="45738"/>
            </a:xfrm>
          </p:grpSpPr>
          <p:sp>
            <p:nvSpPr>
              <p:cNvPr id="18840"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1"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2"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3"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4"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39"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7" name="Group 94233"/>
          <p:cNvGrpSpPr>
            <a:grpSpLocks/>
          </p:cNvGrpSpPr>
          <p:nvPr/>
        </p:nvGrpSpPr>
        <p:grpSpPr bwMode="auto">
          <a:xfrm>
            <a:off x="7472363" y="5872163"/>
            <a:ext cx="496887" cy="265112"/>
            <a:chOff x="7582678" y="5826395"/>
            <a:chExt cx="496209" cy="265444"/>
          </a:xfrm>
        </p:grpSpPr>
        <p:grpSp>
          <p:nvGrpSpPr>
            <p:cNvPr id="18826"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35"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6"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27" name="Group 643"/>
            <p:cNvGrpSpPr>
              <a:grpSpLocks/>
            </p:cNvGrpSpPr>
            <p:nvPr/>
          </p:nvGrpSpPr>
          <p:grpSpPr bwMode="auto">
            <a:xfrm>
              <a:off x="7630139" y="6046120"/>
              <a:ext cx="413887" cy="45719"/>
              <a:chOff x="1171327" y="3126737"/>
              <a:chExt cx="413887" cy="45738"/>
            </a:xfrm>
          </p:grpSpPr>
          <p:sp>
            <p:nvSpPr>
              <p:cNvPr id="18829"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0"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1"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2"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3"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28"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8" name="Group 94288"/>
          <p:cNvGrpSpPr>
            <a:grpSpLocks/>
          </p:cNvGrpSpPr>
          <p:nvPr/>
        </p:nvGrpSpPr>
        <p:grpSpPr bwMode="auto">
          <a:xfrm>
            <a:off x="7032625" y="5994400"/>
            <a:ext cx="274638" cy="147638"/>
            <a:chOff x="7016784" y="5940756"/>
            <a:chExt cx="275109" cy="147859"/>
          </a:xfrm>
        </p:grpSpPr>
        <p:grpSp>
          <p:nvGrpSpPr>
            <p:cNvPr id="18815"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24"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5"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16" name="Group 683"/>
            <p:cNvGrpSpPr>
              <a:grpSpLocks/>
            </p:cNvGrpSpPr>
            <p:nvPr/>
          </p:nvGrpSpPr>
          <p:grpSpPr bwMode="auto">
            <a:xfrm>
              <a:off x="7029754" y="6042895"/>
              <a:ext cx="249169" cy="45720"/>
              <a:chOff x="1171328" y="3126737"/>
              <a:chExt cx="413886" cy="45739"/>
            </a:xfrm>
          </p:grpSpPr>
          <p:sp>
            <p:nvSpPr>
              <p:cNvPr id="18818"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9"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0"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1"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2"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17"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9" name="Group 94278"/>
          <p:cNvGrpSpPr>
            <a:grpSpLocks/>
          </p:cNvGrpSpPr>
          <p:nvPr/>
        </p:nvGrpSpPr>
        <p:grpSpPr bwMode="auto">
          <a:xfrm>
            <a:off x="7032625" y="5603875"/>
            <a:ext cx="274638" cy="147638"/>
            <a:chOff x="7021041" y="5549632"/>
            <a:chExt cx="275109" cy="148490"/>
          </a:xfrm>
        </p:grpSpPr>
        <p:grpSp>
          <p:nvGrpSpPr>
            <p:cNvPr id="18805"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14"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06" name="Group 676"/>
            <p:cNvGrpSpPr>
              <a:grpSpLocks/>
            </p:cNvGrpSpPr>
            <p:nvPr/>
          </p:nvGrpSpPr>
          <p:grpSpPr bwMode="auto">
            <a:xfrm>
              <a:off x="7034746" y="5652402"/>
              <a:ext cx="249169" cy="45720"/>
              <a:chOff x="1171328" y="3126737"/>
              <a:chExt cx="413886" cy="45739"/>
            </a:xfrm>
          </p:grpSpPr>
          <p:sp>
            <p:nvSpPr>
              <p:cNvPr id="18808"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9"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0"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1"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2"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07"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0" name="Group 94302"/>
          <p:cNvGrpSpPr>
            <a:grpSpLocks/>
          </p:cNvGrpSpPr>
          <p:nvPr/>
        </p:nvGrpSpPr>
        <p:grpSpPr bwMode="auto">
          <a:xfrm>
            <a:off x="7032625" y="5235575"/>
            <a:ext cx="274638" cy="136525"/>
            <a:chOff x="7009314" y="5206608"/>
            <a:chExt cx="273600" cy="136800"/>
          </a:xfrm>
        </p:grpSpPr>
        <p:grpSp>
          <p:nvGrpSpPr>
            <p:cNvPr id="18795"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796" name="Group 669"/>
            <p:cNvGrpSpPr>
              <a:grpSpLocks/>
            </p:cNvGrpSpPr>
            <p:nvPr/>
          </p:nvGrpSpPr>
          <p:grpSpPr bwMode="auto">
            <a:xfrm>
              <a:off x="7022341" y="5297078"/>
              <a:ext cx="249169" cy="45720"/>
              <a:chOff x="1171328" y="3126737"/>
              <a:chExt cx="413886" cy="45739"/>
            </a:xfrm>
          </p:grpSpPr>
          <p:sp>
            <p:nvSpPr>
              <p:cNvPr id="18798"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9"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0"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1"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2"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97"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1" name="Group 689"/>
          <p:cNvGrpSpPr>
            <a:grpSpLocks/>
          </p:cNvGrpSpPr>
          <p:nvPr/>
        </p:nvGrpSpPr>
        <p:grpSpPr bwMode="auto">
          <a:xfrm>
            <a:off x="7032625" y="4838700"/>
            <a:ext cx="276225" cy="150813"/>
            <a:chOff x="7020496" y="4784785"/>
            <a:chExt cx="275109" cy="150745"/>
          </a:xfrm>
        </p:grpSpPr>
        <p:grpSp>
          <p:nvGrpSpPr>
            <p:cNvPr id="18780" name="Group 118"/>
            <p:cNvGrpSpPr>
              <a:grpSpLocks/>
            </p:cNvGrpSpPr>
            <p:nvPr/>
          </p:nvGrpSpPr>
          <p:grpSpPr bwMode="auto">
            <a:xfrm>
              <a:off x="7020496" y="4784785"/>
              <a:ext cx="275109" cy="150745"/>
              <a:chOff x="7022877" y="4789547"/>
              <a:chExt cx="275109" cy="150745"/>
            </a:xfrm>
          </p:grpSpPr>
          <p:grpSp>
            <p:nvGrpSpPr>
              <p:cNvPr id="18788"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79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89" name="Group 541"/>
              <p:cNvGrpSpPr>
                <a:grpSpLocks/>
              </p:cNvGrpSpPr>
              <p:nvPr/>
            </p:nvGrpSpPr>
            <p:grpSpPr bwMode="auto">
              <a:xfrm>
                <a:off x="7029450" y="4894573"/>
                <a:ext cx="268536" cy="45719"/>
                <a:chOff x="7588635" y="4913826"/>
                <a:chExt cx="495416" cy="33609"/>
              </a:xfrm>
            </p:grpSpPr>
            <p:sp>
              <p:nvSpPr>
                <p:cNvPr id="1879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8781" name="Group 654"/>
            <p:cNvGrpSpPr>
              <a:grpSpLocks/>
            </p:cNvGrpSpPr>
            <p:nvPr/>
          </p:nvGrpSpPr>
          <p:grpSpPr bwMode="auto">
            <a:xfrm>
              <a:off x="7035027" y="4886004"/>
              <a:ext cx="249169" cy="45720"/>
              <a:chOff x="1171328" y="3126737"/>
              <a:chExt cx="413886" cy="45739"/>
            </a:xfrm>
          </p:grpSpPr>
          <p:sp>
            <p:nvSpPr>
              <p:cNvPr id="1878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8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2" name="Group 24"/>
          <p:cNvGrpSpPr>
            <a:grpSpLocks/>
          </p:cNvGrpSpPr>
          <p:nvPr/>
        </p:nvGrpSpPr>
        <p:grpSpPr bwMode="auto">
          <a:xfrm>
            <a:off x="5181600" y="5692775"/>
            <a:ext cx="1192213" cy="358775"/>
            <a:chOff x="5099050" y="5647315"/>
            <a:chExt cx="1191466" cy="358198"/>
          </a:xfrm>
        </p:grpSpPr>
        <p:grpSp>
          <p:nvGrpSpPr>
            <p:cNvPr id="18769" name="Group 361"/>
            <p:cNvGrpSpPr>
              <a:grpSpLocks/>
            </p:cNvGrpSpPr>
            <p:nvPr/>
          </p:nvGrpSpPr>
          <p:grpSpPr bwMode="auto">
            <a:xfrm>
              <a:off x="5099050" y="5733367"/>
              <a:ext cx="271838" cy="272146"/>
              <a:chOff x="514868" y="5661248"/>
              <a:chExt cx="272014" cy="272014"/>
            </a:xfrm>
          </p:grpSpPr>
          <p:sp>
            <p:nvSpPr>
              <p:cNvPr id="1877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7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76" name="Group 370"/>
              <p:cNvGrpSpPr>
                <a:grpSpLocks/>
              </p:cNvGrpSpPr>
              <p:nvPr/>
            </p:nvGrpSpPr>
            <p:grpSpPr bwMode="auto">
              <a:xfrm>
                <a:off x="571578" y="5744390"/>
                <a:ext cx="158594" cy="105730"/>
                <a:chOff x="558006" y="5400998"/>
                <a:chExt cx="190500" cy="127001"/>
              </a:xfrm>
            </p:grpSpPr>
            <p:sp>
              <p:nvSpPr>
                <p:cNvPr id="18777"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78"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7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70" name="Group 143"/>
            <p:cNvGrpSpPr>
              <a:grpSpLocks/>
            </p:cNvGrpSpPr>
            <p:nvPr/>
          </p:nvGrpSpPr>
          <p:grpSpPr bwMode="auto">
            <a:xfrm>
              <a:off x="5358591" y="5647315"/>
              <a:ext cx="931925" cy="206375"/>
              <a:chOff x="10093047" y="3846399"/>
              <a:chExt cx="930550" cy="206393"/>
            </a:xfrm>
          </p:grpSpPr>
          <p:sp>
            <p:nvSpPr>
              <p:cNvPr id="18771"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3" name="Group 23"/>
          <p:cNvGrpSpPr>
            <a:grpSpLocks/>
          </p:cNvGrpSpPr>
          <p:nvPr/>
        </p:nvGrpSpPr>
        <p:grpSpPr bwMode="auto">
          <a:xfrm>
            <a:off x="5183188" y="5284788"/>
            <a:ext cx="1195387" cy="344487"/>
            <a:chOff x="5095875" y="5238898"/>
            <a:chExt cx="1194641" cy="344340"/>
          </a:xfrm>
        </p:grpSpPr>
        <p:sp>
          <p:nvSpPr>
            <p:cNvPr id="18760"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1"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62"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3"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18764"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18917"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765" name="Group 143"/>
            <p:cNvGrpSpPr>
              <a:grpSpLocks/>
            </p:cNvGrpSpPr>
            <p:nvPr/>
          </p:nvGrpSpPr>
          <p:grpSpPr bwMode="auto">
            <a:xfrm>
              <a:off x="5358591" y="5238898"/>
              <a:ext cx="931925" cy="206375"/>
              <a:chOff x="10093047" y="3846399"/>
              <a:chExt cx="930550" cy="206393"/>
            </a:xfrm>
          </p:grpSpPr>
          <p:sp>
            <p:nvSpPr>
              <p:cNvPr id="1876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4" name="Group 22"/>
          <p:cNvGrpSpPr>
            <a:grpSpLocks/>
          </p:cNvGrpSpPr>
          <p:nvPr/>
        </p:nvGrpSpPr>
        <p:grpSpPr bwMode="auto">
          <a:xfrm>
            <a:off x="5181600" y="4867275"/>
            <a:ext cx="1189038" cy="342900"/>
            <a:chOff x="5094288" y="4822031"/>
            <a:chExt cx="1189462" cy="342101"/>
          </a:xfrm>
        </p:grpSpPr>
        <p:grpSp>
          <p:nvGrpSpPr>
            <p:cNvPr id="18752" name="Group 436"/>
            <p:cNvGrpSpPr>
              <a:grpSpLocks/>
            </p:cNvGrpSpPr>
            <p:nvPr/>
          </p:nvGrpSpPr>
          <p:grpSpPr bwMode="auto">
            <a:xfrm>
              <a:off x="5094288" y="4892811"/>
              <a:ext cx="271870" cy="271321"/>
              <a:chOff x="1000126" y="5994320"/>
              <a:chExt cx="272014" cy="272014"/>
            </a:xfrm>
          </p:grpSpPr>
          <p:sp>
            <p:nvSpPr>
              <p:cNvPr id="18757"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8"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9"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53" name="Group 143"/>
            <p:cNvGrpSpPr>
              <a:grpSpLocks/>
            </p:cNvGrpSpPr>
            <p:nvPr/>
          </p:nvGrpSpPr>
          <p:grpSpPr bwMode="auto">
            <a:xfrm>
              <a:off x="5351825" y="4822031"/>
              <a:ext cx="931925" cy="206375"/>
              <a:chOff x="10093047" y="3846399"/>
              <a:chExt cx="930550" cy="206393"/>
            </a:xfrm>
          </p:grpSpPr>
          <p:sp>
            <p:nvSpPr>
              <p:cNvPr id="18754"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5" name="Group 21"/>
          <p:cNvGrpSpPr>
            <a:grpSpLocks/>
          </p:cNvGrpSpPr>
          <p:nvPr/>
        </p:nvGrpSpPr>
        <p:grpSpPr bwMode="auto">
          <a:xfrm>
            <a:off x="5183188" y="4452938"/>
            <a:ext cx="1190625" cy="333375"/>
            <a:chOff x="5105399" y="4406900"/>
            <a:chExt cx="1190604" cy="333378"/>
          </a:xfrm>
        </p:grpSpPr>
        <p:grpSp>
          <p:nvGrpSpPr>
            <p:cNvPr id="18744" name="Group 427"/>
            <p:cNvGrpSpPr>
              <a:grpSpLocks/>
            </p:cNvGrpSpPr>
            <p:nvPr/>
          </p:nvGrpSpPr>
          <p:grpSpPr bwMode="auto">
            <a:xfrm>
              <a:off x="5105399" y="4467596"/>
              <a:ext cx="271987" cy="272682"/>
              <a:chOff x="989807" y="5661248"/>
              <a:chExt cx="272014" cy="272014"/>
            </a:xfrm>
          </p:grpSpPr>
          <p:sp>
            <p:nvSpPr>
              <p:cNvPr id="18749"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0"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1"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8745" name="Group 143"/>
            <p:cNvGrpSpPr>
              <a:grpSpLocks/>
            </p:cNvGrpSpPr>
            <p:nvPr/>
          </p:nvGrpSpPr>
          <p:grpSpPr bwMode="auto">
            <a:xfrm>
              <a:off x="5364078" y="4406900"/>
              <a:ext cx="931925" cy="206375"/>
              <a:chOff x="10093047" y="3846399"/>
              <a:chExt cx="930550" cy="206393"/>
            </a:xfrm>
          </p:grpSpPr>
          <p:sp>
            <p:nvSpPr>
              <p:cNvPr id="1874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66"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18467"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18468"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18469"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18470"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18471"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18472"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18473"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18475"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18476"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18477"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478" name="Group 438"/>
          <p:cNvGrpSpPr>
            <a:grpSpLocks/>
          </p:cNvGrpSpPr>
          <p:nvPr/>
        </p:nvGrpSpPr>
        <p:grpSpPr bwMode="auto">
          <a:xfrm>
            <a:off x="7080250" y="1784350"/>
            <a:ext cx="187325" cy="163513"/>
            <a:chOff x="-1499789" y="3692879"/>
            <a:chExt cx="186692" cy="163835"/>
          </a:xfrm>
        </p:grpSpPr>
        <p:sp>
          <p:nvSpPr>
            <p:cNvPr id="18742"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43"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18479" name="Group 450"/>
          <p:cNvGrpSpPr>
            <a:grpSpLocks/>
          </p:cNvGrpSpPr>
          <p:nvPr/>
        </p:nvGrpSpPr>
        <p:grpSpPr bwMode="auto">
          <a:xfrm>
            <a:off x="7034213" y="2035175"/>
            <a:ext cx="1190625" cy="357188"/>
            <a:chOff x="6818121" y="1883569"/>
            <a:chExt cx="1191467" cy="358197"/>
          </a:xfrm>
        </p:grpSpPr>
        <p:grpSp>
          <p:nvGrpSpPr>
            <p:cNvPr id="18731" name="Group 451"/>
            <p:cNvGrpSpPr>
              <a:grpSpLocks/>
            </p:cNvGrpSpPr>
            <p:nvPr/>
          </p:nvGrpSpPr>
          <p:grpSpPr bwMode="auto">
            <a:xfrm>
              <a:off x="6818121" y="1969536"/>
              <a:ext cx="271654" cy="272230"/>
              <a:chOff x="514868" y="5661164"/>
              <a:chExt cx="271830" cy="272098"/>
            </a:xfrm>
          </p:grpSpPr>
          <p:sp>
            <p:nvSpPr>
              <p:cNvPr id="18736"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37"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38" name="Group 460"/>
              <p:cNvGrpSpPr>
                <a:grpSpLocks/>
              </p:cNvGrpSpPr>
              <p:nvPr/>
            </p:nvGrpSpPr>
            <p:grpSpPr bwMode="auto">
              <a:xfrm>
                <a:off x="572095" y="5743888"/>
                <a:ext cx="158076" cy="106612"/>
                <a:chOff x="558628" y="5400418"/>
                <a:chExt cx="189878" cy="128061"/>
              </a:xfrm>
            </p:grpSpPr>
            <p:sp>
              <p:nvSpPr>
                <p:cNvPr id="18739"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40"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41"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32" name="Group 452"/>
            <p:cNvGrpSpPr>
              <a:grpSpLocks/>
            </p:cNvGrpSpPr>
            <p:nvPr/>
          </p:nvGrpSpPr>
          <p:grpSpPr bwMode="auto">
            <a:xfrm>
              <a:off x="7077066" y="1883569"/>
              <a:ext cx="932522" cy="206375"/>
              <a:chOff x="10092451" y="3846399"/>
              <a:chExt cx="931146" cy="206393"/>
            </a:xfrm>
          </p:grpSpPr>
          <p:sp>
            <p:nvSpPr>
              <p:cNvPr id="1873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80"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18481"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18482"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483"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714"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715" name="Group 596"/>
            <p:cNvGrpSpPr>
              <a:grpSpLocks/>
            </p:cNvGrpSpPr>
            <p:nvPr/>
          </p:nvGrpSpPr>
          <p:grpSpPr bwMode="auto">
            <a:xfrm>
              <a:off x="3536950" y="4557713"/>
              <a:ext cx="671513" cy="546100"/>
              <a:chOff x="8489675" y="4403213"/>
              <a:chExt cx="1079568" cy="294203"/>
            </a:xfrm>
          </p:grpSpPr>
          <p:sp>
            <p:nvSpPr>
              <p:cNvPr id="18717"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8"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9"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0"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1"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2"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3"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4"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5"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6"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7"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8"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9"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30"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4"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696"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697" name="Group 596"/>
            <p:cNvGrpSpPr>
              <a:grpSpLocks/>
            </p:cNvGrpSpPr>
            <p:nvPr/>
          </p:nvGrpSpPr>
          <p:grpSpPr bwMode="auto">
            <a:xfrm>
              <a:off x="3536950" y="4557713"/>
              <a:ext cx="671513" cy="546100"/>
              <a:chOff x="8489675" y="4403213"/>
              <a:chExt cx="1079568" cy="294203"/>
            </a:xfrm>
          </p:grpSpPr>
          <p:sp>
            <p:nvSpPr>
              <p:cNvPr id="18699"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0"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1"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2"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3"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4"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5"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6"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7"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8"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9"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0"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1"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2"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5" name="Group 465"/>
          <p:cNvGrpSpPr>
            <a:grpSpLocks/>
          </p:cNvGrpSpPr>
          <p:nvPr/>
        </p:nvGrpSpPr>
        <p:grpSpPr bwMode="auto">
          <a:xfrm>
            <a:off x="3244850" y="5705475"/>
            <a:ext cx="193675" cy="177800"/>
            <a:chOff x="6415088" y="1826064"/>
            <a:chExt cx="193675" cy="178510"/>
          </a:xfrm>
        </p:grpSpPr>
        <p:sp>
          <p:nvSpPr>
            <p:cNvPr id="18691"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92"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93"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4"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18486"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18487"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88"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18489" name="Group 20"/>
          <p:cNvGrpSpPr>
            <a:grpSpLocks/>
          </p:cNvGrpSpPr>
          <p:nvPr/>
        </p:nvGrpSpPr>
        <p:grpSpPr bwMode="auto">
          <a:xfrm>
            <a:off x="3416300" y="4930775"/>
            <a:ext cx="873125" cy="534988"/>
            <a:chOff x="963613" y="5656263"/>
            <a:chExt cx="873125" cy="534713"/>
          </a:xfrm>
        </p:grpSpPr>
        <p:grpSp>
          <p:nvGrpSpPr>
            <p:cNvPr id="18671" name="Group 445"/>
            <p:cNvGrpSpPr>
              <a:grpSpLocks/>
            </p:cNvGrpSpPr>
            <p:nvPr/>
          </p:nvGrpSpPr>
          <p:grpSpPr bwMode="auto">
            <a:xfrm>
              <a:off x="963613" y="5667136"/>
              <a:ext cx="863600" cy="523840"/>
              <a:chOff x="-1836997" y="5152244"/>
              <a:chExt cx="864381" cy="522658"/>
            </a:xfrm>
          </p:grpSpPr>
          <p:sp>
            <p:nvSpPr>
              <p:cNvPr id="18687"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88"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89"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0"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18672" name="Group 408"/>
            <p:cNvGrpSpPr>
              <a:grpSpLocks/>
            </p:cNvGrpSpPr>
            <p:nvPr/>
          </p:nvGrpSpPr>
          <p:grpSpPr bwMode="auto">
            <a:xfrm>
              <a:off x="963613" y="5656263"/>
              <a:ext cx="873125" cy="530225"/>
              <a:chOff x="8489732" y="4403217"/>
              <a:chExt cx="1079512" cy="294200"/>
            </a:xfrm>
          </p:grpSpPr>
          <p:sp>
            <p:nvSpPr>
              <p:cNvPr id="18673"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4"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5"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6"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7"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8"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9"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0"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1"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2"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3"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4"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5"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6"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8490"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18491" name="Group 15"/>
          <p:cNvGrpSpPr>
            <a:grpSpLocks/>
          </p:cNvGrpSpPr>
          <p:nvPr/>
        </p:nvGrpSpPr>
        <p:grpSpPr bwMode="auto">
          <a:xfrm>
            <a:off x="2719388" y="3341688"/>
            <a:ext cx="1090612" cy="293687"/>
            <a:chOff x="2555875" y="3365500"/>
            <a:chExt cx="1090613" cy="293688"/>
          </a:xfrm>
        </p:grpSpPr>
        <p:sp>
          <p:nvSpPr>
            <p:cNvPr id="18655"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18656" name="Group 8"/>
            <p:cNvGrpSpPr>
              <a:grpSpLocks/>
            </p:cNvGrpSpPr>
            <p:nvPr/>
          </p:nvGrpSpPr>
          <p:grpSpPr bwMode="auto">
            <a:xfrm>
              <a:off x="2566787" y="3365500"/>
              <a:ext cx="1079701" cy="293688"/>
              <a:chOff x="8489732" y="4403217"/>
              <a:chExt cx="1079512" cy="294200"/>
            </a:xfrm>
          </p:grpSpPr>
          <p:sp>
            <p:nvSpPr>
              <p:cNvPr id="18657"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8"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9"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0"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1"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2"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3"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4"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5"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6"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7"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8"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9"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0"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2" name="Group 16"/>
          <p:cNvGrpSpPr>
            <a:grpSpLocks/>
          </p:cNvGrpSpPr>
          <p:nvPr/>
        </p:nvGrpSpPr>
        <p:grpSpPr bwMode="auto">
          <a:xfrm>
            <a:off x="4057650" y="3341688"/>
            <a:ext cx="1079500" cy="293687"/>
            <a:chOff x="3894138" y="3365500"/>
            <a:chExt cx="1079500" cy="293688"/>
          </a:xfrm>
        </p:grpSpPr>
        <p:sp>
          <p:nvSpPr>
            <p:cNvPr id="18639"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18640" name="Group 238"/>
            <p:cNvGrpSpPr>
              <a:grpSpLocks/>
            </p:cNvGrpSpPr>
            <p:nvPr/>
          </p:nvGrpSpPr>
          <p:grpSpPr bwMode="auto">
            <a:xfrm>
              <a:off x="3894138" y="3365500"/>
              <a:ext cx="1079500" cy="293688"/>
              <a:chOff x="8489732" y="4403217"/>
              <a:chExt cx="1079512" cy="294200"/>
            </a:xfrm>
          </p:grpSpPr>
          <p:sp>
            <p:nvSpPr>
              <p:cNvPr id="18641"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2"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3"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4"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5"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6"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7"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8"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9"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0"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1"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2"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3"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4"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3" name="Group 17"/>
          <p:cNvGrpSpPr>
            <a:grpSpLocks/>
          </p:cNvGrpSpPr>
          <p:nvPr/>
        </p:nvGrpSpPr>
        <p:grpSpPr bwMode="auto">
          <a:xfrm>
            <a:off x="4057650" y="2693988"/>
            <a:ext cx="1079500" cy="419100"/>
            <a:chOff x="3894138" y="2667000"/>
            <a:chExt cx="1079500" cy="419100"/>
          </a:xfrm>
        </p:grpSpPr>
        <p:grpSp>
          <p:nvGrpSpPr>
            <p:cNvPr id="18621" name="Group 314"/>
            <p:cNvGrpSpPr>
              <a:grpSpLocks/>
            </p:cNvGrpSpPr>
            <p:nvPr/>
          </p:nvGrpSpPr>
          <p:grpSpPr bwMode="auto">
            <a:xfrm>
              <a:off x="3894173" y="2667000"/>
              <a:ext cx="1079465" cy="415671"/>
              <a:chOff x="3893684" y="2667000"/>
              <a:chExt cx="1080000" cy="415925"/>
            </a:xfrm>
          </p:grpSpPr>
          <p:sp>
            <p:nvSpPr>
              <p:cNvPr id="18637"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18638"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22" name="Group 253"/>
            <p:cNvGrpSpPr>
              <a:grpSpLocks/>
            </p:cNvGrpSpPr>
            <p:nvPr/>
          </p:nvGrpSpPr>
          <p:grpSpPr bwMode="auto">
            <a:xfrm>
              <a:off x="3894138" y="2792080"/>
              <a:ext cx="1079477" cy="294020"/>
              <a:chOff x="8489732" y="4403217"/>
              <a:chExt cx="1079512" cy="294200"/>
            </a:xfrm>
          </p:grpSpPr>
          <p:sp>
            <p:nvSpPr>
              <p:cNvPr id="18623"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4"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5"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6"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7"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8"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9"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0"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1"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2"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3"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4"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5"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6"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4" name="Group 14"/>
          <p:cNvGrpSpPr>
            <a:grpSpLocks/>
          </p:cNvGrpSpPr>
          <p:nvPr/>
        </p:nvGrpSpPr>
        <p:grpSpPr bwMode="auto">
          <a:xfrm>
            <a:off x="2719388" y="2693988"/>
            <a:ext cx="1090612" cy="420687"/>
            <a:chOff x="2555875" y="2667000"/>
            <a:chExt cx="1090613" cy="420688"/>
          </a:xfrm>
        </p:grpSpPr>
        <p:grpSp>
          <p:nvGrpSpPr>
            <p:cNvPr id="18603" name="Group 299"/>
            <p:cNvGrpSpPr>
              <a:grpSpLocks/>
            </p:cNvGrpSpPr>
            <p:nvPr/>
          </p:nvGrpSpPr>
          <p:grpSpPr bwMode="auto">
            <a:xfrm>
              <a:off x="2555875" y="2667000"/>
              <a:ext cx="1079689" cy="415929"/>
              <a:chOff x="2555776" y="2667000"/>
              <a:chExt cx="1080000" cy="415925"/>
            </a:xfrm>
          </p:grpSpPr>
          <p:sp>
            <p:nvSpPr>
              <p:cNvPr id="18619"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1862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04" name="Group 268"/>
            <p:cNvGrpSpPr>
              <a:grpSpLocks/>
            </p:cNvGrpSpPr>
            <p:nvPr/>
          </p:nvGrpSpPr>
          <p:grpSpPr bwMode="auto">
            <a:xfrm>
              <a:off x="2566787" y="2793485"/>
              <a:ext cx="1079701" cy="294203"/>
              <a:chOff x="8489732" y="4403217"/>
              <a:chExt cx="1079512" cy="294200"/>
            </a:xfrm>
          </p:grpSpPr>
          <p:sp>
            <p:nvSpPr>
              <p:cNvPr id="1860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5" name="Group 13"/>
          <p:cNvGrpSpPr>
            <a:grpSpLocks/>
          </p:cNvGrpSpPr>
          <p:nvPr/>
        </p:nvGrpSpPr>
        <p:grpSpPr bwMode="auto">
          <a:xfrm>
            <a:off x="2719388" y="2168525"/>
            <a:ext cx="1079500" cy="425450"/>
            <a:chOff x="2555875" y="2128838"/>
            <a:chExt cx="1079500" cy="425450"/>
          </a:xfrm>
        </p:grpSpPr>
        <p:grpSp>
          <p:nvGrpSpPr>
            <p:cNvPr id="18582" name="Group 290"/>
            <p:cNvGrpSpPr>
              <a:grpSpLocks/>
            </p:cNvGrpSpPr>
            <p:nvPr/>
          </p:nvGrpSpPr>
          <p:grpSpPr bwMode="auto">
            <a:xfrm>
              <a:off x="2555887" y="2128838"/>
              <a:ext cx="1079488" cy="424142"/>
              <a:chOff x="2555776" y="2128416"/>
              <a:chExt cx="1080000" cy="424352"/>
            </a:xfrm>
          </p:grpSpPr>
          <p:sp>
            <p:nvSpPr>
              <p:cNvPr id="18598"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18599"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600" name="Group 296"/>
              <p:cNvGrpSpPr>
                <a:grpSpLocks/>
              </p:cNvGrpSpPr>
              <p:nvPr/>
            </p:nvGrpSpPr>
            <p:grpSpPr bwMode="auto">
              <a:xfrm>
                <a:off x="2627784" y="2132856"/>
                <a:ext cx="186692" cy="163835"/>
                <a:chOff x="-1499789" y="3692879"/>
                <a:chExt cx="186692" cy="163835"/>
              </a:xfrm>
            </p:grpSpPr>
            <p:sp>
              <p:nvSpPr>
                <p:cNvPr id="18601"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602"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83" name="Group 290"/>
            <p:cNvGrpSpPr>
              <a:grpSpLocks/>
            </p:cNvGrpSpPr>
            <p:nvPr/>
          </p:nvGrpSpPr>
          <p:grpSpPr bwMode="auto">
            <a:xfrm>
              <a:off x="2555875" y="2259894"/>
              <a:ext cx="1079500" cy="294394"/>
              <a:chOff x="8489732" y="4403217"/>
              <a:chExt cx="1079512" cy="294200"/>
            </a:xfrm>
          </p:grpSpPr>
          <p:sp>
            <p:nvSpPr>
              <p:cNvPr id="18584"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5"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6"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7"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8"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9"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0"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1"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2"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3"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4"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5"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6"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7"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6" name="Group 12"/>
          <p:cNvGrpSpPr>
            <a:grpSpLocks/>
          </p:cNvGrpSpPr>
          <p:nvPr/>
        </p:nvGrpSpPr>
        <p:grpSpPr bwMode="auto">
          <a:xfrm>
            <a:off x="4057650" y="2168525"/>
            <a:ext cx="1079500" cy="438150"/>
            <a:chOff x="3894138" y="2128838"/>
            <a:chExt cx="1079500" cy="438150"/>
          </a:xfrm>
        </p:grpSpPr>
        <p:grpSp>
          <p:nvGrpSpPr>
            <p:cNvPr id="18561" name="Group 308"/>
            <p:cNvGrpSpPr>
              <a:grpSpLocks/>
            </p:cNvGrpSpPr>
            <p:nvPr/>
          </p:nvGrpSpPr>
          <p:grpSpPr bwMode="auto">
            <a:xfrm>
              <a:off x="3894196" y="2128838"/>
              <a:ext cx="1079442" cy="424134"/>
              <a:chOff x="3893684" y="2128416"/>
              <a:chExt cx="1080000" cy="424352"/>
            </a:xfrm>
          </p:grpSpPr>
          <p:sp>
            <p:nvSpPr>
              <p:cNvPr id="18577"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18578"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579" name="Group 311"/>
              <p:cNvGrpSpPr>
                <a:grpSpLocks/>
              </p:cNvGrpSpPr>
              <p:nvPr/>
            </p:nvGrpSpPr>
            <p:grpSpPr bwMode="auto">
              <a:xfrm>
                <a:off x="3965692" y="2132856"/>
                <a:ext cx="186692" cy="163835"/>
                <a:chOff x="-1499789" y="3692879"/>
                <a:chExt cx="186692" cy="163835"/>
              </a:xfrm>
            </p:grpSpPr>
            <p:sp>
              <p:nvSpPr>
                <p:cNvPr id="18580"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81"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62" name="Group 323"/>
            <p:cNvGrpSpPr>
              <a:grpSpLocks/>
            </p:cNvGrpSpPr>
            <p:nvPr/>
          </p:nvGrpSpPr>
          <p:grpSpPr bwMode="auto">
            <a:xfrm>
              <a:off x="3894138" y="2272599"/>
              <a:ext cx="1079454" cy="294389"/>
              <a:chOff x="8489732" y="4403217"/>
              <a:chExt cx="1079512" cy="294200"/>
            </a:xfrm>
          </p:grpSpPr>
          <p:sp>
            <p:nvSpPr>
              <p:cNvPr id="18563"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4"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5"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6"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7"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8"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9"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0"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1"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2"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3"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4"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5"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6"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7" name="Group 11"/>
          <p:cNvGrpSpPr>
            <a:grpSpLocks/>
          </p:cNvGrpSpPr>
          <p:nvPr/>
        </p:nvGrpSpPr>
        <p:grpSpPr bwMode="auto">
          <a:xfrm>
            <a:off x="4057650" y="1668463"/>
            <a:ext cx="1079500" cy="404812"/>
            <a:chOff x="3894138" y="1628775"/>
            <a:chExt cx="1079500" cy="404813"/>
          </a:xfrm>
        </p:grpSpPr>
        <p:grpSp>
          <p:nvGrpSpPr>
            <p:cNvPr id="18541" name="Group 303"/>
            <p:cNvGrpSpPr>
              <a:grpSpLocks/>
            </p:cNvGrpSpPr>
            <p:nvPr/>
          </p:nvGrpSpPr>
          <p:grpSpPr bwMode="auto">
            <a:xfrm>
              <a:off x="3894138" y="1628775"/>
              <a:ext cx="1079488" cy="397961"/>
              <a:chOff x="3893684" y="1628800"/>
              <a:chExt cx="1080000" cy="398421"/>
            </a:xfrm>
          </p:grpSpPr>
          <p:sp>
            <p:nvSpPr>
              <p:cNvPr id="18557"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18558" name="Group 305"/>
              <p:cNvGrpSpPr>
                <a:grpSpLocks/>
              </p:cNvGrpSpPr>
              <p:nvPr/>
            </p:nvGrpSpPr>
            <p:grpSpPr bwMode="auto">
              <a:xfrm>
                <a:off x="3965692" y="1628800"/>
                <a:ext cx="186692" cy="163835"/>
                <a:chOff x="-1499789" y="3692879"/>
                <a:chExt cx="186692" cy="163835"/>
              </a:xfrm>
            </p:grpSpPr>
            <p:sp>
              <p:nvSpPr>
                <p:cNvPr id="18559"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60"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42" name="Group 339"/>
            <p:cNvGrpSpPr>
              <a:grpSpLocks/>
            </p:cNvGrpSpPr>
            <p:nvPr/>
          </p:nvGrpSpPr>
          <p:grpSpPr bwMode="auto">
            <a:xfrm>
              <a:off x="3894138" y="1739760"/>
              <a:ext cx="1079500" cy="293828"/>
              <a:chOff x="8489724" y="4403367"/>
              <a:chExt cx="1079521" cy="294067"/>
            </a:xfrm>
          </p:grpSpPr>
          <p:sp>
            <p:nvSpPr>
              <p:cNvPr id="1854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5"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6"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8" name="Group 10"/>
          <p:cNvGrpSpPr>
            <a:grpSpLocks/>
          </p:cNvGrpSpPr>
          <p:nvPr/>
        </p:nvGrpSpPr>
        <p:grpSpPr bwMode="auto">
          <a:xfrm>
            <a:off x="2719388" y="1668463"/>
            <a:ext cx="1081087" cy="404812"/>
            <a:chOff x="2555875" y="1628775"/>
            <a:chExt cx="1081088" cy="404813"/>
          </a:xfrm>
        </p:grpSpPr>
        <p:grpSp>
          <p:nvGrpSpPr>
            <p:cNvPr id="18521" name="Group 278"/>
            <p:cNvGrpSpPr>
              <a:grpSpLocks/>
            </p:cNvGrpSpPr>
            <p:nvPr/>
          </p:nvGrpSpPr>
          <p:grpSpPr bwMode="auto">
            <a:xfrm>
              <a:off x="2555875" y="1628775"/>
              <a:ext cx="1079500" cy="398463"/>
              <a:chOff x="2555776" y="1628800"/>
              <a:chExt cx="1079619" cy="398140"/>
            </a:xfrm>
          </p:grpSpPr>
          <p:sp>
            <p:nvSpPr>
              <p:cNvPr id="1853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18538" name="Group 284"/>
              <p:cNvGrpSpPr>
                <a:grpSpLocks/>
              </p:cNvGrpSpPr>
              <p:nvPr/>
            </p:nvGrpSpPr>
            <p:grpSpPr bwMode="auto">
              <a:xfrm>
                <a:off x="2627222" y="1628800"/>
                <a:ext cx="187346" cy="163381"/>
                <a:chOff x="-1500351" y="3692879"/>
                <a:chExt cx="187346" cy="163381"/>
              </a:xfrm>
            </p:grpSpPr>
            <p:sp>
              <p:nvSpPr>
                <p:cNvPr id="1853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4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22" name="Group 358"/>
            <p:cNvGrpSpPr>
              <a:grpSpLocks/>
            </p:cNvGrpSpPr>
            <p:nvPr/>
          </p:nvGrpSpPr>
          <p:grpSpPr bwMode="auto">
            <a:xfrm>
              <a:off x="2557070" y="1739181"/>
              <a:ext cx="1079893" cy="294407"/>
              <a:chOff x="8489732" y="4403217"/>
              <a:chExt cx="1079512" cy="294200"/>
            </a:xfrm>
          </p:grpSpPr>
          <p:sp>
            <p:nvSpPr>
              <p:cNvPr id="1852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9" name="Group 1"/>
          <p:cNvGrpSpPr>
            <a:grpSpLocks/>
          </p:cNvGrpSpPr>
          <p:nvPr/>
        </p:nvGrpSpPr>
        <p:grpSpPr bwMode="auto">
          <a:xfrm>
            <a:off x="5386388" y="1773238"/>
            <a:ext cx="1185862" cy="387350"/>
            <a:chOff x="5203825" y="1733550"/>
            <a:chExt cx="1185863" cy="387350"/>
          </a:xfrm>
        </p:grpSpPr>
        <p:sp>
          <p:nvSpPr>
            <p:cNvPr id="18500"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Process</a:t>
              </a:r>
              <a:r>
                <a:rPr lang="de-DE" altLang="en-US" sz="700" b="0" dirty="0">
                  <a:solidFill>
                    <a:srgbClr val="000000"/>
                  </a:solidFill>
                  <a:latin typeface="Calibri" panose="020F0502020204030204" pitchFamily="34" charset="0"/>
                </a:rPr>
                <a:t> </a:t>
              </a:r>
              <a:r>
                <a:rPr lang="de-DE" altLang="en-US" sz="700" b="0" dirty="0" err="1">
                  <a:solidFill>
                    <a:srgbClr val="000000"/>
                  </a:solidFill>
                  <a:latin typeface="Calibri" panose="020F0502020204030204" pitchFamily="34" charset="0"/>
                </a:rPr>
                <a:t>Step</a:t>
              </a:r>
              <a:r>
                <a:rPr lang="de-DE" altLang="en-US" sz="700" b="0" dirty="0">
                  <a:solidFill>
                    <a:srgbClr val="000000"/>
                  </a:solidFill>
                  <a:latin typeface="Calibri" panose="020F0502020204030204" pitchFamily="34" charset="0"/>
                </a:rPr>
                <a:t> Outside </a:t>
              </a:r>
              <a:r>
                <a:rPr lang="de-DE" altLang="en-US" sz="700" b="0" dirty="0" err="1">
                  <a:solidFill>
                    <a:srgbClr val="000000"/>
                  </a:solidFill>
                  <a:latin typeface="Calibri" panose="020F0502020204030204" pitchFamily="34" charset="0"/>
                </a:rPr>
                <a:t>Scope</a:t>
              </a:r>
              <a:r>
                <a:rPr lang="de-DE" altLang="en-US" sz="700" b="0" dirty="0">
                  <a:solidFill>
                    <a:srgbClr val="000000"/>
                  </a:solidFill>
                  <a:latin typeface="Calibri" panose="020F0502020204030204" pitchFamily="34" charset="0"/>
                </a:rPr>
                <a:t> Item </a:t>
              </a:r>
              <a:r>
                <a:rPr lang="de-DE" altLang="en-US" sz="700" b="0" dirty="0" err="1">
                  <a:solidFill>
                    <a:srgbClr val="000000"/>
                  </a:solidFill>
                  <a:latin typeface="Calibri" panose="020F0502020204030204" pitchFamily="34" charset="0"/>
                </a:rPr>
                <a:t>Scope</a:t>
              </a:r>
              <a:endParaRPr lang="en-US" altLang="en-US" sz="700" b="0" dirty="0">
                <a:solidFill>
                  <a:srgbClr val="000000"/>
                </a:solidFill>
                <a:latin typeface="Calibri" panose="020F0502020204030204" pitchFamily="34" charset="0"/>
              </a:endParaRPr>
            </a:p>
          </p:txBody>
        </p:sp>
        <p:grpSp>
          <p:nvGrpSpPr>
            <p:cNvPr id="18501" name="Group 384"/>
            <p:cNvGrpSpPr>
              <a:grpSpLocks/>
            </p:cNvGrpSpPr>
            <p:nvPr/>
          </p:nvGrpSpPr>
          <p:grpSpPr bwMode="auto">
            <a:xfrm>
              <a:off x="5205413" y="1733550"/>
              <a:ext cx="1079500" cy="293688"/>
              <a:chOff x="8489732" y="4403217"/>
              <a:chExt cx="1079512" cy="294200"/>
            </a:xfrm>
          </p:grpSpPr>
          <p:sp>
            <p:nvSpPr>
              <p:cNvPr id="18507"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8"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9"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0"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1"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2"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3"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4"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5"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6"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7"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8"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9"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0"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18502" name="Group 642"/>
            <p:cNvGrpSpPr>
              <a:grpSpLocks/>
            </p:cNvGrpSpPr>
            <p:nvPr/>
          </p:nvGrpSpPr>
          <p:grpSpPr bwMode="auto">
            <a:xfrm>
              <a:off x="6196013" y="1941513"/>
              <a:ext cx="193675" cy="179387"/>
              <a:chOff x="6415088" y="1826064"/>
              <a:chExt cx="193675" cy="178510"/>
            </a:xfrm>
          </p:grpSpPr>
          <p:sp>
            <p:nvSpPr>
              <p:cNvPr id="18503"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504"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505"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506"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F97928-C833-47BE-A01C-64C41FEE19DF}"/>
</file>

<file path=customXml/itemProps2.xml><?xml version="1.0" encoding="utf-8"?>
<ds:datastoreItem xmlns:ds="http://schemas.openxmlformats.org/officeDocument/2006/customXml" ds:itemID="{5D8E9ABA-62AB-45E3-ADB7-4D7D8A299B65}"/>
</file>

<file path=customXml/itemProps3.xml><?xml version="1.0" encoding="utf-8"?>
<ds:datastoreItem xmlns:ds="http://schemas.openxmlformats.org/officeDocument/2006/customXml" ds:itemID="{2AF18410-575F-4035-A0BA-7F1553ED7F51}"/>
</file>

<file path=docProps/app.xml><?xml version="1.0" encoding="utf-8"?>
<Properties xmlns="http://schemas.openxmlformats.org/officeDocument/2006/extended-properties" xmlns:vt="http://schemas.openxmlformats.org/officeDocument/2006/docPropsVTypes">
  <Template/>
  <TotalTime>0</TotalTime>
  <Words>275</Words>
  <Application>Microsoft Office PowerPoint</Application>
  <PresentationFormat>On-screen Show (4:3)</PresentationFormat>
  <Paragraphs>90</Paragraphs>
  <Slides>6</Slides>
  <Notes>4</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6" baseType="lpstr">
      <vt:lpstr>MS PGothic</vt:lpstr>
      <vt:lpstr>Arial</vt:lpstr>
      <vt:lpstr>Arial Unicode MS</vt:lpstr>
      <vt:lpstr>Calibri</vt:lpstr>
      <vt:lpstr>Courier New</vt:lpstr>
      <vt:lpstr>Symbol</vt:lpstr>
      <vt:lpstr>Wingdings</vt:lpstr>
      <vt:lpstr>Wingdings</vt:lpstr>
      <vt:lpstr>SAP_2012_v1.1</vt:lpstr>
      <vt:lpstr>Visio</vt:lpstr>
      <vt:lpstr>  1LY – Manage Dependents</vt:lpstr>
      <vt:lpstr>1LY - Manage Dependents</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273</cp:revision>
  <cp:lastPrinted>2013-10-23T13:12:04Z</cp:lastPrinted>
  <dcterms:created xsi:type="dcterms:W3CDTF">2012-01-25T11:08:33Z</dcterms:created>
  <dcterms:modified xsi:type="dcterms:W3CDTF">2018-03-26T07:40:56Z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