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9"/>
  </p:notesMasterIdLst>
  <p:handoutMasterIdLst>
    <p:handoutMasterId r:id="rId10"/>
  </p:handoutMasterIdLst>
  <p:sldIdLst>
    <p:sldId id="347" r:id="rId2"/>
    <p:sldId id="411" r:id="rId3"/>
    <p:sldId id="409" r:id="rId4"/>
    <p:sldId id="351" r:id="rId5"/>
    <p:sldId id="407" r:id="rId6"/>
    <p:sldId id="310" r:id="rId7"/>
    <p:sldId id="265" r:id="rId8"/>
  </p:sldIdLst>
  <p:sldSz cx="9144000" cy="6858000" type="screen4x3"/>
  <p:notesSz cx="6669088" cy="9928225"/>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99"/>
    <a:srgbClr val="FF0000"/>
    <a:srgbClr val="FFFFCC"/>
    <a:srgbClr val="C9C900"/>
    <a:srgbClr val="999999"/>
    <a:srgbClr val="003283"/>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autoAdjust="0"/>
    <p:restoredTop sz="94591" autoAdjust="0"/>
  </p:normalViewPr>
  <p:slideViewPr>
    <p:cSldViewPr snapToGrid="0">
      <p:cViewPr varScale="1">
        <p:scale>
          <a:sx n="125" d="100"/>
          <a:sy n="125" d="100"/>
        </p:scale>
        <p:origin x="1572" y="96"/>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889125" y="9429750"/>
            <a:ext cx="2890838" cy="496888"/>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5AF33A81-4579-4955-BA80-F3F85769AE10}" type="slidenum">
              <a:rPr lang="de-DE" altLang="en-US"/>
              <a:pPr>
                <a:defRPr/>
              </a:pPr>
              <a:t>‹#›</a:t>
            </a:fld>
            <a:endParaRPr lang="de-DE" altLang="en-US"/>
          </a:p>
        </p:txBody>
      </p:sp>
    </p:spTree>
    <p:extLst>
      <p:ext uri="{BB962C8B-B14F-4D97-AF65-F5344CB8AC3E}">
        <p14:creationId xmlns:p14="http://schemas.microsoft.com/office/powerpoint/2010/main" val="2592087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25450" y="423863"/>
            <a:ext cx="5818188" cy="4364037"/>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30250" y="5108575"/>
            <a:ext cx="5208588" cy="4278313"/>
          </a:xfrm>
          <a:prstGeom prst="rect">
            <a:avLst/>
          </a:prstGeom>
        </p:spPr>
        <p:txBody>
          <a:bodyPr vert="horz" wrap="square" lIns="0" tIns="0" rIns="0" bIns="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p:txBody>
      </p:sp>
      <p:sp>
        <p:nvSpPr>
          <p:cNvPr id="7" name="Slide Number Placeholder 6"/>
          <p:cNvSpPr>
            <a:spLocks noGrp="1"/>
          </p:cNvSpPr>
          <p:nvPr>
            <p:ph type="sldNum" sz="quarter" idx="5"/>
          </p:nvPr>
        </p:nvSpPr>
        <p:spPr>
          <a:xfrm>
            <a:off x="2876550" y="9680575"/>
            <a:ext cx="915988" cy="222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000"/>
            </a:lvl1pPr>
          </a:lstStyle>
          <a:p>
            <a:pPr>
              <a:defRPr/>
            </a:pPr>
            <a:fld id="{6D5B6B22-8FEF-457E-B382-9861347749B3}" type="slidenum">
              <a:rPr lang="de-DE" altLang="en-US"/>
              <a:pPr>
                <a:defRPr/>
              </a:pPr>
              <a:t>‹#›</a:t>
            </a:fld>
            <a:endParaRPr lang="de-DE" altLang="en-US"/>
          </a:p>
        </p:txBody>
      </p:sp>
    </p:spTree>
    <p:extLst>
      <p:ext uri="{BB962C8B-B14F-4D97-AF65-F5344CB8AC3E}">
        <p14:creationId xmlns:p14="http://schemas.microsoft.com/office/powerpoint/2010/main" val="513243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269875" indent="-179388" algn="l" rtl="0" eaLnBrk="0" fontAlgn="base" hangingPunct="0">
      <a:spcBef>
        <a:spcPct val="30000"/>
      </a:spcBef>
      <a:spcAft>
        <a:spcPct val="0"/>
      </a:spcAft>
      <a:buClr>
        <a:schemeClr val="accent1"/>
      </a:buClr>
      <a:buSzPct val="100000"/>
      <a:buFont typeface="wingdings" panose="05000000000000000000" pitchFamily="2" charset="2"/>
      <a:buChar char=""/>
      <a:defRPr sz="1200" kern="1200">
        <a:solidFill>
          <a:schemeClr val="tx1"/>
        </a:solidFill>
        <a:latin typeface="+mn-lt"/>
        <a:ea typeface="+mn-ea"/>
        <a:cs typeface="+mn-cs"/>
      </a:defRPr>
    </a:lvl2pPr>
    <a:lvl3pPr marL="449263" indent="-182563" algn="l" rtl="0" eaLnBrk="0" fontAlgn="base" hangingPunct="0">
      <a:spcBef>
        <a:spcPct val="30000"/>
      </a:spcBef>
      <a:spcAft>
        <a:spcPct val="0"/>
      </a:spcAft>
      <a:buClr>
        <a:schemeClr val="accent2"/>
      </a:buClr>
      <a:buSzPct val="80000"/>
      <a:buFont typeface="Symbol" panose="05050102010706020507" pitchFamily="18" charset="2"/>
      <a:buChar char="-"/>
      <a:defRPr sz="1000" kern="1200">
        <a:solidFill>
          <a:schemeClr val="tx1"/>
        </a:solidFill>
        <a:latin typeface="+mn-lt"/>
        <a:ea typeface="+mn-ea"/>
        <a:cs typeface="+mn-cs"/>
      </a:defRPr>
    </a:lvl3pPr>
    <a:lvl4pPr marL="1600200" indent="-228600" algn="l" rtl="0" eaLnBrk="0" fontAlgn="base" hangingPunct="0">
      <a:spcBef>
        <a:spcPct val="30000"/>
      </a:spcBef>
      <a:spcAft>
        <a:spcPct val="0"/>
      </a:spcAft>
      <a:buClr>
        <a:schemeClr val="accent2"/>
      </a:buClr>
      <a:buFont typeface="Arial" panose="020B0604020202020204" pitchFamily="34" charset="0"/>
      <a:buChar char="–"/>
      <a:defRPr sz="10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3DEF87-F676-424E-AF00-3BD579C9A84C}" type="slidenum">
              <a:rPr lang="de-DE" altLang="en-US" sz="1000" smtClean="0"/>
              <a:pPr>
                <a:spcBef>
                  <a:spcPct val="0"/>
                </a:spcBef>
              </a:pPr>
              <a:t>2</a:t>
            </a:fld>
            <a:endParaRPr lang="de-DE" altLang="en-US" sz="1000"/>
          </a:p>
        </p:txBody>
      </p:sp>
    </p:spTree>
    <p:extLst>
      <p:ext uri="{BB962C8B-B14F-4D97-AF65-F5344CB8AC3E}">
        <p14:creationId xmlns:p14="http://schemas.microsoft.com/office/powerpoint/2010/main" val="1614718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820984-9D4B-44DB-B4F9-590D2502CB77}" type="slidenum">
              <a:rPr lang="de-DE" altLang="en-US" sz="1000" smtClean="0"/>
              <a:pPr>
                <a:spcBef>
                  <a:spcPct val="0"/>
                </a:spcBef>
              </a:pPr>
              <a:t>5</a:t>
            </a:fld>
            <a:endParaRPr lang="de-DE" altLang="en-US" sz="1000"/>
          </a:p>
        </p:txBody>
      </p:sp>
    </p:spTree>
    <p:extLst>
      <p:ext uri="{BB962C8B-B14F-4D97-AF65-F5344CB8AC3E}">
        <p14:creationId xmlns:p14="http://schemas.microsoft.com/office/powerpoint/2010/main" val="50653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CA3A4F-2C4E-4FCE-93A6-BEAC070C78BC}" type="slidenum">
              <a:rPr lang="de-DE" altLang="en-US" sz="1000" smtClean="0"/>
              <a:pPr>
                <a:spcBef>
                  <a:spcPct val="0"/>
                </a:spcBef>
              </a:pPr>
              <a:t>6</a:t>
            </a:fld>
            <a:endParaRPr lang="de-DE" altLang="en-US" sz="1000"/>
          </a:p>
        </p:txBody>
      </p:sp>
    </p:spTree>
    <p:extLst>
      <p:ext uri="{BB962C8B-B14F-4D97-AF65-F5344CB8AC3E}">
        <p14:creationId xmlns:p14="http://schemas.microsoft.com/office/powerpoint/2010/main" val="2123760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buClr>
                <a:schemeClr val="accent1"/>
              </a:buClr>
              <a:buSzPct val="100000"/>
              <a:buFont typeface="wingdings" panose="05000000000000000000" pitchFamily="2" charset="2"/>
              <a:buChar char=""/>
              <a:defRPr sz="1200">
                <a:solidFill>
                  <a:schemeClr val="tx1"/>
                </a:solidFill>
                <a:latin typeface="Arial" panose="020B0604020202020204" pitchFamily="34" charset="0"/>
              </a:defRPr>
            </a:lvl2pPr>
            <a:lvl3pPr marL="1143000" indent="-228600">
              <a:spcBef>
                <a:spcPct val="30000"/>
              </a:spcBef>
              <a:buClr>
                <a:schemeClr val="accent2"/>
              </a:buClr>
              <a:buSzPct val="80000"/>
              <a:buFont typeface="Symbol" panose="05050102010706020507" pitchFamily="18" charset="2"/>
              <a:buChar char="-"/>
              <a:defRPr sz="1000">
                <a:solidFill>
                  <a:schemeClr val="tx1"/>
                </a:solidFill>
                <a:latin typeface="Arial" panose="020B0604020202020204" pitchFamily="34" charset="0"/>
              </a:defRPr>
            </a:lvl3pPr>
            <a:lvl4pPr marL="1600200" indent="-228600">
              <a:spcBef>
                <a:spcPct val="30000"/>
              </a:spcBef>
              <a:buClr>
                <a:schemeClr val="accent2"/>
              </a:buClr>
              <a:buFont typeface="Arial" panose="020B0604020202020204" pitchFamily="34" charset="0"/>
              <a:buChar char="–"/>
              <a:defRPr sz="10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B18CB4-D804-4BA9-B778-F2EC9C298CD9}" type="slidenum">
              <a:rPr lang="de-DE" altLang="en-US" sz="1000" smtClean="0"/>
              <a:pPr>
                <a:spcBef>
                  <a:spcPct val="0"/>
                </a:spcBef>
              </a:pPr>
              <a:t>7</a:t>
            </a:fld>
            <a:endParaRPr lang="de-DE" altLang="en-US" sz="1000"/>
          </a:p>
        </p:txBody>
      </p:sp>
      <p:sp>
        <p:nvSpPr>
          <p:cNvPr id="30723" name="Slide Image Placeholder 14"/>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Notes Placeholder 1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extLst>
      <p:ext uri="{BB962C8B-B14F-4D97-AF65-F5344CB8AC3E}">
        <p14:creationId xmlns:p14="http://schemas.microsoft.com/office/powerpoint/2010/main" val="1050966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0971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7"/>
            <a:ext cx="8494713" cy="4391026"/>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74195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4654800" y="1691999"/>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962042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00"/>
            <a:ext cx="8496000" cy="756000"/>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098400"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3220725" y="1691999"/>
            <a:ext cx="27216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1120118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0687"/>
            <a:ext cx="5238000" cy="4391025"/>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758804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41652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1521838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tIns="1296000" rtlCol="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000"/>
            <a:ext cx="3078000" cy="4392000"/>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521674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4654800" y="1690688"/>
            <a:ext cx="4165200" cy="1720800"/>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3410208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27024" y="1690688"/>
            <a:ext cx="8493125" cy="439578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p:txBody>
          <a:bodyPr/>
          <a:lstStyle/>
          <a:p>
            <a:r>
              <a:rPr lang="en-US" noProof="0"/>
              <a:t>Click to edit Master title style</a:t>
            </a:r>
            <a:endParaRPr lang="en-US" dirty="0"/>
          </a:p>
        </p:txBody>
      </p:sp>
    </p:spTree>
    <p:extLst>
      <p:ext uri="{BB962C8B-B14F-4D97-AF65-F5344CB8AC3E}">
        <p14:creationId xmlns:p14="http://schemas.microsoft.com/office/powerpoint/2010/main" val="1888924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000"/>
            <a:ext cx="8494713" cy="2816156"/>
          </a:xfrm>
        </p:spPr>
        <p:txBody>
          <a:bodyPr>
            <a:noAutofit/>
          </a:bodyPr>
          <a:lstStyle>
            <a:lvl1pPr>
              <a:spcBef>
                <a:spcPts val="18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084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64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2304174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4" name="TextBox 10"/>
          <p:cNvSpPr txBox="1">
            <a:spLocks noChangeArrowheads="1"/>
          </p:cNvSpPr>
          <p:nvPr userDrawn="1"/>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2000" b="1">
                <a:solidFill>
                  <a:schemeClr val="accent2"/>
                </a:solidFill>
                <a:cs typeface="Arial" charset="0"/>
              </a:rPr>
              <a:t>© 2018 </a:t>
            </a:r>
            <a:r>
              <a:rPr lang="en-US" sz="2000" b="1" dirty="0">
                <a:solidFill>
                  <a:schemeClr val="accent2"/>
                </a:solidFill>
                <a:cs typeface="Arial" charset="0"/>
              </a:rPr>
              <a:t>SAP SE or an SAP affiliate company. All rights reserved.</a:t>
            </a:r>
          </a:p>
        </p:txBody>
      </p:sp>
      <p:sp>
        <p:nvSpPr>
          <p:cNvPr id="5" name="TextBox 11"/>
          <p:cNvSpPr txBox="1">
            <a:spLocks noChangeArrowheads="1"/>
          </p:cNvSpPr>
          <p:nvPr userDrawn="1"/>
        </p:nvSpPr>
        <p:spPr bwMode="gray">
          <a:xfrm>
            <a:off x="323850" y="1692275"/>
            <a:ext cx="84963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algn="l" eaLnBrk="1" hangingPunct="1">
              <a:defRPr/>
            </a:pPr>
            <a:r>
              <a:rPr lang="en-US" sz="1000" dirty="0">
                <a:ea typeface="MS PGothic" pitchFamily="34" charset="-128"/>
                <a:cs typeface="Arial" charset="0"/>
              </a:rPr>
              <a:t>No part of this publication may be reproduced or transmitted in any form or for any purpose without the express permission of SAP SE or an </a:t>
            </a:r>
          </a:p>
          <a:p>
            <a:pPr algn="l" eaLnBrk="1" hangingPunct="1">
              <a:defRPr/>
            </a:pPr>
            <a:r>
              <a:rPr lang="en-US" sz="1000" dirty="0">
                <a:ea typeface="MS PGothic" pitchFamily="34" charset="-128"/>
                <a:cs typeface="Arial" charset="0"/>
              </a:rPr>
              <a:t>SAP affiliate company.</a:t>
            </a:r>
          </a:p>
          <a:p>
            <a:pPr algn="l" eaLnBrk="1" hangingPunct="1">
              <a:spcBef>
                <a:spcPts val="1200"/>
              </a:spcBef>
              <a:defRPr/>
            </a:pPr>
            <a:r>
              <a:rPr lang="en-US" sz="1000" dirty="0">
                <a:ea typeface="MS PGothic" pitchFamily="34" charset="-128"/>
                <a:cs typeface="Arial" charset="0"/>
              </a:rPr>
              <a:t>SAP and other SAP products and services mentioned herein as well as their respective logos are trademarks or registered trademarks of SAP SE </a:t>
            </a:r>
            <a:br>
              <a:rPr lang="en-US" sz="1000" dirty="0">
                <a:ea typeface="MS PGothic" pitchFamily="34" charset="-128"/>
                <a:cs typeface="Arial" charset="0"/>
              </a:rPr>
            </a:br>
            <a:r>
              <a:rPr lang="en-US" sz="1000" dirty="0">
                <a:ea typeface="MS PGothic" pitchFamily="34" charset="-128"/>
                <a:cs typeface="Arial" charset="0"/>
              </a:rPr>
              <a:t>(or an SAP affiliate company) in Germany and other countries. Please see </a:t>
            </a:r>
            <a:r>
              <a:rPr lang="en-US" sz="1000" dirty="0">
                <a:ea typeface="MS PGothic" pitchFamily="34" charset="-128"/>
                <a:cs typeface="Arial" charset="0"/>
                <a:hlinkClick r:id="rId2"/>
              </a:rPr>
              <a:t>http://global12.sap.com/corporate-en/legal/copyright/index.epx</a:t>
            </a:r>
            <a:r>
              <a:rPr lang="en-US" sz="1000" dirty="0">
                <a:ea typeface="MS PGothic" pitchFamily="34" charset="-128"/>
                <a:cs typeface="Arial" charset="0"/>
              </a:rPr>
              <a:t> for additional trademark information and notices.</a:t>
            </a:r>
          </a:p>
          <a:p>
            <a:pPr algn="l" eaLnBrk="1" hangingPunct="1">
              <a:spcBef>
                <a:spcPts val="1200"/>
              </a:spcBef>
              <a:defRPr/>
            </a:pPr>
            <a:r>
              <a:rPr lang="en-US" sz="1000" dirty="0">
                <a:ea typeface="MS PGothic" pitchFamily="34" charset="-128"/>
                <a:cs typeface="Arial" charset="0"/>
              </a:rPr>
              <a:t>Some software products marketed by SAP SE and its distributors contain proprietary software components of other software vendors.</a:t>
            </a:r>
          </a:p>
          <a:p>
            <a:pPr algn="l" eaLnBrk="1" hangingPunct="1">
              <a:spcBef>
                <a:spcPts val="1200"/>
              </a:spcBef>
              <a:defRPr/>
            </a:pPr>
            <a:r>
              <a:rPr lang="en-US" sz="1000" dirty="0">
                <a:ea typeface="MS PGothic" pitchFamily="34" charset="-128"/>
                <a:cs typeface="Arial" charset="0"/>
              </a:rPr>
              <a:t>National product specifications may vary.</a:t>
            </a:r>
          </a:p>
          <a:p>
            <a:pPr algn="l" eaLnBrk="1" hangingPunct="1">
              <a:spcBef>
                <a:spcPts val="1200"/>
              </a:spcBef>
              <a:defRPr/>
            </a:pPr>
            <a:r>
              <a:rPr lang="en-US" sz="1000" dirty="0">
                <a:ea typeface="MS PGothic" pitchFamily="34" charset="-128"/>
                <a:cs typeface="Arial" charset="0"/>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dirty="0">
                <a:ea typeface="MS PGothic" pitchFamily="34" charset="-128"/>
                <a:cs typeface="Arial" charset="0"/>
              </a:rPr>
            </a:br>
            <a:r>
              <a:rPr lang="en-US" sz="1000" dirty="0">
                <a:ea typeface="MS PGothic" pitchFamily="34" charset="-128"/>
                <a:cs typeface="Arial" charset="0"/>
              </a:rPr>
              <a:t>SAP affiliate company products and services are those that are set forth in the express warranty statements accompanying such products and </a:t>
            </a:r>
            <a:br>
              <a:rPr lang="en-US" sz="1000" dirty="0">
                <a:ea typeface="MS PGothic" pitchFamily="34" charset="-128"/>
                <a:cs typeface="Arial" charset="0"/>
              </a:rPr>
            </a:br>
            <a:r>
              <a:rPr lang="en-US" sz="1000" dirty="0">
                <a:ea typeface="MS PGothic" pitchFamily="34" charset="-128"/>
                <a:cs typeface="Arial" charset="0"/>
              </a:rPr>
              <a:t>services, if any. Nothing herein should be construed as constituting an additional warranty. </a:t>
            </a:r>
          </a:p>
          <a:p>
            <a:pPr algn="l" eaLnBrk="1" hangingPunct="1">
              <a:spcBef>
                <a:spcPts val="1200"/>
              </a:spcBef>
              <a:defRPr/>
            </a:pPr>
            <a:r>
              <a:rPr lang="en-US" sz="1000" dirty="0">
                <a:ea typeface="MS PGothic" pitchFamily="34" charset="-128"/>
                <a:cs typeface="Arial" charset="0"/>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17473713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spTree>
      <p:nvGrpSpPr>
        <p:cNvPr id="1" name=""/>
        <p:cNvGrpSpPr/>
        <p:nvPr/>
      </p:nvGrpSpPr>
      <p:grpSpPr>
        <a:xfrm>
          <a:off x="0" y="0"/>
          <a:ext cx="0" cy="0"/>
          <a:chOff x="0" y="0"/>
          <a:chExt cx="0" cy="0"/>
        </a:xfrm>
      </p:grpSpPr>
      <p:sp>
        <p:nvSpPr>
          <p:cNvPr id="2" name="TextBox 10"/>
          <p:cNvSpPr txBox="1">
            <a:spLocks noChangeArrowheads="1"/>
          </p:cNvSpPr>
          <p:nvPr/>
        </p:nvSpPr>
        <p:spPr bwMode="gray">
          <a:xfrm>
            <a:off x="323850" y="323850"/>
            <a:ext cx="7359650" cy="755650"/>
          </a:xfrm>
          <a:prstGeom prst="rect">
            <a:avLst/>
          </a:prstGeom>
          <a:noFill/>
          <a:ln>
            <a:noFill/>
          </a:ln>
          <a:extLst/>
        </p:spPr>
        <p:txBody>
          <a:bodyPr lIns="0" tIns="0" rIns="0" bIns="0" anchor="ct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defRPr/>
            </a:pPr>
            <a:r>
              <a:rPr lang="en-GB" sz="2400" b="1" dirty="0">
                <a:solidFill>
                  <a:schemeClr val="accent2"/>
                </a:solidFill>
                <a:cs typeface="Arial" charset="0"/>
              </a:rPr>
              <a:t>© </a:t>
            </a:r>
            <a:r>
              <a:rPr lang="de-DE" sz="2400" b="1" dirty="0">
                <a:solidFill>
                  <a:schemeClr val="accent2"/>
                </a:solidFill>
                <a:cs typeface="Arial" charset="0"/>
              </a:rPr>
              <a:t>2013 SAP AG. Alle Rechte vorbehalten.</a:t>
            </a:r>
          </a:p>
        </p:txBody>
      </p:sp>
      <p:sp>
        <p:nvSpPr>
          <p:cNvPr id="3" name="TextBox 2"/>
          <p:cNvSpPr txBox="1"/>
          <p:nvPr/>
        </p:nvSpPr>
        <p:spPr bwMode="gray">
          <a:xfrm>
            <a:off x="323850" y="1692275"/>
            <a:ext cx="4165600" cy="4308475"/>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de-DE" altLang="en-US" sz="800">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eaLnBrk="1" hangingPunct="1">
              <a:spcBef>
                <a:spcPts val="400"/>
              </a:spcBef>
              <a:defRPr/>
            </a:pPr>
            <a:r>
              <a:rPr lang="de-DE" altLang="en-US" sz="800">
                <a:ea typeface="MS PGothic" pitchFamily="34" charset="-128"/>
              </a:rPr>
              <a:t>Die von SAP AG oder deren Vertriebsfirmen angebotenen Softwareprodukte können Softwarekomponenten auch anderer Softwarehersteller enthalten.</a:t>
            </a:r>
          </a:p>
          <a:p>
            <a:pPr eaLnBrk="1" hangingPunct="1">
              <a:spcBef>
                <a:spcPts val="400"/>
              </a:spcBef>
              <a:defRPr/>
            </a:pPr>
            <a:r>
              <a:rPr lang="en-US" altLang="en-US" sz="800">
                <a:ea typeface="MS PGothic" pitchFamily="34" charset="-128"/>
              </a:rPr>
              <a:t>Microsoft, Windows, Excel, Outlook, PowerPoint, </a:t>
            </a:r>
            <a:r>
              <a:rPr lang="en-GB" altLang="en-US" sz="800">
                <a:ea typeface="MS PGothic" pitchFamily="34" charset="-128"/>
              </a:rPr>
              <a:t>Silverlight und Visual Studio</a:t>
            </a:r>
            <a:r>
              <a:rPr lang="en-US" altLang="en-US" sz="800">
                <a:ea typeface="MS PGothic" pitchFamily="34" charset="-128"/>
              </a:rPr>
              <a:t> sind eingetragene Marken der Microsoft Corporation. </a:t>
            </a:r>
            <a:endParaRPr lang="de-DE" altLang="en-US" sz="800">
              <a:ea typeface="MS PGothic" pitchFamily="34" charset="-128"/>
            </a:endParaRPr>
          </a:p>
          <a:p>
            <a:pPr eaLnBrk="1" hangingPunct="1">
              <a:spcBef>
                <a:spcPts val="400"/>
              </a:spcBef>
              <a:defRPr/>
            </a:pPr>
            <a:r>
              <a:rPr lang="de-DE" altLang="en-US" sz="800">
                <a:ea typeface="MS PGothic" pitchFamily="34" charset="-128"/>
              </a:rPr>
              <a:t>IBM, DB2, DB2 Universal Database, System i, System i5, System p, System p5, System x, System z, System z10, z10, z/VM, z/OS, OS/390, zEnterprise, PowerVM, Power Architecture, Power Systems, POWER7, POWER6+, POWER6, POWER, PowerHA, pureScale, PowerPC, BladeCenter, System Storage, Storwize, XIV, GPFS, HACMP, RETAIN, DB2 Connect, RACF, Redbooks, OS/2, AIX, Intelligent Miner, WebSphere, Tivoli, Informix und Smarter Planet sind Marken oder eingetragene Marken der IBM Corporation.</a:t>
            </a:r>
          </a:p>
          <a:p>
            <a:pPr eaLnBrk="1" hangingPunct="1">
              <a:spcBef>
                <a:spcPts val="400"/>
              </a:spcBef>
              <a:defRPr/>
            </a:pPr>
            <a:r>
              <a:rPr lang="de-DE" altLang="en-US" sz="800">
                <a:ea typeface="MS PGothic" pitchFamily="34" charset="-128"/>
              </a:rPr>
              <a:t>Linux ist eine eingetragene Marke von Linus Torvalds in den USA und anderen Ländern.</a:t>
            </a:r>
          </a:p>
          <a:p>
            <a:pPr eaLnBrk="1" hangingPunct="1">
              <a:spcBef>
                <a:spcPts val="400"/>
              </a:spcBef>
              <a:defRPr/>
            </a:pPr>
            <a:r>
              <a:rPr lang="de-DE" altLang="en-US" sz="800">
                <a:ea typeface="MS PGothic" pitchFamily="34" charset="-128"/>
              </a:rPr>
              <a:t>Adobe, das Adobe-Logo, Acrobat, PostScript und Reader sind Marken oder eingetragene Marken von Adobe Systems Incorporated in den USA und/oder anderen Ländern.</a:t>
            </a:r>
          </a:p>
          <a:p>
            <a:pPr eaLnBrk="1" hangingPunct="1">
              <a:spcBef>
                <a:spcPts val="400"/>
              </a:spcBef>
              <a:defRPr/>
            </a:pPr>
            <a:r>
              <a:rPr lang="de-DE" altLang="en-US" sz="800">
                <a:ea typeface="MS PGothic" pitchFamily="34" charset="-128"/>
              </a:rPr>
              <a:t>Oracle und Java sind eingetragene Marken von Oracle und/oder ihrer Tochtergesellschaften. </a:t>
            </a:r>
          </a:p>
          <a:p>
            <a:pPr eaLnBrk="1" hangingPunct="1">
              <a:spcBef>
                <a:spcPts val="400"/>
              </a:spcBef>
              <a:defRPr/>
            </a:pPr>
            <a:r>
              <a:rPr lang="de-DE" altLang="en-US" sz="800">
                <a:ea typeface="MS PGothic" pitchFamily="34" charset="-128"/>
              </a:rPr>
              <a:t>UNIX, X/Open, OSF/1 und Motif sind eingetragene Marken der Open Group.</a:t>
            </a:r>
          </a:p>
          <a:p>
            <a:pPr eaLnBrk="1" hangingPunct="1">
              <a:spcBef>
                <a:spcPts val="400"/>
              </a:spcBef>
              <a:defRPr/>
            </a:pPr>
            <a:r>
              <a:rPr lang="de-DE" altLang="en-US" sz="800">
                <a:ea typeface="MS PGothic" pitchFamily="34" charset="-128"/>
              </a:rPr>
              <a:t>Citrix, ICA, Program Neighborhood, MetaFrame, WinFrame, VideoFrame und MultiWin </a:t>
            </a:r>
            <a:br>
              <a:rPr lang="de-DE" altLang="en-US" sz="800">
                <a:ea typeface="MS PGothic" pitchFamily="34" charset="-128"/>
              </a:rPr>
            </a:br>
            <a:r>
              <a:rPr lang="de-DE" altLang="en-US" sz="800">
                <a:ea typeface="MS PGothic" pitchFamily="34" charset="-128"/>
              </a:rPr>
              <a:t>sind Marken oder eingetragene Marken von Citrix Systems, Inc.</a:t>
            </a:r>
          </a:p>
          <a:p>
            <a:pPr eaLnBrk="1" hangingPunct="1">
              <a:spcBef>
                <a:spcPts val="400"/>
              </a:spcBef>
              <a:defRPr/>
            </a:pPr>
            <a:r>
              <a:rPr lang="de-DE" altLang="en-US" sz="800">
                <a:ea typeface="MS PGothic" pitchFamily="34" charset="-128"/>
              </a:rPr>
              <a:t>HTML, XML, XHTML und W3C sind Marken oder eingetragene Marken des W3C</a:t>
            </a:r>
            <a:r>
              <a:rPr lang="de-DE" altLang="en-US" sz="800" baseline="30000">
                <a:ea typeface="MS PGothic" pitchFamily="34" charset="-128"/>
              </a:rPr>
              <a:t>®</a:t>
            </a:r>
            <a:r>
              <a:rPr lang="de-DE" altLang="en-US" sz="800">
                <a:ea typeface="MS PGothic" pitchFamily="34" charset="-128"/>
              </a:rPr>
              <a:t>, </a:t>
            </a:r>
            <a:br>
              <a:rPr lang="de-DE" altLang="en-US" sz="800">
                <a:ea typeface="MS PGothic" pitchFamily="34" charset="-128"/>
              </a:rPr>
            </a:br>
            <a:r>
              <a:rPr lang="de-DE" altLang="en-US" sz="800">
                <a:ea typeface="MS PGothic" pitchFamily="34" charset="-128"/>
              </a:rPr>
              <a:t>World Wide Web Consortium, Massachusetts Institute of Technology. </a:t>
            </a:r>
          </a:p>
          <a:p>
            <a:pPr eaLnBrk="1" hangingPunct="1">
              <a:spcBef>
                <a:spcPts val="400"/>
              </a:spcBef>
              <a:defRPr/>
            </a:pPr>
            <a:r>
              <a:rPr lang="de-DE" altLang="en-US" sz="800">
                <a:ea typeface="MS PGothic" pitchFamily="34" charset="-128"/>
              </a:rPr>
              <a:t>Apple, App Store, iBooks, iPad, iPhone, iPhoto, iPod, iTunes, Multi-Touch, Objective-C, Retina, Safari, Siri und Xcode sind Marken oder eingetragene Marken der Apple Inc.</a:t>
            </a:r>
          </a:p>
          <a:p>
            <a:pPr eaLnBrk="1" hangingPunct="1">
              <a:spcBef>
                <a:spcPts val="400"/>
              </a:spcBef>
              <a:defRPr/>
            </a:pPr>
            <a:r>
              <a:rPr lang="de-DE" altLang="en-US" sz="800">
                <a:ea typeface="MS PGothic" pitchFamily="34" charset="-128"/>
              </a:rPr>
              <a:t>IOS ist eine eingetragene Marke von Cisco Systems Inc.</a:t>
            </a:r>
          </a:p>
          <a:p>
            <a:pPr eaLnBrk="1" hangingPunct="1">
              <a:spcBef>
                <a:spcPts val="400"/>
              </a:spcBef>
              <a:defRPr/>
            </a:pPr>
            <a:r>
              <a:rPr lang="en-US" altLang="en-US" sz="800">
                <a:ea typeface="MS PGothic" pitchFamily="34" charset="-128"/>
              </a:rPr>
              <a:t>RIM, BlackBerry, BBM, BlackBerry Curve, BlackBerry Bold, BlackBerry Pearl, BlackBerry Torch, BlackBerry Storm, BlackBerry Storm2, BlackBerry PlayBook und BlackBerry App World sind Marken oder eingetragene Marken von Research in Motion Limited.</a:t>
            </a:r>
            <a:endParaRPr lang="en-US" altLang="en-US" sz="800" noProof="1">
              <a:ea typeface="MS PGothic" pitchFamily="34" charset="-128"/>
            </a:endParaRPr>
          </a:p>
        </p:txBody>
      </p:sp>
      <p:sp>
        <p:nvSpPr>
          <p:cNvPr id="4" name="TextBox 3"/>
          <p:cNvSpPr txBox="1"/>
          <p:nvPr/>
        </p:nvSpPr>
        <p:spPr bwMode="gray">
          <a:xfrm>
            <a:off x="4654550" y="1692275"/>
            <a:ext cx="4165600" cy="4678363"/>
          </a:xfrm>
          <a:prstGeom prst="rect">
            <a:avLst/>
          </a:prstGeom>
          <a:noFill/>
        </p:spPr>
        <p:txBody>
          <a:bodyPr lIns="0" tIns="0" rIns="0" b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400"/>
              </a:spcBef>
              <a:defRPr/>
            </a:pPr>
            <a:r>
              <a:rPr lang="en-US" altLang="en-US" sz="800">
                <a:ea typeface="MS PGothic" pitchFamily="34" charset="-128"/>
              </a:rPr>
              <a:t>Google App Engine, Google Apps, Google Checkout, Google Data API, Google Maps, Google Mobile Ads, Google Mobile Updater, Google Mobile, Google Store, Google Sync, Google Updater, Google Voice, Google Mail, Gmail, YouTube, Dalvik und Android sind Marken oder eingetragene Marken von Google Inc.</a:t>
            </a:r>
            <a:endParaRPr lang="de-DE" altLang="en-US" sz="800">
              <a:ea typeface="MS PGothic" pitchFamily="34" charset="-128"/>
            </a:endParaRPr>
          </a:p>
          <a:p>
            <a:pPr eaLnBrk="1" hangingPunct="1">
              <a:spcBef>
                <a:spcPts val="400"/>
              </a:spcBef>
              <a:defRPr/>
            </a:pPr>
            <a:r>
              <a:rPr lang="de-DE" altLang="en-US" sz="800">
                <a:ea typeface="MS PGothic" pitchFamily="34" charset="-128"/>
              </a:rPr>
              <a:t>INTERMEC ist eine eingetragene Marke der Intermec Technologies Corporation.</a:t>
            </a:r>
          </a:p>
          <a:p>
            <a:pPr eaLnBrk="1" hangingPunct="1">
              <a:spcBef>
                <a:spcPts val="400"/>
              </a:spcBef>
              <a:defRPr/>
            </a:pPr>
            <a:r>
              <a:rPr lang="de-DE" altLang="en-US" sz="800">
                <a:ea typeface="MS PGothic" pitchFamily="34" charset="-128"/>
              </a:rPr>
              <a:t>Wi-Fi ist eine eingetragene Marke der Wi-Fi Alliance.</a:t>
            </a:r>
          </a:p>
          <a:p>
            <a:pPr eaLnBrk="1" hangingPunct="1">
              <a:spcBef>
                <a:spcPts val="400"/>
              </a:spcBef>
              <a:defRPr/>
            </a:pPr>
            <a:r>
              <a:rPr lang="de-DE" altLang="en-US" sz="800">
                <a:ea typeface="MS PGothic" pitchFamily="34" charset="-128"/>
              </a:rPr>
              <a:t>Bluetooth ist eine eingetragene Marke von Bluetooth SIG Inc.</a:t>
            </a:r>
          </a:p>
          <a:p>
            <a:pPr eaLnBrk="1" hangingPunct="1">
              <a:spcBef>
                <a:spcPts val="400"/>
              </a:spcBef>
              <a:defRPr/>
            </a:pPr>
            <a:r>
              <a:rPr lang="de-DE" altLang="en-US" sz="800">
                <a:ea typeface="MS PGothic" pitchFamily="34" charset="-128"/>
              </a:rPr>
              <a:t>Motorola ist eine eingetragene Marke von Motorola Trademark Holdings, LLC. </a:t>
            </a:r>
          </a:p>
          <a:p>
            <a:pPr eaLnBrk="1" hangingPunct="1">
              <a:spcBef>
                <a:spcPts val="400"/>
              </a:spcBef>
              <a:defRPr/>
            </a:pPr>
            <a:r>
              <a:rPr lang="de-DE" altLang="en-US" sz="800">
                <a:ea typeface="MS PGothic" pitchFamily="34" charset="-128"/>
              </a:rPr>
              <a:t>Computop ist eine eingetragene Marke der Computop Wirtschaftsinformatik GmbH.</a:t>
            </a:r>
          </a:p>
          <a:p>
            <a:pPr eaLnBrk="1" hangingPunct="1">
              <a:spcBef>
                <a:spcPts val="400"/>
              </a:spcBef>
              <a:defRPr/>
            </a:pPr>
            <a:r>
              <a:rPr lang="de-DE" altLang="en-US" sz="800">
                <a:ea typeface="MS PGothic" pitchFamily="34" charset="-128"/>
              </a:rPr>
              <a:t>SAP, R/3, SAP NetWeaver, Duet, PartnerEdge, ByDesign, SAP BusinessObjects Explorer, StreamWork, SAP HANA und weitere im Text erwähnte SAP-Produkte und -Dienst-leistungen sowie die entsprechenden Logos sind Marken oder eingetragene Marken der SAP AG in Deutschland und anderen Ländern.</a:t>
            </a:r>
          </a:p>
          <a:p>
            <a:pPr eaLnBrk="1" hangingPunct="1">
              <a:spcBef>
                <a:spcPts val="400"/>
              </a:spcBef>
              <a:defRPr/>
            </a:pPr>
            <a:r>
              <a:rPr lang="de-DE" altLang="en-US" sz="800">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a:t>
            </a:r>
            <a:br>
              <a:rPr lang="de-DE" altLang="en-US" sz="800">
                <a:ea typeface="MS PGothic" pitchFamily="34" charset="-128"/>
              </a:rPr>
            </a:br>
            <a:r>
              <a:rPr lang="de-DE" altLang="en-US" sz="800">
                <a:ea typeface="MS PGothic" pitchFamily="34" charset="-128"/>
              </a:rPr>
              <a:t>oder eingetragene Marken der Business Objects Software Ltd. Business Objects ist ein Unternehmen der SAP AG.</a:t>
            </a:r>
          </a:p>
          <a:p>
            <a:pPr eaLnBrk="1" hangingPunct="1">
              <a:spcBef>
                <a:spcPts val="400"/>
              </a:spcBef>
              <a:defRPr/>
            </a:pPr>
            <a:r>
              <a:rPr lang="de-DE" altLang="en-US" sz="800">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a:t>
            </a:r>
            <a:br>
              <a:rPr lang="de-DE" altLang="en-US" sz="800">
                <a:ea typeface="MS PGothic" pitchFamily="34" charset="-128"/>
              </a:rPr>
            </a:br>
            <a:r>
              <a:rPr lang="de-DE" altLang="en-US" sz="800">
                <a:ea typeface="MS PGothic" pitchFamily="34" charset="-128"/>
              </a:rPr>
              <a:t>SAP AG.</a:t>
            </a:r>
          </a:p>
          <a:p>
            <a:pPr eaLnBrk="1" hangingPunct="1">
              <a:spcBef>
                <a:spcPts val="400"/>
              </a:spcBef>
              <a:defRPr/>
            </a:pPr>
            <a:r>
              <a:rPr lang="de-DE" altLang="en-US" sz="800">
                <a:ea typeface="MS PGothic" pitchFamily="34" charset="-128"/>
              </a:rPr>
              <a:t>Crossgate, m@gic EDDY, B2B 360°, B2B 360° Services sind eingetragene Marken </a:t>
            </a:r>
            <a:br>
              <a:rPr lang="de-DE" altLang="en-US" sz="800">
                <a:ea typeface="MS PGothic" pitchFamily="34" charset="-128"/>
              </a:rPr>
            </a:br>
            <a:r>
              <a:rPr lang="de-DE" altLang="en-US" sz="800">
                <a:ea typeface="MS PGothic" pitchFamily="34" charset="-128"/>
              </a:rPr>
              <a:t>der Crossgate AG in Deutschland und anderen Ländern. Crossgate ist ein Unternehmen der SAP AG.</a:t>
            </a:r>
          </a:p>
          <a:p>
            <a:pPr eaLnBrk="1" hangingPunct="1">
              <a:spcBef>
                <a:spcPts val="400"/>
              </a:spcBef>
              <a:defRPr/>
            </a:pPr>
            <a:r>
              <a:rPr lang="de-DE" altLang="en-US" sz="800">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eaLnBrk="1" hangingPunct="1">
              <a:spcBef>
                <a:spcPts val="400"/>
              </a:spcBef>
              <a:defRPr/>
            </a:pPr>
            <a:r>
              <a:rPr lang="de-DE" altLang="en-US" sz="800">
                <a:ea typeface="MS PGothic" pitchFamily="34" charset="-128"/>
              </a:rPr>
              <a:t>Die in dieser Publikation enthaltene Information ist Eigentum der SAP. Weitergabe und Vervielfältigung dieser Publikation oder von Teilen daraus sind, zu welchem Zweck und </a:t>
            </a:r>
            <a:br>
              <a:rPr lang="de-DE" altLang="en-US" sz="800">
                <a:ea typeface="MS PGothic" pitchFamily="34" charset="-128"/>
              </a:rPr>
            </a:br>
            <a:r>
              <a:rPr lang="de-DE" altLang="en-US" sz="800">
                <a:ea typeface="MS PGothic" pitchFamily="34" charset="-128"/>
              </a:rPr>
              <a:t>in welcher Form auch immer, nur mit ausdrücklicher schriftlicher Genehmigung durch </a:t>
            </a:r>
            <a:br>
              <a:rPr lang="de-DE" altLang="en-US" sz="800">
                <a:ea typeface="MS PGothic" pitchFamily="34" charset="-128"/>
              </a:rPr>
            </a:br>
            <a:r>
              <a:rPr lang="de-DE" altLang="en-US" sz="800">
                <a:ea typeface="MS PGothic" pitchFamily="34" charset="-128"/>
              </a:rPr>
              <a:t>SAP AG gestattet.</a:t>
            </a:r>
          </a:p>
        </p:txBody>
      </p:sp>
    </p:spTree>
    <p:extLst>
      <p:ext uri="{BB962C8B-B14F-4D97-AF65-F5344CB8AC3E}">
        <p14:creationId xmlns:p14="http://schemas.microsoft.com/office/powerpoint/2010/main" val="300114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14000" y="324000"/>
            <a:ext cx="8280000" cy="738000"/>
          </a:xfrm>
        </p:spPr>
        <p:txBody>
          <a:bodyPr anchor="t">
            <a:noAutofit/>
          </a:bodyPr>
          <a:lstStyle>
            <a:lvl1pPr>
              <a:defRPr sz="48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05054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10"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3"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14000" y="1499870"/>
            <a:ext cx="6840000" cy="492443"/>
          </a:xfrm>
        </p:spPr>
        <p:txBody>
          <a:bodyPr>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14000" y="324000"/>
            <a:ext cx="8280000" cy="923330"/>
          </a:xfrm>
        </p:spPr>
        <p:txBody>
          <a:bodyPr anchor="t">
            <a:noAutofit/>
          </a:bodyPr>
          <a:lstStyle>
            <a:lvl1pPr>
              <a:defRPr sz="30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27154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57676237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6"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081713"/>
            <a:ext cx="917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6400"/>
            <a:ext cx="8496300" cy="620713"/>
          </a:xfrm>
        </p:spPr>
        <p:txBody>
          <a:bodyPr/>
          <a:lstStyle>
            <a:lvl1pPr>
              <a:spcBef>
                <a:spcPts val="1200"/>
              </a:spcBef>
              <a:defRPr sz="1600" b="0"/>
            </a:lvl1pPr>
          </a:lstStyle>
          <a:p>
            <a:pPr lvl="0"/>
            <a:r>
              <a:rPr lang="en-US"/>
              <a:t>Click to edit Master text styles</a:t>
            </a:r>
          </a:p>
        </p:txBody>
      </p:sp>
    </p:spTree>
    <p:extLst>
      <p:ext uri="{BB962C8B-B14F-4D97-AF65-F5344CB8AC3E}">
        <p14:creationId xmlns:p14="http://schemas.microsoft.com/office/powerpoint/2010/main" val="329787694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10"/>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pic>
        <p:nvPicPr>
          <p:cNvPr id="5" name="Picture 11" descr="SAP_grad_R_pre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77838"/>
            <a:ext cx="18319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400"/>
            <a:ext cx="8496000" cy="738664"/>
          </a:xfrm>
        </p:spPr>
        <p:txBody>
          <a:bodyPr anchor="t">
            <a:noAutofit/>
          </a:bodyPr>
          <a:lstStyle>
            <a:lvl1pPr>
              <a:defRPr sz="48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604385"/>
            <a:ext cx="8496300" cy="1477328"/>
          </a:xfrm>
        </p:spPr>
        <p:txBody>
          <a:bodyPr anchor="b">
            <a:noAutofit/>
          </a:bodyPr>
          <a:lstStyle>
            <a:lvl1pPr>
              <a:spcBef>
                <a:spcPts val="0"/>
              </a:spcBef>
              <a:defRPr sz="16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967158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78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Tree>
    <p:extLst>
      <p:ext uri="{BB962C8B-B14F-4D97-AF65-F5344CB8AC3E}">
        <p14:creationId xmlns:p14="http://schemas.microsoft.com/office/powerpoint/2010/main" val="321126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Insert page title</a:t>
            </a:r>
          </a:p>
        </p:txBody>
      </p:sp>
      <p:sp>
        <p:nvSpPr>
          <p:cNvPr id="1027" name="Text Placeholder 2"/>
          <p:cNvSpPr>
            <a:spLocks noGrp="1"/>
          </p:cNvSpPr>
          <p:nvPr>
            <p:ph type="body" idx="1"/>
          </p:nvPr>
        </p:nvSpPr>
        <p:spPr bwMode="gray">
          <a:xfrm>
            <a:off x="323850" y="1690688"/>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32"/>
          <p:cNvSpPr>
            <a:spLocks noChangeArrowheads="1"/>
          </p:cNvSpPr>
          <p:nvPr/>
        </p:nvSpPr>
        <p:spPr bwMode="gray">
          <a:xfrm>
            <a:off x="323850" y="0"/>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0000" tIns="72000" rIns="90000" bIns="720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buClr>
                <a:srgbClr val="F0AB00"/>
              </a:buClr>
              <a:buSzPct val="80000"/>
              <a:defRPr/>
            </a:pPr>
            <a:endParaRPr lang="en-US" altLang="en-US" sz="1600">
              <a:ea typeface="Arial Unicode MS" pitchFamily="34" charset="-128"/>
              <a:cs typeface="Arial Unicode MS" pitchFamily="34" charset="-128"/>
            </a:endParaRPr>
          </a:p>
        </p:txBody>
      </p:sp>
      <p:sp>
        <p:nvSpPr>
          <p:cNvPr id="1031" name="TextBox 9"/>
          <p:cNvSpPr txBox="1">
            <a:spLocks noChangeArrowheads="1"/>
          </p:cNvSpPr>
          <p:nvPr/>
        </p:nvSpPr>
        <p:spPr bwMode="black">
          <a:xfrm>
            <a:off x="323847" y="6635750"/>
            <a:ext cx="3054289" cy="123111"/>
          </a:xfrm>
          <a:prstGeom prst="rect">
            <a:avLst/>
          </a:prstGeom>
          <a:noFill/>
          <a:ln>
            <a:noFill/>
          </a:ln>
          <a:extLst/>
        </p:spPr>
        <p:txBody>
          <a:bodyPr wrap="none" lIns="72000"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eaLnBrk="1" hangingPunct="1">
              <a:buClr>
                <a:schemeClr val="bg1"/>
              </a:buClr>
              <a:buFont typeface="Arial" charset="0"/>
              <a:buChar char="©"/>
              <a:defRPr/>
            </a:pPr>
            <a:r>
              <a:rPr lang="en-US" sz="800">
                <a:solidFill>
                  <a:schemeClr val="bg1"/>
                </a:solidFill>
                <a:cs typeface="Arial" charset="0"/>
              </a:rPr>
              <a:t>2018 SAP SE or an SAP affiliate company. All rights reserved.</a:t>
            </a:r>
            <a:endParaRPr lang="en-US" sz="800" dirty="0">
              <a:solidFill>
                <a:schemeClr val="bg1"/>
              </a:solidFill>
              <a:cs typeface="Arial" charset="0"/>
            </a:endParaRPr>
          </a:p>
        </p:txBody>
      </p:sp>
      <p:sp>
        <p:nvSpPr>
          <p:cNvPr id="1032" name="TextBox 33"/>
          <p:cNvSpPr txBox="1">
            <a:spLocks noChangeArrowheads="1"/>
          </p:cNvSpPr>
          <p:nvPr/>
        </p:nvSpPr>
        <p:spPr bwMode="black">
          <a:xfrm>
            <a:off x="8624888" y="6635750"/>
            <a:ext cx="198437" cy="123825"/>
          </a:xfrm>
          <a:prstGeom prst="rect">
            <a:avLst/>
          </a:prstGeom>
          <a:noFill/>
          <a:ln>
            <a:noFill/>
          </a:ln>
          <a:extLst/>
        </p:spPr>
        <p:txBody>
          <a:bodyPr wrap="none" lIns="0" tIns="0" rIns="72000" bIns="0">
            <a:spAutoFit/>
          </a:bodyPr>
          <a:lstStyle>
            <a:lvl1pPr marL="93663" indent="-936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buClr>
                <a:schemeClr val="accent2"/>
              </a:buClr>
              <a:buFont typeface="Arial" panose="020B0604020202020204" pitchFamily="34" charset="0"/>
              <a:buNone/>
              <a:defRPr/>
            </a:pPr>
            <a:fld id="{A1496E7E-CD5C-4475-8018-56181001AEB3}" type="slidenum">
              <a:rPr lang="en-US" altLang="en-US" sz="800" smtClean="0">
                <a:solidFill>
                  <a:schemeClr val="bg1"/>
                </a:solidFill>
              </a:rPr>
              <a:pPr algn="r" eaLnBrk="1" hangingPunct="1">
                <a:buClr>
                  <a:schemeClr val="accent2"/>
                </a:buClr>
                <a:buFont typeface="Arial" panose="020B0604020202020204" pitchFamily="34" charset="0"/>
                <a:buNone/>
                <a:defRPr/>
              </a:pPr>
              <a:t>‹#›</a:t>
            </a:fld>
            <a:endParaRPr lang="en-US" altLang="en-US" sz="800">
              <a:solidFill>
                <a:schemeClr val="bg1"/>
              </a:solidFill>
            </a:endParaRPr>
          </a:p>
        </p:txBody>
      </p:sp>
    </p:spTree>
  </p:cSld>
  <p:clrMap bg1="lt1" tx1="dk1" bg2="lt2" tx2="dk2" accent1="accent1" accent2="accent2" accent3="accent3" accent4="accent4" accent5="accent5" accent6="accent6" hlink="hlink" folHlink="folHlink"/>
  <p:sldLayoutIdLst>
    <p:sldLayoutId id="2147488304" r:id="rId1"/>
    <p:sldLayoutId id="2147488305" r:id="rId2"/>
    <p:sldLayoutId id="2147488306" r:id="rId3"/>
    <p:sldLayoutId id="2147488307" r:id="rId4"/>
    <p:sldLayoutId id="2147488308" r:id="rId5"/>
    <p:sldLayoutId id="2147488309" r:id="rId6"/>
    <p:sldLayoutId id="2147488310" r:id="rId7"/>
    <p:sldLayoutId id="2147488292" r:id="rId8"/>
    <p:sldLayoutId id="2147488293" r:id="rId9"/>
    <p:sldLayoutId id="2147488294" r:id="rId10"/>
    <p:sldLayoutId id="2147488295" r:id="rId11"/>
    <p:sldLayoutId id="2147488296" r:id="rId12"/>
    <p:sldLayoutId id="2147488297" r:id="rId13"/>
    <p:sldLayoutId id="2147488298" r:id="rId14"/>
    <p:sldLayoutId id="2147488299" r:id="rId15"/>
    <p:sldLayoutId id="2147488300" r:id="rId16"/>
    <p:sldLayoutId id="2147488301" r:id="rId17"/>
    <p:sldLayoutId id="2147488302" r:id="rId18"/>
    <p:sldLayoutId id="2147488311" r:id="rId19"/>
    <p:sldLayoutId id="2147488312" r:id="rId20"/>
    <p:sldLayoutId id="2147488313" r:id="rId21"/>
  </p:sldLayoutIdLst>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7200" algn="l" rtl="0" fontAlgn="base">
        <a:spcBef>
          <a:spcPct val="0"/>
        </a:spcBef>
        <a:spcAft>
          <a:spcPct val="0"/>
        </a:spcAft>
        <a:defRPr sz="2400" b="1">
          <a:solidFill>
            <a:schemeClr val="accent2"/>
          </a:solidFill>
          <a:latin typeface="Arial" charset="0"/>
        </a:defRPr>
      </a:lvl6pPr>
      <a:lvl7pPr marL="914400" algn="l" rtl="0" fontAlgn="base">
        <a:spcBef>
          <a:spcPct val="0"/>
        </a:spcBef>
        <a:spcAft>
          <a:spcPct val="0"/>
        </a:spcAft>
        <a:defRPr sz="2400" b="1">
          <a:solidFill>
            <a:schemeClr val="accent2"/>
          </a:solidFill>
          <a:latin typeface="Arial" charset="0"/>
        </a:defRPr>
      </a:lvl7pPr>
      <a:lvl8pPr marL="1371600" algn="l" rtl="0" fontAlgn="base">
        <a:spcBef>
          <a:spcPct val="0"/>
        </a:spcBef>
        <a:spcAft>
          <a:spcPct val="0"/>
        </a:spcAft>
        <a:defRPr sz="2400" b="1">
          <a:solidFill>
            <a:schemeClr val="accent2"/>
          </a:solidFill>
          <a:latin typeface="Arial" charset="0"/>
        </a:defRPr>
      </a:lvl8pPr>
      <a:lvl9pPr marL="1828800" algn="l" rtl="0" fontAlgn="base">
        <a:spcBef>
          <a:spcPct val="0"/>
        </a:spcBef>
        <a:spcAft>
          <a:spcPct val="0"/>
        </a:spcAft>
        <a:defRPr sz="2400" b="1">
          <a:solidFill>
            <a:schemeClr val="accent2"/>
          </a:solidFill>
          <a:latin typeface="Arial" charset="0"/>
        </a:defRPr>
      </a:lvl9pPr>
    </p:titleStyle>
    <p:bodyStyle>
      <a:lvl1pPr marL="342900" indent="-342900"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42950" indent="-285750" algn="l" rtl="0" eaLnBrk="0" fontAlgn="base" hangingPunct="0">
        <a:spcBef>
          <a:spcPts val="600"/>
        </a:spcBef>
        <a:spcAft>
          <a:spcPct val="0"/>
        </a:spcAft>
        <a:buClr>
          <a:schemeClr val="accent1"/>
        </a:buClr>
        <a:buSzPct val="80000"/>
        <a:buFont typeface="wingdings" panose="05000000000000000000" pitchFamily="2" charset="2"/>
        <a:defRPr kern="1200">
          <a:solidFill>
            <a:schemeClr val="tx1"/>
          </a:solidFill>
          <a:latin typeface="+mn-lt"/>
          <a:ea typeface="+mn-ea"/>
          <a:cs typeface="+mn-cs"/>
        </a:defRPr>
      </a:lvl2pPr>
      <a:lvl3pPr marL="179388" indent="-179388" algn="l" rtl="0" eaLnBrk="0" fontAlgn="base" hangingPunct="0">
        <a:spcBef>
          <a:spcPts val="400"/>
        </a:spcBef>
        <a:spcAft>
          <a:spcPct val="0"/>
        </a:spcAft>
        <a:buClr>
          <a:schemeClr val="accent1"/>
        </a:buClr>
        <a:buSzPct val="100000"/>
        <a:buFont typeface="wingdings" panose="05000000000000000000" pitchFamily="2" charset="2"/>
        <a:buChar char=""/>
        <a:defRPr sz="1600" kern="1200">
          <a:solidFill>
            <a:schemeClr val="tx1"/>
          </a:solidFill>
          <a:latin typeface="+mn-lt"/>
          <a:ea typeface="+mn-ea"/>
          <a:cs typeface="+mn-cs"/>
        </a:defRPr>
      </a:lvl3pPr>
      <a:lvl4pPr marL="358775" indent="-179388" algn="l" rtl="0" eaLnBrk="0" fontAlgn="base" hangingPunct="0">
        <a:spcBef>
          <a:spcPts val="400"/>
        </a:spcBef>
        <a:spcAft>
          <a:spcPct val="0"/>
        </a:spcAft>
        <a:buClr>
          <a:schemeClr val="accent2"/>
        </a:buClr>
        <a:buSzPct val="100000"/>
        <a:buFont typeface="Arial" panose="020B0604020202020204" pitchFamily="34" charset="0"/>
        <a:buChar char="–"/>
        <a:defRPr sz="1400" kern="1200">
          <a:solidFill>
            <a:schemeClr val="tx1"/>
          </a:solidFill>
          <a:latin typeface="+mn-lt"/>
          <a:ea typeface="+mn-ea"/>
          <a:cs typeface="+mn-cs"/>
        </a:defRPr>
      </a:lvl4pPr>
      <a:lvl5pPr marL="541338" indent="-179388" algn="l" rtl="0" eaLnBrk="0" fontAlgn="base" hangingPunct="0">
        <a:spcBef>
          <a:spcPts val="250"/>
        </a:spcBef>
        <a:spcAft>
          <a:spcPct val="0"/>
        </a:spcAft>
        <a:buClr>
          <a:schemeClr val="accent2"/>
        </a:buClr>
        <a:buSzPct val="10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ctrTitle"/>
          </p:nvPr>
        </p:nvSpPr>
        <p:spPr>
          <a:xfrm>
            <a:off x="414338" y="174625"/>
            <a:ext cx="8280400" cy="1962150"/>
          </a:xfrm>
        </p:spPr>
        <p:txBody>
          <a:bodyPr/>
          <a:lstStyle/>
          <a:p>
            <a:pPr eaLnBrk="1" hangingPunct="1"/>
            <a:br>
              <a:rPr lang="en-US" altLang="en-US" sz="2000" dirty="0">
                <a:solidFill>
                  <a:srgbClr val="999999"/>
                </a:solidFill>
              </a:rPr>
            </a:br>
            <a:br>
              <a:rPr lang="en-US" altLang="en-US" dirty="0">
                <a:solidFill>
                  <a:srgbClr val="999999"/>
                </a:solidFill>
              </a:rPr>
            </a:br>
            <a:r>
              <a:rPr lang="en-US" altLang="en-US" dirty="0">
                <a:solidFill>
                  <a:srgbClr val="000000"/>
                </a:solidFill>
              </a:rPr>
              <a:t>1Q0 – </a:t>
            </a:r>
            <a:r>
              <a:rPr lang="de-DE" altLang="en-US" dirty="0">
                <a:solidFill>
                  <a:srgbClr val="000000"/>
                </a:solidFill>
              </a:rPr>
              <a:t>Manage </a:t>
            </a:r>
            <a:r>
              <a:rPr lang="en-US" altLang="en-US" dirty="0">
                <a:solidFill>
                  <a:srgbClr val="000000"/>
                </a:solidFill>
              </a:rPr>
              <a:t>Contingent</a:t>
            </a:r>
            <a:r>
              <a:rPr lang="de-DE" altLang="en-US" dirty="0">
                <a:solidFill>
                  <a:srgbClr val="000000"/>
                </a:solidFill>
              </a:rPr>
              <a:t> </a:t>
            </a:r>
            <a:r>
              <a:rPr lang="en-US" altLang="en-US" dirty="0">
                <a:solidFill>
                  <a:srgbClr val="000000"/>
                </a:solidFill>
              </a:rPr>
              <a:t>Workforce</a:t>
            </a:r>
            <a:endParaRPr lang="en-US" altLang="en-US" dirty="0">
              <a:solidFill>
                <a:schemeClr val="tx2"/>
              </a:solidFill>
            </a:endParaRPr>
          </a:p>
        </p:txBody>
      </p:sp>
      <p:sp>
        <p:nvSpPr>
          <p:cNvPr id="14339" name="Subtitle 1"/>
          <p:cNvSpPr>
            <a:spLocks noGrp="1"/>
          </p:cNvSpPr>
          <p:nvPr>
            <p:ph type="subTitle" idx="1"/>
          </p:nvPr>
        </p:nvSpPr>
        <p:spPr>
          <a:xfrm>
            <a:off x="414338" y="2316163"/>
            <a:ext cx="6838950" cy="492125"/>
          </a:xfrm>
        </p:spPr>
        <p:txBody>
          <a:bodyPr/>
          <a:lstStyle/>
          <a:p>
            <a:pPr fontAlgn="base">
              <a:spcBef>
                <a:spcPct val="0"/>
              </a:spcBef>
              <a:spcAft>
                <a:spcPct val="0"/>
              </a:spcAft>
            </a:pPr>
            <a:r>
              <a:rPr lang="en-US" altLang="en-US" sz="3000" b="1" dirty="0">
                <a:solidFill>
                  <a:srgbClr val="0076CB"/>
                </a:solidFill>
              </a:rPr>
              <a:t>Process Diagram</a:t>
            </a:r>
            <a:endParaRPr lang="en-US" alt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1Q0 – </a:t>
            </a:r>
            <a:r>
              <a:rPr lang="de-DE" altLang="en-US" dirty="0"/>
              <a:t>Manage </a:t>
            </a:r>
            <a:r>
              <a:rPr lang="en-US" altLang="en-US" dirty="0"/>
              <a:t>Contingent</a:t>
            </a:r>
            <a:r>
              <a:rPr lang="de-DE" altLang="en-US" dirty="0"/>
              <a:t> </a:t>
            </a:r>
            <a:r>
              <a:rPr lang="en-US" altLang="en-US" dirty="0"/>
              <a:t>Workforce</a:t>
            </a:r>
          </a:p>
        </p:txBody>
      </p:sp>
      <p:sp>
        <p:nvSpPr>
          <p:cNvPr id="15363" name="Rectangle 15"/>
          <p:cNvSpPr>
            <a:spLocks noChangeArrowheads="1"/>
          </p:cNvSpPr>
          <p:nvPr/>
        </p:nvSpPr>
        <p:spPr bwMode="auto">
          <a:xfrm>
            <a:off x="55416" y="1490900"/>
            <a:ext cx="6487754"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dirty="0">
                <a:solidFill>
                  <a:schemeClr val="accent2"/>
                </a:solidFill>
              </a:rPr>
              <a:t>HR Administrator</a:t>
            </a:r>
          </a:p>
        </p:txBody>
      </p:sp>
      <p:sp>
        <p:nvSpPr>
          <p:cNvPr id="15364" name="Rectangle 98"/>
          <p:cNvSpPr>
            <a:spLocks noChangeArrowheads="1"/>
          </p:cNvSpPr>
          <p:nvPr/>
        </p:nvSpPr>
        <p:spPr bwMode="auto">
          <a:xfrm>
            <a:off x="55416" y="1719500"/>
            <a:ext cx="6487754" cy="4780930"/>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70" name="Rectangle 15"/>
          <p:cNvSpPr>
            <a:spLocks noChangeArrowheads="1"/>
          </p:cNvSpPr>
          <p:nvPr/>
        </p:nvSpPr>
        <p:spPr bwMode="auto">
          <a:xfrm>
            <a:off x="55416" y="1262110"/>
            <a:ext cx="9047310" cy="228600"/>
          </a:xfrm>
          <a:prstGeom prst="rect">
            <a:avLst/>
          </a:prstGeom>
          <a:solidFill>
            <a:schemeClr val="bg1">
              <a:lumMod val="95000"/>
            </a:schemeClr>
          </a:solidFill>
          <a:ln w="6350" algn="ctr">
            <a:solidFill>
              <a:schemeClr val="tx1"/>
            </a:solidFill>
            <a:miter lim="800000"/>
            <a:headEnd/>
            <a:tailEnd/>
          </a:ln>
        </p:spPr>
        <p:txBody>
          <a:bodyPr lIns="36000" tIns="36000" rIns="36000" bIns="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Arial" charset="0"/>
              </a:rPr>
              <a:t>SAP </a:t>
            </a:r>
            <a:r>
              <a:rPr lang="en-US" sz="800" dirty="0" err="1">
                <a:solidFill>
                  <a:srgbClr val="FFFFFF">
                    <a:lumMod val="65000"/>
                  </a:srgbClr>
                </a:solidFill>
                <a:latin typeface="Arial"/>
                <a:cs typeface="Arial" charset="0"/>
              </a:rPr>
              <a:t>SuccessFactors</a:t>
            </a:r>
            <a:r>
              <a:rPr lang="en-US" sz="800" dirty="0">
                <a:solidFill>
                  <a:srgbClr val="FFFFFF">
                    <a:lumMod val="65000"/>
                  </a:srgbClr>
                </a:solidFill>
                <a:latin typeface="Arial"/>
                <a:cs typeface="Arial" charset="0"/>
              </a:rPr>
              <a:t> Employee Central</a:t>
            </a:r>
          </a:p>
        </p:txBody>
      </p:sp>
      <p:grpSp>
        <p:nvGrpSpPr>
          <p:cNvPr id="15366" name="Group 10"/>
          <p:cNvGrpSpPr>
            <a:grpSpLocks/>
          </p:cNvGrpSpPr>
          <p:nvPr/>
        </p:nvGrpSpPr>
        <p:grpSpPr bwMode="auto">
          <a:xfrm>
            <a:off x="3728080" y="1991846"/>
            <a:ext cx="1081088" cy="404812"/>
            <a:chOff x="2555875" y="1628775"/>
            <a:chExt cx="1081088" cy="404813"/>
          </a:xfrm>
        </p:grpSpPr>
        <p:grpSp>
          <p:nvGrpSpPr>
            <p:cNvPr id="15805" name="Group 278"/>
            <p:cNvGrpSpPr>
              <a:grpSpLocks/>
            </p:cNvGrpSpPr>
            <p:nvPr/>
          </p:nvGrpSpPr>
          <p:grpSpPr bwMode="auto">
            <a:xfrm>
              <a:off x="2555875" y="1628775"/>
              <a:ext cx="1079500" cy="398463"/>
              <a:chOff x="2555776" y="1628800"/>
              <a:chExt cx="1079619" cy="398140"/>
            </a:xfrm>
          </p:grpSpPr>
          <p:sp>
            <p:nvSpPr>
              <p:cNvPr id="1582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Enter </a:t>
                </a:r>
                <a:r>
                  <a:rPr lang="en-US" altLang="en-US" sz="700" dirty="0">
                    <a:latin typeface="Calibri" panose="020F0502020204030204" pitchFamily="34" charset="0"/>
                  </a:rPr>
                  <a:t>Master Data </a:t>
                </a:r>
                <a:br>
                  <a:rPr lang="en-US" altLang="en-US" sz="700" dirty="0">
                    <a:latin typeface="Calibri" panose="020F0502020204030204" pitchFamily="34" charset="0"/>
                  </a:rPr>
                </a:br>
                <a:r>
                  <a:rPr lang="en-US" altLang="en-US" sz="700" dirty="0">
                    <a:latin typeface="Calibri" panose="020F0502020204030204" pitchFamily="34" charset="0"/>
                  </a:rPr>
                  <a:t>of Contingent Worker</a:t>
                </a:r>
                <a:endParaRPr lang="en-US" altLang="en-US" sz="700" dirty="0">
                  <a:solidFill>
                    <a:srgbClr val="000000"/>
                  </a:solidFill>
                  <a:latin typeface="Calibri" panose="020F0502020204030204" pitchFamily="34" charset="0"/>
                </a:endParaRPr>
              </a:p>
            </p:txBody>
          </p:sp>
          <p:grpSp>
            <p:nvGrpSpPr>
              <p:cNvPr id="15822" name="Group 284"/>
              <p:cNvGrpSpPr>
                <a:grpSpLocks/>
              </p:cNvGrpSpPr>
              <p:nvPr/>
            </p:nvGrpSpPr>
            <p:grpSpPr bwMode="auto">
              <a:xfrm>
                <a:off x="2627222" y="1628800"/>
                <a:ext cx="187346" cy="163381"/>
                <a:chOff x="-1500351" y="3692879"/>
                <a:chExt cx="187346" cy="163381"/>
              </a:xfrm>
            </p:grpSpPr>
            <p:sp>
              <p:nvSpPr>
                <p:cNvPr id="1582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582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B</a:t>
                  </a:r>
                  <a:endParaRPr lang="en-US" altLang="en-US" sz="700" b="0" dirty="0">
                    <a:solidFill>
                      <a:srgbClr val="000000"/>
                    </a:solidFill>
                    <a:latin typeface="Calibri" panose="020F0502020204030204" pitchFamily="34" charset="0"/>
                  </a:endParaRPr>
                </a:p>
              </p:txBody>
            </p:sp>
          </p:grpSp>
        </p:grpSp>
        <p:grpSp>
          <p:nvGrpSpPr>
            <p:cNvPr id="15806" name="Group 358"/>
            <p:cNvGrpSpPr>
              <a:grpSpLocks/>
            </p:cNvGrpSpPr>
            <p:nvPr/>
          </p:nvGrpSpPr>
          <p:grpSpPr bwMode="auto">
            <a:xfrm>
              <a:off x="2557070" y="1739181"/>
              <a:ext cx="1079893" cy="294407"/>
              <a:chOff x="8489732" y="4403217"/>
              <a:chExt cx="1079512" cy="294200"/>
            </a:xfrm>
          </p:grpSpPr>
          <p:sp>
            <p:nvSpPr>
              <p:cNvPr id="1580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0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1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582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34" name="TextBox 333"/>
          <p:cNvSpPr txBox="1"/>
          <p:nvPr/>
        </p:nvSpPr>
        <p:spPr>
          <a:xfrm>
            <a:off x="183204" y="1869744"/>
            <a:ext cx="1515800"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eaLnBrk="1" hangingPunct="1">
              <a:spcBef>
                <a:spcPct val="50000"/>
              </a:spcBef>
              <a:buClr>
                <a:srgbClr val="F0AB00"/>
              </a:buClr>
              <a:defRPr sz="600">
                <a:ea typeface="Arial Unicode MS" panose="020B0604020202020204" pitchFamily="34" charset="-128"/>
                <a:cs typeface="Arial Unicode MS" panose="020B0604020202020204" pitchFamily="34" charset="-128"/>
              </a:defRPr>
            </a:lvl1pPr>
          </a:lstStyle>
          <a:p>
            <a:r>
              <a:rPr lang="en-US" dirty="0"/>
              <a:t>New Contingent Worker to be assigned </a:t>
            </a:r>
            <a:br>
              <a:rPr lang="en-US" dirty="0"/>
            </a:br>
            <a:r>
              <a:rPr lang="en-US" dirty="0"/>
              <a:t>to a work order executed for the company</a:t>
            </a:r>
          </a:p>
        </p:txBody>
      </p:sp>
      <p:cxnSp>
        <p:nvCxnSpPr>
          <p:cNvPr id="15374" name="Straight Arrow Connector 236"/>
          <p:cNvCxnSpPr>
            <a:cxnSpLocks noChangeShapeType="1"/>
            <a:stCxn id="432" idx="6"/>
            <a:endCxn id="479" idx="0"/>
          </p:cNvCxnSpPr>
          <p:nvPr/>
        </p:nvCxnSpPr>
        <p:spPr bwMode="auto">
          <a:xfrm flipV="1">
            <a:off x="1031575" y="2248808"/>
            <a:ext cx="809386" cy="299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68" name="Group 10"/>
          <p:cNvGrpSpPr>
            <a:grpSpLocks/>
          </p:cNvGrpSpPr>
          <p:nvPr/>
        </p:nvGrpSpPr>
        <p:grpSpPr bwMode="auto">
          <a:xfrm>
            <a:off x="4435458" y="3275972"/>
            <a:ext cx="1081088" cy="404812"/>
            <a:chOff x="2555875" y="1628775"/>
            <a:chExt cx="1081088" cy="404813"/>
          </a:xfrm>
        </p:grpSpPr>
        <p:grpSp>
          <p:nvGrpSpPr>
            <p:cNvPr id="369" name="Group 278"/>
            <p:cNvGrpSpPr>
              <a:grpSpLocks/>
            </p:cNvGrpSpPr>
            <p:nvPr/>
          </p:nvGrpSpPr>
          <p:grpSpPr bwMode="auto">
            <a:xfrm>
              <a:off x="2555875" y="1628775"/>
              <a:ext cx="1079500" cy="398463"/>
              <a:chOff x="2555776" y="1628800"/>
              <a:chExt cx="1079619" cy="398140"/>
            </a:xfrm>
          </p:grpSpPr>
          <p:sp>
            <p:nvSpPr>
              <p:cNvPr id="385"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View </a:t>
                </a:r>
                <a:r>
                  <a:rPr lang="en-US" altLang="en-US" sz="700" dirty="0">
                    <a:latin typeface="Calibri" panose="020F0502020204030204" pitchFamily="34" charset="0"/>
                  </a:rPr>
                  <a:t>Contingent Worker </a:t>
                </a:r>
                <a:br>
                  <a:rPr lang="en-US" altLang="en-US" sz="700" dirty="0">
                    <a:latin typeface="Calibri" panose="020F0502020204030204" pitchFamily="34" charset="0"/>
                  </a:rPr>
                </a:br>
                <a:r>
                  <a:rPr lang="en-US" altLang="en-US" sz="700" dirty="0">
                    <a:latin typeface="Calibri" panose="020F0502020204030204" pitchFamily="34" charset="0"/>
                  </a:rPr>
                  <a:t>in Org Chart</a:t>
                </a:r>
                <a:endParaRPr lang="en-US" altLang="en-US" sz="700" dirty="0">
                  <a:solidFill>
                    <a:srgbClr val="000000"/>
                  </a:solidFill>
                  <a:latin typeface="Calibri" panose="020F0502020204030204" pitchFamily="34" charset="0"/>
                </a:endParaRPr>
              </a:p>
            </p:txBody>
          </p:sp>
          <p:grpSp>
            <p:nvGrpSpPr>
              <p:cNvPr id="386" name="Group 284"/>
              <p:cNvGrpSpPr>
                <a:grpSpLocks/>
              </p:cNvGrpSpPr>
              <p:nvPr/>
            </p:nvGrpSpPr>
            <p:grpSpPr bwMode="auto">
              <a:xfrm>
                <a:off x="2627222" y="1628800"/>
                <a:ext cx="187346" cy="163381"/>
                <a:chOff x="-1500351" y="3692879"/>
                <a:chExt cx="187346" cy="163381"/>
              </a:xfrm>
            </p:grpSpPr>
            <p:sp>
              <p:nvSpPr>
                <p:cNvPr id="387"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88"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C</a:t>
                  </a:r>
                  <a:endParaRPr lang="en-US" altLang="en-US" sz="700" b="0" dirty="0">
                    <a:solidFill>
                      <a:srgbClr val="000000"/>
                    </a:solidFill>
                    <a:latin typeface="Calibri" panose="020F0502020204030204" pitchFamily="34" charset="0"/>
                  </a:endParaRPr>
                </a:p>
              </p:txBody>
            </p:sp>
          </p:grpSp>
        </p:grpSp>
        <p:grpSp>
          <p:nvGrpSpPr>
            <p:cNvPr id="370" name="Group 358"/>
            <p:cNvGrpSpPr>
              <a:grpSpLocks/>
            </p:cNvGrpSpPr>
            <p:nvPr/>
          </p:nvGrpSpPr>
          <p:grpSpPr bwMode="auto">
            <a:xfrm>
              <a:off x="2557070" y="1739181"/>
              <a:ext cx="1079893" cy="294407"/>
              <a:chOff x="8489732" y="4403217"/>
              <a:chExt cx="1079512" cy="294200"/>
            </a:xfrm>
          </p:grpSpPr>
          <p:sp>
            <p:nvSpPr>
              <p:cNvPr id="371"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2"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3"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4"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5"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8"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79"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0"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1"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2"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3"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4"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90" name="Group 10"/>
          <p:cNvGrpSpPr>
            <a:grpSpLocks/>
          </p:cNvGrpSpPr>
          <p:nvPr/>
        </p:nvGrpSpPr>
        <p:grpSpPr bwMode="auto">
          <a:xfrm>
            <a:off x="4435458" y="3788102"/>
            <a:ext cx="1081088" cy="404812"/>
            <a:chOff x="2555875" y="1628775"/>
            <a:chExt cx="1081088" cy="404813"/>
          </a:xfrm>
        </p:grpSpPr>
        <p:grpSp>
          <p:nvGrpSpPr>
            <p:cNvPr id="391" name="Group 278"/>
            <p:cNvGrpSpPr>
              <a:grpSpLocks/>
            </p:cNvGrpSpPr>
            <p:nvPr/>
          </p:nvGrpSpPr>
          <p:grpSpPr bwMode="auto">
            <a:xfrm>
              <a:off x="2555875" y="1628775"/>
              <a:ext cx="1079500" cy="398463"/>
              <a:chOff x="2555776" y="1628800"/>
              <a:chExt cx="1079619" cy="398140"/>
            </a:xfrm>
          </p:grpSpPr>
          <p:sp>
            <p:nvSpPr>
              <p:cNvPr id="40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Maintain </a:t>
                </a:r>
                <a:r>
                  <a:rPr lang="en-US" altLang="en-US" sz="700" dirty="0">
                    <a:latin typeface="Calibri" panose="020F0502020204030204" pitchFamily="34" charset="0"/>
                  </a:rPr>
                  <a:t>Contingent Worker Information</a:t>
                </a:r>
                <a:endParaRPr lang="en-US" altLang="en-US" sz="700" dirty="0">
                  <a:solidFill>
                    <a:srgbClr val="000000"/>
                  </a:solidFill>
                  <a:latin typeface="Calibri" panose="020F0502020204030204" pitchFamily="34" charset="0"/>
                </a:endParaRPr>
              </a:p>
            </p:txBody>
          </p:sp>
          <p:grpSp>
            <p:nvGrpSpPr>
              <p:cNvPr id="408" name="Group 284"/>
              <p:cNvGrpSpPr>
                <a:grpSpLocks/>
              </p:cNvGrpSpPr>
              <p:nvPr/>
            </p:nvGrpSpPr>
            <p:grpSpPr bwMode="auto">
              <a:xfrm>
                <a:off x="2627222" y="1628800"/>
                <a:ext cx="187346" cy="163381"/>
                <a:chOff x="-1500351" y="3692879"/>
                <a:chExt cx="187346" cy="163381"/>
              </a:xfrm>
            </p:grpSpPr>
            <p:sp>
              <p:nvSpPr>
                <p:cNvPr id="409"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10"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pSp>
        <p:grpSp>
          <p:nvGrpSpPr>
            <p:cNvPr id="392" name="Group 358"/>
            <p:cNvGrpSpPr>
              <a:grpSpLocks/>
            </p:cNvGrpSpPr>
            <p:nvPr/>
          </p:nvGrpSpPr>
          <p:grpSpPr bwMode="auto">
            <a:xfrm>
              <a:off x="2557070" y="1739181"/>
              <a:ext cx="1079893" cy="294407"/>
              <a:chOff x="8489732" y="4403217"/>
              <a:chExt cx="1079512" cy="294200"/>
            </a:xfrm>
          </p:grpSpPr>
          <p:sp>
            <p:nvSpPr>
              <p:cNvPr id="393"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4"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5"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6"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7"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8"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99"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0"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1"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2"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3"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4"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5"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06"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411" name="Group 10"/>
          <p:cNvGrpSpPr>
            <a:grpSpLocks/>
          </p:cNvGrpSpPr>
          <p:nvPr/>
        </p:nvGrpSpPr>
        <p:grpSpPr bwMode="auto">
          <a:xfrm>
            <a:off x="5218924" y="5099837"/>
            <a:ext cx="1081088" cy="404812"/>
            <a:chOff x="2555875" y="1628775"/>
            <a:chExt cx="1081088" cy="404813"/>
          </a:xfrm>
        </p:grpSpPr>
        <p:grpSp>
          <p:nvGrpSpPr>
            <p:cNvPr id="412" name="Group 278"/>
            <p:cNvGrpSpPr>
              <a:grpSpLocks/>
            </p:cNvGrpSpPr>
            <p:nvPr/>
          </p:nvGrpSpPr>
          <p:grpSpPr bwMode="auto">
            <a:xfrm>
              <a:off x="2555875" y="1628775"/>
              <a:ext cx="1079500" cy="398463"/>
              <a:chOff x="2555776" y="1628800"/>
              <a:chExt cx="1079619" cy="398140"/>
            </a:xfrm>
          </p:grpSpPr>
          <p:sp>
            <p:nvSpPr>
              <p:cNvPr id="428"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Assign Contingent Worker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to New Work Order</a:t>
                </a:r>
              </a:p>
            </p:txBody>
          </p:sp>
          <p:grpSp>
            <p:nvGrpSpPr>
              <p:cNvPr id="429" name="Group 284"/>
              <p:cNvGrpSpPr>
                <a:grpSpLocks/>
              </p:cNvGrpSpPr>
              <p:nvPr/>
            </p:nvGrpSpPr>
            <p:grpSpPr bwMode="auto">
              <a:xfrm>
                <a:off x="2627222" y="1628800"/>
                <a:ext cx="187346" cy="163381"/>
                <a:chOff x="-1500351" y="3692879"/>
                <a:chExt cx="187346" cy="163381"/>
              </a:xfrm>
            </p:grpSpPr>
            <p:sp>
              <p:nvSpPr>
                <p:cNvPr id="430"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31"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grpSp>
          <p:nvGrpSpPr>
            <p:cNvPr id="413" name="Group 358"/>
            <p:cNvGrpSpPr>
              <a:grpSpLocks/>
            </p:cNvGrpSpPr>
            <p:nvPr/>
          </p:nvGrpSpPr>
          <p:grpSpPr bwMode="auto">
            <a:xfrm>
              <a:off x="2557070" y="1739181"/>
              <a:ext cx="1079893" cy="294407"/>
              <a:chOff x="8489732" y="4403217"/>
              <a:chExt cx="1079512" cy="294200"/>
            </a:xfrm>
          </p:grpSpPr>
          <p:sp>
            <p:nvSpPr>
              <p:cNvPr id="414"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5"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6"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7"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8"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19"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0"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1"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2"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3"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4"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5"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6"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27"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432" name="Oval 720"/>
          <p:cNvSpPr>
            <a:spLocks noChangeArrowheads="1"/>
          </p:cNvSpPr>
          <p:nvPr/>
        </p:nvSpPr>
        <p:spPr bwMode="auto">
          <a:xfrm>
            <a:off x="800777" y="2134799"/>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438" name="Group 689"/>
          <p:cNvGrpSpPr>
            <a:grpSpLocks/>
          </p:cNvGrpSpPr>
          <p:nvPr/>
        </p:nvGrpSpPr>
        <p:grpSpPr bwMode="auto">
          <a:xfrm>
            <a:off x="4829318" y="4916700"/>
            <a:ext cx="276225" cy="150813"/>
            <a:chOff x="7020496" y="4784785"/>
            <a:chExt cx="275109" cy="150745"/>
          </a:xfrm>
        </p:grpSpPr>
        <p:grpSp>
          <p:nvGrpSpPr>
            <p:cNvPr id="439" name="Group 118"/>
            <p:cNvGrpSpPr>
              <a:grpSpLocks/>
            </p:cNvGrpSpPr>
            <p:nvPr/>
          </p:nvGrpSpPr>
          <p:grpSpPr bwMode="auto">
            <a:xfrm>
              <a:off x="7020496" y="4784785"/>
              <a:ext cx="275109" cy="150745"/>
              <a:chOff x="7022877" y="4789547"/>
              <a:chExt cx="275109" cy="150745"/>
            </a:xfrm>
          </p:grpSpPr>
          <p:grpSp>
            <p:nvGrpSpPr>
              <p:cNvPr id="449" name="Group 132"/>
              <p:cNvGrpSpPr>
                <a:grpSpLocks/>
              </p:cNvGrpSpPr>
              <p:nvPr/>
            </p:nvGrpSpPr>
            <p:grpSpPr bwMode="auto">
              <a:xfrm>
                <a:off x="7022877" y="4789547"/>
                <a:ext cx="275109" cy="146939"/>
                <a:chOff x="3014456" y="6923053"/>
                <a:chExt cx="1242639" cy="663709"/>
              </a:xfrm>
            </p:grpSpPr>
            <p:sp>
              <p:nvSpPr>
                <p:cNvPr id="485" name="Freeform 484"/>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86"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68" name="Group 541"/>
              <p:cNvGrpSpPr>
                <a:grpSpLocks/>
              </p:cNvGrpSpPr>
              <p:nvPr/>
            </p:nvGrpSpPr>
            <p:grpSpPr bwMode="auto">
              <a:xfrm>
                <a:off x="7029450" y="4894573"/>
                <a:ext cx="268536" cy="45719"/>
                <a:chOff x="7588635" y="4913826"/>
                <a:chExt cx="495416" cy="33609"/>
              </a:xfrm>
            </p:grpSpPr>
            <p:sp>
              <p:nvSpPr>
                <p:cNvPr id="482"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83"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84"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40" name="Group 654"/>
            <p:cNvGrpSpPr>
              <a:grpSpLocks/>
            </p:cNvGrpSpPr>
            <p:nvPr/>
          </p:nvGrpSpPr>
          <p:grpSpPr bwMode="auto">
            <a:xfrm>
              <a:off x="7035027" y="4886004"/>
              <a:ext cx="249169" cy="45720"/>
              <a:chOff x="1171328" y="3126737"/>
              <a:chExt cx="413886" cy="45739"/>
            </a:xfrm>
          </p:grpSpPr>
          <p:sp>
            <p:nvSpPr>
              <p:cNvPr id="442"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3"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4"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7"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48"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41"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87" name="TextBox 1"/>
          <p:cNvSpPr txBox="1">
            <a:spLocks noChangeArrowheads="1"/>
          </p:cNvSpPr>
          <p:nvPr/>
        </p:nvSpPr>
        <p:spPr bwMode="auto">
          <a:xfrm>
            <a:off x="3522156" y="4787026"/>
            <a:ext cx="1273747"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Inactive contingent worker will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not be assigned to new work order</a:t>
            </a:r>
            <a:endParaRPr lang="en-US" altLang="en-US" sz="600" b="0" dirty="0">
              <a:ea typeface="Arial Unicode MS" panose="020B0604020202020204" pitchFamily="34" charset="-128"/>
              <a:cs typeface="Arial Unicode MS" panose="020B0604020202020204" pitchFamily="34" charset="-128"/>
            </a:endParaRPr>
          </a:p>
        </p:txBody>
      </p:sp>
      <p:sp>
        <p:nvSpPr>
          <p:cNvPr id="489" name="TextBox 1"/>
          <p:cNvSpPr txBox="1">
            <a:spLocks noChangeArrowheads="1"/>
          </p:cNvSpPr>
          <p:nvPr/>
        </p:nvSpPr>
        <p:spPr bwMode="auto">
          <a:xfrm>
            <a:off x="5136420" y="4787026"/>
            <a:ext cx="1145506"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Inactive contingent worker will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be assigned to new work order</a:t>
            </a:r>
            <a:endParaRPr lang="en-US" altLang="en-US" sz="600" b="0" dirty="0">
              <a:ea typeface="Arial Unicode MS" panose="020B0604020202020204" pitchFamily="34" charset="-128"/>
              <a:cs typeface="Arial Unicode MS" panose="020B0604020202020204" pitchFamily="34" charset="-128"/>
            </a:endParaRPr>
          </a:p>
        </p:txBody>
      </p:sp>
      <p:grpSp>
        <p:nvGrpSpPr>
          <p:cNvPr id="5" name="Group 4"/>
          <p:cNvGrpSpPr/>
          <p:nvPr/>
        </p:nvGrpSpPr>
        <p:grpSpPr>
          <a:xfrm>
            <a:off x="4838371" y="4327005"/>
            <a:ext cx="488879" cy="344487"/>
            <a:chOff x="3686324" y="3047581"/>
            <a:chExt cx="488879" cy="344487"/>
          </a:xfrm>
        </p:grpSpPr>
        <p:grpSp>
          <p:nvGrpSpPr>
            <p:cNvPr id="3" name="Group 2"/>
            <p:cNvGrpSpPr/>
            <p:nvPr/>
          </p:nvGrpSpPr>
          <p:grpSpPr>
            <a:xfrm>
              <a:off x="3686324" y="3120606"/>
              <a:ext cx="271462" cy="271462"/>
              <a:chOff x="3686324" y="3120606"/>
              <a:chExt cx="271462" cy="271462"/>
            </a:xfrm>
          </p:grpSpPr>
          <p:sp>
            <p:nvSpPr>
              <p:cNvPr id="206" name="Oval 691"/>
              <p:cNvSpPr>
                <a:spLocks noChangeArrowheads="1"/>
              </p:cNvSpPr>
              <p:nvPr/>
            </p:nvSpPr>
            <p:spPr bwMode="auto">
              <a:xfrm>
                <a:off x="3686324" y="3120606"/>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7" name="Oval 692"/>
              <p:cNvSpPr>
                <a:spLocks noChangeArrowheads="1"/>
              </p:cNvSpPr>
              <p:nvPr/>
            </p:nvSpPr>
            <p:spPr bwMode="gray">
              <a:xfrm>
                <a:off x="3706962" y="3139655"/>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8" name="Oval 693"/>
              <p:cNvSpPr>
                <a:spLocks noChangeArrowheads="1"/>
              </p:cNvSpPr>
              <p:nvPr/>
            </p:nvSpPr>
            <p:spPr bwMode="auto">
              <a:xfrm>
                <a:off x="3686324" y="3120606"/>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209" name="Oval 694"/>
              <p:cNvSpPr>
                <a:spLocks noChangeArrowheads="1"/>
              </p:cNvSpPr>
              <p:nvPr/>
            </p:nvSpPr>
            <p:spPr bwMode="gray">
              <a:xfrm>
                <a:off x="3706962" y="3139655"/>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210" name="Object 403"/>
              <p:cNvGraphicFramePr>
                <a:graphicFrameLocks noChangeAspect="1"/>
              </p:cNvGraphicFramePr>
              <p:nvPr>
                <p:extLst/>
              </p:nvPr>
            </p:nvGraphicFramePr>
            <p:xfrm>
              <a:off x="3714963" y="3149076"/>
              <a:ext cx="223919" cy="223764"/>
            </p:xfrm>
            <a:graphic>
              <a:graphicData uri="http://schemas.openxmlformats.org/presentationml/2006/ole">
                <mc:AlternateContent xmlns:mc="http://schemas.openxmlformats.org/markup-compatibility/2006">
                  <mc:Choice xmlns:v="urn:schemas-microsoft-com:vml" Requires="v">
                    <p:oleObj spid="_x0000_s32791" name="Visio" r:id="rId4" imgW="254000" imgH="254000" progId="Visio.Drawing.11">
                      <p:embed/>
                    </p:oleObj>
                  </mc:Choice>
                  <mc:Fallback>
                    <p:oleObj name="Visio" r:id="rId4" imgW="254000" imgH="254000" progId="Visio.Drawing.11">
                      <p:embed/>
                      <p:pic>
                        <p:nvPicPr>
                          <p:cNvPr id="210"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4963" y="3149076"/>
                            <a:ext cx="223919" cy="22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 name="Group 1"/>
            <p:cNvGrpSpPr/>
            <p:nvPr/>
          </p:nvGrpSpPr>
          <p:grpSpPr>
            <a:xfrm>
              <a:off x="3949849" y="3047581"/>
              <a:ext cx="225354" cy="178747"/>
              <a:chOff x="3949849" y="3047581"/>
              <a:chExt cx="225354" cy="178747"/>
            </a:xfrm>
          </p:grpSpPr>
          <p:sp>
            <p:nvSpPr>
              <p:cNvPr id="212" name="Textfeld 492"/>
              <p:cNvSpPr txBox="1">
                <a:spLocks noChangeArrowheads="1"/>
              </p:cNvSpPr>
              <p:nvPr/>
            </p:nvSpPr>
            <p:spPr bwMode="auto">
              <a:xfrm>
                <a:off x="3977859" y="3047581"/>
                <a:ext cx="197344" cy="17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213" name="Eckige Klammer links 490"/>
              <p:cNvSpPr>
                <a:spLocks/>
              </p:cNvSpPr>
              <p:nvPr/>
            </p:nvSpPr>
            <p:spPr bwMode="auto">
              <a:xfrm>
                <a:off x="4027636" y="3069806"/>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214" name="Gerade Verbindung 491"/>
              <p:cNvCxnSpPr>
                <a:cxnSpLocks noChangeShapeType="1"/>
                <a:endCxn id="213" idx="1"/>
              </p:cNvCxnSpPr>
              <p:nvPr/>
            </p:nvCxnSpPr>
            <p:spPr bwMode="auto">
              <a:xfrm flipV="1">
                <a:off x="3949849" y="3139656"/>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cxnSp>
        <p:nvCxnSpPr>
          <p:cNvPr id="8" name="Straight Arrow Connector 7"/>
          <p:cNvCxnSpPr>
            <a:stCxn id="385" idx="2"/>
            <a:endCxn id="407" idx="0"/>
          </p:cNvCxnSpPr>
          <p:nvPr/>
        </p:nvCxnSpPr>
        <p:spPr>
          <a:xfrm>
            <a:off x="4975208" y="3674434"/>
            <a:ext cx="0" cy="224793"/>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0" name="Straight Arrow Connector 9"/>
          <p:cNvCxnSpPr>
            <a:stCxn id="407" idx="2"/>
            <a:endCxn id="208" idx="0"/>
          </p:cNvCxnSpPr>
          <p:nvPr/>
        </p:nvCxnSpPr>
        <p:spPr>
          <a:xfrm flipH="1">
            <a:off x="4974102" y="4186564"/>
            <a:ext cx="1106" cy="213466"/>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 name="Straight Arrow Connector 14"/>
          <p:cNvCxnSpPr>
            <a:stCxn id="208" idx="4"/>
            <a:endCxn id="485" idx="0"/>
          </p:cNvCxnSpPr>
          <p:nvPr/>
        </p:nvCxnSpPr>
        <p:spPr>
          <a:xfrm>
            <a:off x="4974102" y="4671492"/>
            <a:ext cx="3929" cy="24826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8" name="Elbow Connector 17"/>
          <p:cNvCxnSpPr>
            <a:stCxn id="485" idx="45"/>
            <a:endCxn id="428" idx="0"/>
          </p:cNvCxnSpPr>
          <p:nvPr/>
        </p:nvCxnSpPr>
        <p:spPr>
          <a:xfrm>
            <a:off x="5101073" y="5044536"/>
            <a:ext cx="657601" cy="166426"/>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0" name="Elbow Connector 19"/>
          <p:cNvCxnSpPr>
            <a:stCxn id="442" idx="1"/>
            <a:endCxn id="190" idx="0"/>
          </p:cNvCxnSpPr>
          <p:nvPr/>
        </p:nvCxnSpPr>
        <p:spPr>
          <a:xfrm rot="10800000" flipV="1">
            <a:off x="3413194" y="5041319"/>
            <a:ext cx="1430413" cy="29446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3" name="Elbow Connector 22"/>
          <p:cNvCxnSpPr>
            <a:stCxn id="428" idx="2"/>
            <a:endCxn id="219" idx="1"/>
          </p:cNvCxnSpPr>
          <p:nvPr/>
        </p:nvCxnSpPr>
        <p:spPr>
          <a:xfrm rot="5400000" flipH="1">
            <a:off x="4215270" y="3954895"/>
            <a:ext cx="2423402" cy="663407"/>
          </a:xfrm>
          <a:prstGeom prst="bentConnector4">
            <a:avLst>
              <a:gd name="adj1" fmla="val -5241"/>
              <a:gd name="adj2" fmla="val -105629"/>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163" name="Group 10"/>
          <p:cNvGrpSpPr>
            <a:grpSpLocks/>
          </p:cNvGrpSpPr>
          <p:nvPr/>
        </p:nvGrpSpPr>
        <p:grpSpPr bwMode="auto">
          <a:xfrm>
            <a:off x="3663098" y="5592809"/>
            <a:ext cx="1081088" cy="404812"/>
            <a:chOff x="2555875" y="1628775"/>
            <a:chExt cx="1081088" cy="404813"/>
          </a:xfrm>
        </p:grpSpPr>
        <p:grpSp>
          <p:nvGrpSpPr>
            <p:cNvPr id="164" name="Group 278"/>
            <p:cNvGrpSpPr>
              <a:grpSpLocks/>
            </p:cNvGrpSpPr>
            <p:nvPr/>
          </p:nvGrpSpPr>
          <p:grpSpPr bwMode="auto">
            <a:xfrm>
              <a:off x="2555875" y="1628775"/>
              <a:ext cx="1079500" cy="398463"/>
              <a:chOff x="2555776" y="1628800"/>
              <a:chExt cx="1079619" cy="398140"/>
            </a:xfrm>
          </p:grpSpPr>
          <p:sp>
            <p:nvSpPr>
              <p:cNvPr id="180"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lIns="0" rIns="0"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Hire Contingent Worker </a:t>
                </a:r>
                <a:br>
                  <a:rPr lang="en-US" altLang="en-US" sz="700" dirty="0">
                    <a:solidFill>
                      <a:srgbClr val="000000"/>
                    </a:solidFill>
                    <a:latin typeface="Calibri" panose="020F0502020204030204" pitchFamily="34" charset="0"/>
                  </a:rPr>
                </a:br>
                <a:r>
                  <a:rPr lang="en-US" altLang="en-US" sz="700" dirty="0">
                    <a:solidFill>
                      <a:srgbClr val="000000"/>
                    </a:solidFill>
                    <a:latin typeface="Calibri" panose="020F0502020204030204" pitchFamily="34" charset="0"/>
                  </a:rPr>
                  <a:t>as Employee</a:t>
                </a:r>
              </a:p>
            </p:txBody>
          </p:sp>
          <p:grpSp>
            <p:nvGrpSpPr>
              <p:cNvPr id="181" name="Group 284"/>
              <p:cNvGrpSpPr>
                <a:grpSpLocks/>
              </p:cNvGrpSpPr>
              <p:nvPr/>
            </p:nvGrpSpPr>
            <p:grpSpPr bwMode="auto">
              <a:xfrm>
                <a:off x="2627222" y="1628800"/>
                <a:ext cx="187346" cy="163381"/>
                <a:chOff x="-1500351" y="3692879"/>
                <a:chExt cx="187346" cy="163381"/>
              </a:xfrm>
            </p:grpSpPr>
            <p:sp>
              <p:nvSpPr>
                <p:cNvPr id="182"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183"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grpSp>
        <p:grpSp>
          <p:nvGrpSpPr>
            <p:cNvPr id="165" name="Group 358"/>
            <p:cNvGrpSpPr>
              <a:grpSpLocks/>
            </p:cNvGrpSpPr>
            <p:nvPr/>
          </p:nvGrpSpPr>
          <p:grpSpPr bwMode="auto">
            <a:xfrm>
              <a:off x="2557070" y="1739181"/>
              <a:ext cx="1079893" cy="294407"/>
              <a:chOff x="8489732" y="4403217"/>
              <a:chExt cx="1079512" cy="294200"/>
            </a:xfrm>
          </p:grpSpPr>
          <p:sp>
            <p:nvSpPr>
              <p:cNvPr id="166"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7"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8"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69"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0"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1"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2"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3"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4"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5"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6"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7"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8"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179"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184" name="Group 12"/>
          <p:cNvGrpSpPr>
            <a:grpSpLocks/>
          </p:cNvGrpSpPr>
          <p:nvPr/>
        </p:nvGrpSpPr>
        <p:grpSpPr bwMode="auto">
          <a:xfrm>
            <a:off x="2362452" y="6163889"/>
            <a:ext cx="279400" cy="279400"/>
            <a:chOff x="1830387" y="4857052"/>
            <a:chExt cx="279400" cy="279400"/>
          </a:xfrm>
        </p:grpSpPr>
        <p:sp>
          <p:nvSpPr>
            <p:cNvPr id="185" name="Donut 435"/>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186"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187" name="Group 689"/>
          <p:cNvGrpSpPr>
            <a:grpSpLocks/>
          </p:cNvGrpSpPr>
          <p:nvPr/>
        </p:nvGrpSpPr>
        <p:grpSpPr bwMode="auto">
          <a:xfrm>
            <a:off x="3273492" y="5335779"/>
            <a:ext cx="276225" cy="150813"/>
            <a:chOff x="7020496" y="4784785"/>
            <a:chExt cx="275109" cy="150745"/>
          </a:xfrm>
        </p:grpSpPr>
        <p:grpSp>
          <p:nvGrpSpPr>
            <p:cNvPr id="188" name="Group 118"/>
            <p:cNvGrpSpPr>
              <a:grpSpLocks/>
            </p:cNvGrpSpPr>
            <p:nvPr/>
          </p:nvGrpSpPr>
          <p:grpSpPr bwMode="auto">
            <a:xfrm>
              <a:off x="7020496" y="4784785"/>
              <a:ext cx="275109" cy="150745"/>
              <a:chOff x="7022877" y="4789547"/>
              <a:chExt cx="275109" cy="150745"/>
            </a:xfrm>
          </p:grpSpPr>
          <p:grpSp>
            <p:nvGrpSpPr>
              <p:cNvPr id="196" name="Group 132"/>
              <p:cNvGrpSpPr>
                <a:grpSpLocks/>
              </p:cNvGrpSpPr>
              <p:nvPr/>
            </p:nvGrpSpPr>
            <p:grpSpPr bwMode="auto">
              <a:xfrm>
                <a:off x="7022877" y="4789547"/>
                <a:ext cx="275109" cy="146939"/>
                <a:chOff x="3014456" y="6923053"/>
                <a:chExt cx="1242639" cy="663709"/>
              </a:xfrm>
            </p:grpSpPr>
            <p:sp>
              <p:nvSpPr>
                <p:cNvPr id="201" name="Freeform 484"/>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02"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197" name="Group 541"/>
              <p:cNvGrpSpPr>
                <a:grpSpLocks/>
              </p:cNvGrpSpPr>
              <p:nvPr/>
            </p:nvGrpSpPr>
            <p:grpSpPr bwMode="auto">
              <a:xfrm>
                <a:off x="7029450" y="4894573"/>
                <a:ext cx="268536" cy="45719"/>
                <a:chOff x="7588635" y="4913826"/>
                <a:chExt cx="495416" cy="33609"/>
              </a:xfrm>
            </p:grpSpPr>
            <p:sp>
              <p:nvSpPr>
                <p:cNvPr id="198"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9"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00"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189" name="Group 654"/>
            <p:cNvGrpSpPr>
              <a:grpSpLocks/>
            </p:cNvGrpSpPr>
            <p:nvPr/>
          </p:nvGrpSpPr>
          <p:grpSpPr bwMode="auto">
            <a:xfrm>
              <a:off x="7035027" y="4886004"/>
              <a:ext cx="249169" cy="45720"/>
              <a:chOff x="1171328" y="3126737"/>
              <a:chExt cx="413886" cy="45739"/>
            </a:xfrm>
          </p:grpSpPr>
          <p:sp>
            <p:nvSpPr>
              <p:cNvPr id="191"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2"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3"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4"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195"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190"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203" name="Elbow Connector 17"/>
          <p:cNvCxnSpPr>
            <a:stCxn id="201" idx="26"/>
            <a:endCxn id="180" idx="0"/>
          </p:cNvCxnSpPr>
          <p:nvPr/>
        </p:nvCxnSpPr>
        <p:spPr>
          <a:xfrm>
            <a:off x="3539836" y="5483156"/>
            <a:ext cx="663012" cy="220778"/>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04" name="Elbow Connector 19"/>
          <p:cNvCxnSpPr>
            <a:stCxn id="198" idx="1"/>
            <a:endCxn id="186" idx="0"/>
          </p:cNvCxnSpPr>
          <p:nvPr/>
        </p:nvCxnSpPr>
        <p:spPr>
          <a:xfrm rot="10800000" flipV="1">
            <a:off x="2499912" y="5462778"/>
            <a:ext cx="779930" cy="725109"/>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sp>
        <p:nvSpPr>
          <p:cNvPr id="205" name="TextBox 1"/>
          <p:cNvSpPr txBox="1">
            <a:spLocks noChangeArrowheads="1"/>
          </p:cNvSpPr>
          <p:nvPr/>
        </p:nvSpPr>
        <p:spPr bwMode="auto">
          <a:xfrm>
            <a:off x="2140658" y="5200250"/>
            <a:ext cx="1140697"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Inactive contingent worker will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not be hired as employee</a:t>
            </a:r>
            <a:endParaRPr lang="en-US" altLang="en-US" sz="600" b="0" dirty="0">
              <a:ea typeface="Arial Unicode MS" panose="020B0604020202020204" pitchFamily="34" charset="-128"/>
              <a:cs typeface="Arial Unicode MS" panose="020B0604020202020204" pitchFamily="34" charset="-128"/>
            </a:endParaRPr>
          </a:p>
        </p:txBody>
      </p:sp>
      <p:sp>
        <p:nvSpPr>
          <p:cNvPr id="211" name="TextBox 1"/>
          <p:cNvSpPr txBox="1">
            <a:spLocks noChangeArrowheads="1"/>
          </p:cNvSpPr>
          <p:nvPr/>
        </p:nvSpPr>
        <p:spPr bwMode="auto">
          <a:xfrm>
            <a:off x="3562542" y="5200250"/>
            <a:ext cx="1010854" cy="221599"/>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Inactive contingent worker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will be hired as employee</a:t>
            </a:r>
            <a:endParaRPr lang="en-US" altLang="en-US" sz="600" b="0" dirty="0">
              <a:ea typeface="Arial Unicode MS" panose="020B0604020202020204" pitchFamily="34" charset="-128"/>
              <a:cs typeface="Arial Unicode MS" panose="020B0604020202020204" pitchFamily="34" charset="-128"/>
            </a:endParaRPr>
          </a:p>
        </p:txBody>
      </p:sp>
      <p:grpSp>
        <p:nvGrpSpPr>
          <p:cNvPr id="215" name="Group 689"/>
          <p:cNvGrpSpPr>
            <a:grpSpLocks/>
          </p:cNvGrpSpPr>
          <p:nvPr/>
        </p:nvGrpSpPr>
        <p:grpSpPr bwMode="auto">
          <a:xfrm rot="10800000">
            <a:off x="4833330" y="3048702"/>
            <a:ext cx="276225" cy="150813"/>
            <a:chOff x="7020496" y="4784785"/>
            <a:chExt cx="275109" cy="150745"/>
          </a:xfrm>
        </p:grpSpPr>
        <p:grpSp>
          <p:nvGrpSpPr>
            <p:cNvPr id="216" name="Group 118"/>
            <p:cNvGrpSpPr>
              <a:grpSpLocks/>
            </p:cNvGrpSpPr>
            <p:nvPr/>
          </p:nvGrpSpPr>
          <p:grpSpPr bwMode="auto">
            <a:xfrm>
              <a:off x="7020496" y="4784785"/>
              <a:ext cx="275109" cy="150745"/>
              <a:chOff x="7022877" y="4789547"/>
              <a:chExt cx="275109" cy="150745"/>
            </a:xfrm>
          </p:grpSpPr>
          <p:grpSp>
            <p:nvGrpSpPr>
              <p:cNvPr id="224" name="Group 132"/>
              <p:cNvGrpSpPr>
                <a:grpSpLocks/>
              </p:cNvGrpSpPr>
              <p:nvPr/>
            </p:nvGrpSpPr>
            <p:grpSpPr bwMode="auto">
              <a:xfrm>
                <a:off x="7022877" y="4789547"/>
                <a:ext cx="275109" cy="146939"/>
                <a:chOff x="3014456" y="6923053"/>
                <a:chExt cx="1242639" cy="663709"/>
              </a:xfrm>
            </p:grpSpPr>
            <p:sp>
              <p:nvSpPr>
                <p:cNvPr id="229" name="Freeform 484"/>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230"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225" name="Group 541"/>
              <p:cNvGrpSpPr>
                <a:grpSpLocks/>
              </p:cNvGrpSpPr>
              <p:nvPr/>
            </p:nvGrpSpPr>
            <p:grpSpPr bwMode="auto">
              <a:xfrm>
                <a:off x="7029450" y="4894573"/>
                <a:ext cx="268536" cy="45719"/>
                <a:chOff x="7588635" y="4913826"/>
                <a:chExt cx="495416" cy="33609"/>
              </a:xfrm>
            </p:grpSpPr>
            <p:sp>
              <p:nvSpPr>
                <p:cNvPr id="226"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27"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28"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217" name="Group 654"/>
            <p:cNvGrpSpPr>
              <a:grpSpLocks/>
            </p:cNvGrpSpPr>
            <p:nvPr/>
          </p:nvGrpSpPr>
          <p:grpSpPr bwMode="auto">
            <a:xfrm>
              <a:off x="7035027" y="4886004"/>
              <a:ext cx="249169" cy="45720"/>
              <a:chOff x="1171328" y="3126737"/>
              <a:chExt cx="413886" cy="45739"/>
            </a:xfrm>
          </p:grpSpPr>
          <p:sp>
            <p:nvSpPr>
              <p:cNvPr id="219"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20"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21"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22"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223"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218"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3" name="Straight Arrow Connector 12"/>
          <p:cNvCxnSpPr>
            <a:stCxn id="218" idx="0"/>
            <a:endCxn id="385" idx="0"/>
          </p:cNvCxnSpPr>
          <p:nvPr/>
        </p:nvCxnSpPr>
        <p:spPr>
          <a:xfrm>
            <a:off x="4969853" y="3199515"/>
            <a:ext cx="5355" cy="187582"/>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6" name="Straight Arrow Connector 5"/>
          <p:cNvCxnSpPr>
            <a:stCxn id="180" idx="2"/>
            <a:endCxn id="522" idx="0"/>
          </p:cNvCxnSpPr>
          <p:nvPr/>
        </p:nvCxnSpPr>
        <p:spPr>
          <a:xfrm>
            <a:off x="4202848" y="5991271"/>
            <a:ext cx="2815" cy="172618"/>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242" name="Group 14"/>
          <p:cNvGrpSpPr>
            <a:grpSpLocks/>
          </p:cNvGrpSpPr>
          <p:nvPr/>
        </p:nvGrpSpPr>
        <p:grpSpPr bwMode="auto">
          <a:xfrm>
            <a:off x="3726911" y="2591224"/>
            <a:ext cx="1091493" cy="294241"/>
            <a:chOff x="2555875" y="2793485"/>
            <a:chExt cx="1090613" cy="294203"/>
          </a:xfrm>
        </p:grpSpPr>
        <p:sp>
          <p:nvSpPr>
            <p:cNvPr id="243"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Send </a:t>
              </a:r>
              <a:br>
                <a:rPr lang="en-US" altLang="en-US" sz="700" b="0" dirty="0">
                  <a:solidFill>
                    <a:srgbClr val="FFFFFF"/>
                  </a:solidFill>
                  <a:latin typeface="Calibri" panose="020F0502020204030204" pitchFamily="34" charset="0"/>
                </a:rPr>
              </a:br>
              <a:r>
                <a:rPr lang="en-US" altLang="en-US" sz="700" b="0" dirty="0">
                  <a:solidFill>
                    <a:srgbClr val="FFFFFF"/>
                  </a:solidFill>
                  <a:latin typeface="Calibri" panose="020F0502020204030204" pitchFamily="34" charset="0"/>
                </a:rPr>
                <a:t>E-mail Notification about </a:t>
              </a:r>
              <a:br>
                <a:rPr lang="en-US" altLang="en-US" sz="700" b="0" dirty="0">
                  <a:solidFill>
                    <a:srgbClr val="FFFFFF"/>
                  </a:solidFill>
                  <a:latin typeface="Calibri" panose="020F0502020204030204" pitchFamily="34" charset="0"/>
                </a:rPr>
              </a:br>
              <a:r>
                <a:rPr lang="en-US" altLang="en-US" sz="700" b="0" dirty="0">
                  <a:solidFill>
                    <a:schemeClr val="bg1"/>
                  </a:solidFill>
                  <a:latin typeface="Calibri" panose="020F0502020204030204" pitchFamily="34" charset="0"/>
                </a:rPr>
                <a:t>New</a:t>
              </a:r>
              <a:r>
                <a:rPr lang="en-US" altLang="en-US" sz="700" b="0" dirty="0">
                  <a:solidFill>
                    <a:srgbClr val="FFFFFF"/>
                  </a:solidFill>
                  <a:latin typeface="Calibri" panose="020F0502020204030204" pitchFamily="34" charset="0"/>
                </a:rPr>
                <a:t> Contingent Worker</a:t>
              </a:r>
            </a:p>
          </p:txBody>
        </p:sp>
        <p:grpSp>
          <p:nvGrpSpPr>
            <p:cNvPr id="244" name="Group 268"/>
            <p:cNvGrpSpPr>
              <a:grpSpLocks/>
            </p:cNvGrpSpPr>
            <p:nvPr/>
          </p:nvGrpSpPr>
          <p:grpSpPr bwMode="auto">
            <a:xfrm>
              <a:off x="2566787" y="2793485"/>
              <a:ext cx="1079701" cy="294203"/>
              <a:chOff x="8489732" y="4403217"/>
              <a:chExt cx="1079512" cy="294200"/>
            </a:xfrm>
          </p:grpSpPr>
          <p:sp>
            <p:nvSpPr>
              <p:cNvPr id="245"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6"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7"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8"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49"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0"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1"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2"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3"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4"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5"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6"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7"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58"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259" name="Rectangle 15"/>
          <p:cNvSpPr>
            <a:spLocks noChangeArrowheads="1"/>
          </p:cNvSpPr>
          <p:nvPr/>
        </p:nvSpPr>
        <p:spPr bwMode="auto">
          <a:xfrm>
            <a:off x="6542187" y="1490900"/>
            <a:ext cx="1280160"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Supervisor</a:t>
            </a:r>
          </a:p>
        </p:txBody>
      </p:sp>
      <p:sp>
        <p:nvSpPr>
          <p:cNvPr id="260" name="Rectangle 98"/>
          <p:cNvSpPr>
            <a:spLocks noChangeArrowheads="1"/>
          </p:cNvSpPr>
          <p:nvPr/>
        </p:nvSpPr>
        <p:spPr bwMode="auto">
          <a:xfrm>
            <a:off x="6542187" y="1719500"/>
            <a:ext cx="1280160" cy="4780930"/>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261" name="Rectangle 15"/>
          <p:cNvSpPr>
            <a:spLocks noChangeArrowheads="1"/>
          </p:cNvSpPr>
          <p:nvPr/>
        </p:nvSpPr>
        <p:spPr bwMode="auto">
          <a:xfrm>
            <a:off x="7822566" y="1490900"/>
            <a:ext cx="1280160" cy="228600"/>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pPr>
            <a:r>
              <a:rPr lang="en-US" altLang="en-US" sz="800" dirty="0">
                <a:solidFill>
                  <a:schemeClr val="accent2"/>
                </a:solidFill>
              </a:rPr>
              <a:t>Work Order Owner</a:t>
            </a:r>
          </a:p>
        </p:txBody>
      </p:sp>
      <p:sp>
        <p:nvSpPr>
          <p:cNvPr id="262" name="Rectangle 98"/>
          <p:cNvSpPr>
            <a:spLocks noChangeArrowheads="1"/>
          </p:cNvSpPr>
          <p:nvPr/>
        </p:nvSpPr>
        <p:spPr bwMode="auto">
          <a:xfrm>
            <a:off x="7822566" y="1719500"/>
            <a:ext cx="1280160" cy="4780930"/>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grpSp>
        <p:nvGrpSpPr>
          <p:cNvPr id="263" name="Group 14"/>
          <p:cNvGrpSpPr>
            <a:grpSpLocks/>
          </p:cNvGrpSpPr>
          <p:nvPr/>
        </p:nvGrpSpPr>
        <p:grpSpPr bwMode="auto">
          <a:xfrm>
            <a:off x="6644347" y="2981561"/>
            <a:ext cx="1091493" cy="294241"/>
            <a:chOff x="2555875" y="2793485"/>
            <a:chExt cx="1090613" cy="294203"/>
          </a:xfrm>
        </p:grpSpPr>
        <p:sp>
          <p:nvSpPr>
            <p:cNvPr id="264"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a:t>
              </a:r>
              <a:br>
                <a:rPr lang="en-US" altLang="en-US" sz="700" b="0" dirty="0">
                  <a:solidFill>
                    <a:srgbClr val="FFFFFF"/>
                  </a:solidFill>
                  <a:latin typeface="Calibri" panose="020F0502020204030204" pitchFamily="34" charset="0"/>
                </a:rPr>
              </a:br>
              <a:r>
                <a:rPr lang="en-US" altLang="en-US" sz="700" b="0" dirty="0">
                  <a:solidFill>
                    <a:srgbClr val="FFFFFF"/>
                  </a:solidFill>
                  <a:latin typeface="Calibri" panose="020F0502020204030204" pitchFamily="34" charset="0"/>
                </a:rPr>
                <a:t>E-mail Notification about </a:t>
              </a:r>
              <a:br>
                <a:rPr lang="en-US" altLang="en-US" sz="700" b="0" dirty="0">
                  <a:solidFill>
                    <a:srgbClr val="FFFFFF"/>
                  </a:solidFill>
                  <a:latin typeface="Calibri" panose="020F0502020204030204" pitchFamily="34" charset="0"/>
                </a:rPr>
              </a:br>
              <a:r>
                <a:rPr lang="en-US" altLang="en-US" sz="700" b="0" dirty="0">
                  <a:solidFill>
                    <a:schemeClr val="bg1"/>
                  </a:solidFill>
                  <a:latin typeface="Calibri" panose="020F0502020204030204" pitchFamily="34" charset="0"/>
                </a:rPr>
                <a:t>New</a:t>
              </a:r>
              <a:r>
                <a:rPr lang="en-US" altLang="en-US" sz="700" b="0" dirty="0">
                  <a:solidFill>
                    <a:srgbClr val="FFFFFF"/>
                  </a:solidFill>
                  <a:latin typeface="Calibri" panose="020F0502020204030204" pitchFamily="34" charset="0"/>
                </a:rPr>
                <a:t> Contingent Worker</a:t>
              </a:r>
            </a:p>
          </p:txBody>
        </p:sp>
        <p:grpSp>
          <p:nvGrpSpPr>
            <p:cNvPr id="265" name="Group 268"/>
            <p:cNvGrpSpPr>
              <a:grpSpLocks/>
            </p:cNvGrpSpPr>
            <p:nvPr/>
          </p:nvGrpSpPr>
          <p:grpSpPr bwMode="auto">
            <a:xfrm>
              <a:off x="2566787" y="2793485"/>
              <a:ext cx="1079701" cy="294203"/>
              <a:chOff x="8489732" y="4403217"/>
              <a:chExt cx="1079512" cy="294200"/>
            </a:xfrm>
          </p:grpSpPr>
          <p:sp>
            <p:nvSpPr>
              <p:cNvPr id="266"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7"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8"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69"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1"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2"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3"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4"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5"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6"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7"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8"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79"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0"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281" name="Group 14"/>
          <p:cNvGrpSpPr>
            <a:grpSpLocks/>
          </p:cNvGrpSpPr>
          <p:nvPr/>
        </p:nvGrpSpPr>
        <p:grpSpPr bwMode="auto">
          <a:xfrm>
            <a:off x="7920421" y="2981561"/>
            <a:ext cx="1091493" cy="294241"/>
            <a:chOff x="2555875" y="2793485"/>
            <a:chExt cx="1090613" cy="294203"/>
          </a:xfrm>
        </p:grpSpPr>
        <p:sp>
          <p:nvSpPr>
            <p:cNvPr id="282" name="Rounded Rectangle 514"/>
            <p:cNvSpPr>
              <a:spLocks noChangeArrowheads="1"/>
            </p:cNvSpPr>
            <p:nvPr/>
          </p:nvSpPr>
          <p:spPr bwMode="auto">
            <a:xfrm>
              <a:off x="2555875" y="2795590"/>
              <a:ext cx="1079500" cy="287337"/>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lIns="0" rIns="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dirty="0">
                  <a:solidFill>
                    <a:srgbClr val="FFFFFF"/>
                  </a:solidFill>
                  <a:latin typeface="Calibri" panose="020F0502020204030204" pitchFamily="34" charset="0"/>
                </a:rPr>
                <a:t>Receive </a:t>
              </a:r>
              <a:br>
                <a:rPr lang="en-US" altLang="en-US" sz="700" b="0" dirty="0">
                  <a:solidFill>
                    <a:srgbClr val="FFFFFF"/>
                  </a:solidFill>
                  <a:latin typeface="Calibri" panose="020F0502020204030204" pitchFamily="34" charset="0"/>
                </a:rPr>
              </a:br>
              <a:r>
                <a:rPr lang="en-US" altLang="en-US" sz="700" b="0" dirty="0">
                  <a:solidFill>
                    <a:srgbClr val="FFFFFF"/>
                  </a:solidFill>
                  <a:latin typeface="Calibri" panose="020F0502020204030204" pitchFamily="34" charset="0"/>
                </a:rPr>
                <a:t>E-mail Notification about </a:t>
              </a:r>
              <a:br>
                <a:rPr lang="en-US" altLang="en-US" sz="700" b="0" dirty="0">
                  <a:solidFill>
                    <a:srgbClr val="FFFFFF"/>
                  </a:solidFill>
                  <a:latin typeface="Calibri" panose="020F0502020204030204" pitchFamily="34" charset="0"/>
                </a:rPr>
              </a:br>
              <a:r>
                <a:rPr lang="en-US" altLang="en-US" sz="700" b="0" dirty="0">
                  <a:solidFill>
                    <a:schemeClr val="bg1"/>
                  </a:solidFill>
                  <a:latin typeface="Calibri" panose="020F0502020204030204" pitchFamily="34" charset="0"/>
                </a:rPr>
                <a:t>New</a:t>
              </a:r>
              <a:r>
                <a:rPr lang="en-US" altLang="en-US" sz="700" b="0" dirty="0">
                  <a:solidFill>
                    <a:srgbClr val="FFFFFF"/>
                  </a:solidFill>
                  <a:latin typeface="Calibri" panose="020F0502020204030204" pitchFamily="34" charset="0"/>
                </a:rPr>
                <a:t> Contingent Worker</a:t>
              </a:r>
            </a:p>
          </p:txBody>
        </p:sp>
        <p:grpSp>
          <p:nvGrpSpPr>
            <p:cNvPr id="283" name="Group 268"/>
            <p:cNvGrpSpPr>
              <a:grpSpLocks/>
            </p:cNvGrpSpPr>
            <p:nvPr/>
          </p:nvGrpSpPr>
          <p:grpSpPr bwMode="auto">
            <a:xfrm>
              <a:off x="2566787" y="2793485"/>
              <a:ext cx="1079701" cy="294203"/>
              <a:chOff x="8489732" y="4403217"/>
              <a:chExt cx="1079512" cy="294200"/>
            </a:xfrm>
          </p:grpSpPr>
          <p:sp>
            <p:nvSpPr>
              <p:cNvPr id="284"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5"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6"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7"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8"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89"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0"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1"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2"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3"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4"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5"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6"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297"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cxnSp>
        <p:nvCxnSpPr>
          <p:cNvPr id="17" name="Connector: Elbow 16"/>
          <p:cNvCxnSpPr>
            <a:stCxn id="243" idx="3"/>
            <a:endCxn id="268" idx="0"/>
          </p:cNvCxnSpPr>
          <p:nvPr/>
        </p:nvCxnSpPr>
        <p:spPr>
          <a:xfrm>
            <a:off x="4807282" y="2737016"/>
            <a:ext cx="2388373" cy="24982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2" name="Connector: Elbow 21"/>
          <p:cNvCxnSpPr>
            <a:stCxn id="243" idx="3"/>
            <a:endCxn id="282" idx="0"/>
          </p:cNvCxnSpPr>
          <p:nvPr/>
        </p:nvCxnSpPr>
        <p:spPr>
          <a:xfrm>
            <a:off x="4807282" y="2737016"/>
            <a:ext cx="3653325" cy="246650"/>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6" name="Connector: Elbow 25"/>
          <p:cNvCxnSpPr>
            <a:stCxn id="243" idx="2"/>
            <a:endCxn id="228" idx="3"/>
          </p:cNvCxnSpPr>
          <p:nvPr/>
        </p:nvCxnSpPr>
        <p:spPr>
          <a:xfrm rot="16200000" flipH="1">
            <a:off x="4454307" y="2693492"/>
            <a:ext cx="191812" cy="566233"/>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8" name="Straight Arrow Connector 27"/>
          <p:cNvCxnSpPr>
            <a:stCxn id="15821" idx="2"/>
            <a:endCxn id="243" idx="0"/>
          </p:cNvCxnSpPr>
          <p:nvPr/>
        </p:nvCxnSpPr>
        <p:spPr>
          <a:xfrm flipH="1">
            <a:off x="4267097" y="2390308"/>
            <a:ext cx="733" cy="203021"/>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476" name="Group 689"/>
          <p:cNvGrpSpPr>
            <a:grpSpLocks/>
          </p:cNvGrpSpPr>
          <p:nvPr/>
        </p:nvGrpSpPr>
        <p:grpSpPr bwMode="auto">
          <a:xfrm rot="16200000">
            <a:off x="1778255" y="2174990"/>
            <a:ext cx="276225" cy="150813"/>
            <a:chOff x="7020496" y="4784785"/>
            <a:chExt cx="275109" cy="150745"/>
          </a:xfrm>
        </p:grpSpPr>
        <p:grpSp>
          <p:nvGrpSpPr>
            <p:cNvPr id="477" name="Group 118"/>
            <p:cNvGrpSpPr>
              <a:grpSpLocks/>
            </p:cNvGrpSpPr>
            <p:nvPr/>
          </p:nvGrpSpPr>
          <p:grpSpPr bwMode="auto">
            <a:xfrm>
              <a:off x="7020496" y="4784785"/>
              <a:ext cx="275109" cy="150745"/>
              <a:chOff x="7022877" y="4789547"/>
              <a:chExt cx="275109" cy="150745"/>
            </a:xfrm>
          </p:grpSpPr>
          <p:grpSp>
            <p:nvGrpSpPr>
              <p:cNvPr id="492" name="Group 132"/>
              <p:cNvGrpSpPr>
                <a:grpSpLocks/>
              </p:cNvGrpSpPr>
              <p:nvPr/>
            </p:nvGrpSpPr>
            <p:grpSpPr bwMode="auto">
              <a:xfrm>
                <a:off x="7022877" y="4789547"/>
                <a:ext cx="275109" cy="146939"/>
                <a:chOff x="3014456" y="6923053"/>
                <a:chExt cx="1242639" cy="663709"/>
              </a:xfrm>
            </p:grpSpPr>
            <p:sp>
              <p:nvSpPr>
                <p:cNvPr id="497"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49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493" name="Group 541"/>
              <p:cNvGrpSpPr>
                <a:grpSpLocks/>
              </p:cNvGrpSpPr>
              <p:nvPr/>
            </p:nvGrpSpPr>
            <p:grpSpPr bwMode="auto">
              <a:xfrm>
                <a:off x="7029450" y="4894573"/>
                <a:ext cx="268536" cy="45719"/>
                <a:chOff x="7588635" y="4913826"/>
                <a:chExt cx="495416" cy="33609"/>
              </a:xfrm>
            </p:grpSpPr>
            <p:sp>
              <p:nvSpPr>
                <p:cNvPr id="49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9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9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478" name="Group 654"/>
            <p:cNvGrpSpPr>
              <a:grpSpLocks/>
            </p:cNvGrpSpPr>
            <p:nvPr/>
          </p:nvGrpSpPr>
          <p:grpSpPr bwMode="auto">
            <a:xfrm>
              <a:off x="7035027" y="4886004"/>
              <a:ext cx="249169" cy="45720"/>
              <a:chOff x="1171328" y="3126737"/>
              <a:chExt cx="413886" cy="45739"/>
            </a:xfrm>
          </p:grpSpPr>
          <p:sp>
            <p:nvSpPr>
              <p:cNvPr id="480"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81"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88"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9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49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79"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499" name="TextBox 1"/>
          <p:cNvSpPr txBox="1">
            <a:spLocks noChangeArrowheads="1"/>
          </p:cNvSpPr>
          <p:nvPr/>
        </p:nvSpPr>
        <p:spPr bwMode="auto">
          <a:xfrm>
            <a:off x="1956329" y="1775025"/>
            <a:ext cx="1525418" cy="129266"/>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Contingent Worker is new to the company</a:t>
            </a:r>
            <a:endParaRPr lang="en-US" altLang="en-US" sz="600" b="0" dirty="0">
              <a:ea typeface="Arial Unicode MS" panose="020B0604020202020204" pitchFamily="34" charset="-128"/>
              <a:cs typeface="Arial Unicode MS" panose="020B0604020202020204" pitchFamily="34" charset="-128"/>
            </a:endParaRPr>
          </a:p>
        </p:txBody>
      </p:sp>
      <p:sp>
        <p:nvSpPr>
          <p:cNvPr id="500" name="TextBox 1"/>
          <p:cNvSpPr txBox="1">
            <a:spLocks noChangeArrowheads="1"/>
          </p:cNvSpPr>
          <p:nvPr/>
        </p:nvSpPr>
        <p:spPr bwMode="auto">
          <a:xfrm>
            <a:off x="1172915" y="2409478"/>
            <a:ext cx="757580" cy="313932"/>
          </a:xfrm>
          <a:prstGeom prst="rect">
            <a:avLst/>
          </a:prstGeom>
          <a:solidFill>
            <a:srgbClr val="FFFF99"/>
          </a:solidFill>
          <a:ln w="3175">
            <a:solidFill>
              <a:schemeClr val="tx1"/>
            </a:solidFill>
            <a:miter lim="800000"/>
            <a:headEnd/>
            <a:tailEnd/>
          </a:ln>
        </p:spPr>
        <p:txBody>
          <a:bodyPr wrap="non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Contingent Worker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is employee of the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company</a:t>
            </a:r>
            <a:endParaRPr lang="en-US" altLang="en-US" sz="600" b="0" dirty="0">
              <a:ea typeface="Arial Unicode MS" panose="020B0604020202020204" pitchFamily="34" charset="-128"/>
              <a:cs typeface="Arial Unicode MS" panose="020B0604020202020204" pitchFamily="34" charset="-128"/>
            </a:endParaRPr>
          </a:p>
        </p:txBody>
      </p:sp>
      <p:grpSp>
        <p:nvGrpSpPr>
          <p:cNvPr id="501" name="Group 689"/>
          <p:cNvGrpSpPr>
            <a:grpSpLocks/>
          </p:cNvGrpSpPr>
          <p:nvPr/>
        </p:nvGrpSpPr>
        <p:grpSpPr bwMode="auto">
          <a:xfrm rot="5400000">
            <a:off x="3287512" y="2174990"/>
            <a:ext cx="276225" cy="150813"/>
            <a:chOff x="7020496" y="4784785"/>
            <a:chExt cx="275109" cy="150745"/>
          </a:xfrm>
        </p:grpSpPr>
        <p:grpSp>
          <p:nvGrpSpPr>
            <p:cNvPr id="502" name="Group 118"/>
            <p:cNvGrpSpPr>
              <a:grpSpLocks/>
            </p:cNvGrpSpPr>
            <p:nvPr/>
          </p:nvGrpSpPr>
          <p:grpSpPr bwMode="auto">
            <a:xfrm>
              <a:off x="7020496" y="4784785"/>
              <a:ext cx="275109" cy="150745"/>
              <a:chOff x="7022877" y="4789547"/>
              <a:chExt cx="275109" cy="150745"/>
            </a:xfrm>
          </p:grpSpPr>
          <p:grpSp>
            <p:nvGrpSpPr>
              <p:cNvPr id="510" name="Group 132"/>
              <p:cNvGrpSpPr>
                <a:grpSpLocks/>
              </p:cNvGrpSpPr>
              <p:nvPr/>
            </p:nvGrpSpPr>
            <p:grpSpPr bwMode="auto">
              <a:xfrm>
                <a:off x="7022877" y="4789547"/>
                <a:ext cx="275109" cy="146939"/>
                <a:chOff x="3014456" y="6923053"/>
                <a:chExt cx="1242639" cy="663709"/>
              </a:xfrm>
            </p:grpSpPr>
            <p:sp>
              <p:nvSpPr>
                <p:cNvPr id="515"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16"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511" name="Group 541"/>
              <p:cNvGrpSpPr>
                <a:grpSpLocks/>
              </p:cNvGrpSpPr>
              <p:nvPr/>
            </p:nvGrpSpPr>
            <p:grpSpPr bwMode="auto">
              <a:xfrm>
                <a:off x="7029450" y="4894573"/>
                <a:ext cx="268536" cy="45719"/>
                <a:chOff x="7588635" y="4913826"/>
                <a:chExt cx="495416" cy="33609"/>
              </a:xfrm>
            </p:grpSpPr>
            <p:sp>
              <p:nvSpPr>
                <p:cNvPr id="512"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13"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14"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503" name="Group 654"/>
            <p:cNvGrpSpPr>
              <a:grpSpLocks/>
            </p:cNvGrpSpPr>
            <p:nvPr/>
          </p:nvGrpSpPr>
          <p:grpSpPr bwMode="auto">
            <a:xfrm>
              <a:off x="7035027" y="4886004"/>
              <a:ext cx="249169" cy="45720"/>
              <a:chOff x="1171328" y="3126737"/>
              <a:chExt cx="413886" cy="45739"/>
            </a:xfrm>
          </p:grpSpPr>
          <p:sp>
            <p:nvSpPr>
              <p:cNvPr id="505"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06"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07"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08"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509"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504"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cxnSp>
        <p:nvCxnSpPr>
          <p:cNvPr id="19" name="Connector: Elbow 18"/>
          <p:cNvCxnSpPr>
            <a:stCxn id="480" idx="1"/>
            <a:endCxn id="517" idx="1"/>
          </p:cNvCxnSpPr>
          <p:nvPr/>
        </p:nvCxnSpPr>
        <p:spPr>
          <a:xfrm rot="16200000" flipH="1">
            <a:off x="1955198" y="2384603"/>
            <a:ext cx="253199" cy="232435"/>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9" name="Connector: Elbow 28"/>
          <p:cNvCxnSpPr>
            <a:stCxn id="517" idx="3"/>
            <a:endCxn id="509" idx="3"/>
          </p:cNvCxnSpPr>
          <p:nvPr/>
        </p:nvCxnSpPr>
        <p:spPr>
          <a:xfrm flipV="1">
            <a:off x="3277515" y="2377397"/>
            <a:ext cx="98898" cy="250024"/>
          </a:xfrm>
          <a:prstGeom prst="bentConnector2">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27" name="Connector: Elbow 26"/>
          <p:cNvCxnSpPr>
            <a:stCxn id="491" idx="3"/>
            <a:endCxn id="505" idx="1"/>
          </p:cNvCxnSpPr>
          <p:nvPr/>
        </p:nvCxnSpPr>
        <p:spPr>
          <a:xfrm rot="16200000" flipH="1">
            <a:off x="2669408" y="1419568"/>
            <a:ext cx="3175" cy="1410833"/>
          </a:xfrm>
          <a:prstGeom prst="bentConnector3">
            <a:avLst>
              <a:gd name="adj1" fmla="val -5670457"/>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cxnSp>
        <p:nvCxnSpPr>
          <p:cNvPr id="15778" name="Straight Arrow Connector 15777"/>
          <p:cNvCxnSpPr>
            <a:stCxn id="515" idx="5"/>
            <a:endCxn id="15821" idx="1"/>
          </p:cNvCxnSpPr>
          <p:nvPr/>
        </p:nvCxnSpPr>
        <p:spPr>
          <a:xfrm flipV="1">
            <a:off x="3500796" y="2246640"/>
            <a:ext cx="227284" cy="477"/>
          </a:xfrm>
          <a:prstGeom prst="straightConnector1">
            <a:avLst/>
          </a:prstGeom>
          <a:noFill/>
          <a:ln w="15875">
            <a:solidFill>
              <a:srgbClr val="99CCFF"/>
            </a:solidFill>
            <a:round/>
            <a:headEnd/>
            <a:tailEnd type="triangle" w="med" len="med"/>
          </a:ln>
          <a:extLst>
            <a:ext uri="{909E8E84-426E-40DD-AFC4-6F175D3DCCD1}">
              <a14:hiddenFill xmlns:a14="http://schemas.microsoft.com/office/drawing/2010/main">
                <a:noFill/>
              </a14:hiddenFill>
            </a:ext>
          </a:extLst>
        </p:spPr>
      </p:cxnSp>
      <p:grpSp>
        <p:nvGrpSpPr>
          <p:cNvPr id="362" name="Group 10"/>
          <p:cNvGrpSpPr>
            <a:grpSpLocks/>
          </p:cNvGrpSpPr>
          <p:nvPr/>
        </p:nvGrpSpPr>
        <p:grpSpPr bwMode="auto">
          <a:xfrm>
            <a:off x="2198015" y="2372627"/>
            <a:ext cx="1081088" cy="404812"/>
            <a:chOff x="2555875" y="1628775"/>
            <a:chExt cx="1081088" cy="404813"/>
          </a:xfrm>
        </p:grpSpPr>
        <p:grpSp>
          <p:nvGrpSpPr>
            <p:cNvPr id="363" name="Group 278"/>
            <p:cNvGrpSpPr>
              <a:grpSpLocks/>
            </p:cNvGrpSpPr>
            <p:nvPr/>
          </p:nvGrpSpPr>
          <p:grpSpPr bwMode="auto">
            <a:xfrm>
              <a:off x="2555875" y="1628775"/>
              <a:ext cx="1079500" cy="398463"/>
              <a:chOff x="2555776" y="1628800"/>
              <a:chExt cx="1079619" cy="398140"/>
            </a:xfrm>
          </p:grpSpPr>
          <p:sp>
            <p:nvSpPr>
              <p:cNvPr id="517"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dirty="0">
                    <a:solidFill>
                      <a:srgbClr val="000000"/>
                    </a:solidFill>
                    <a:latin typeface="Calibri" panose="020F0502020204030204" pitchFamily="34" charset="0"/>
                  </a:rPr>
                  <a:t>Terminate Employee</a:t>
                </a:r>
              </a:p>
            </p:txBody>
          </p:sp>
          <p:grpSp>
            <p:nvGrpSpPr>
              <p:cNvPr id="518" name="Group 284"/>
              <p:cNvGrpSpPr>
                <a:grpSpLocks/>
              </p:cNvGrpSpPr>
              <p:nvPr/>
            </p:nvGrpSpPr>
            <p:grpSpPr bwMode="auto">
              <a:xfrm>
                <a:off x="2627222" y="1628800"/>
                <a:ext cx="187346" cy="163381"/>
                <a:chOff x="-1500351" y="3692879"/>
                <a:chExt cx="187346" cy="163381"/>
              </a:xfrm>
            </p:grpSpPr>
            <p:sp>
              <p:nvSpPr>
                <p:cNvPr id="519"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20"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64" name="Group 358"/>
            <p:cNvGrpSpPr>
              <a:grpSpLocks/>
            </p:cNvGrpSpPr>
            <p:nvPr/>
          </p:nvGrpSpPr>
          <p:grpSpPr bwMode="auto">
            <a:xfrm>
              <a:off x="2557070" y="1739181"/>
              <a:ext cx="1079893" cy="294407"/>
              <a:chOff x="8489732" y="4403217"/>
              <a:chExt cx="1079512" cy="294200"/>
            </a:xfrm>
          </p:grpSpPr>
          <p:sp>
            <p:nvSpPr>
              <p:cNvPr id="365"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6"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67"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89"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33"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6"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7"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69"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0"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1"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2"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3"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4"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475"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521" name="Group 12"/>
          <p:cNvGrpSpPr>
            <a:grpSpLocks/>
          </p:cNvGrpSpPr>
          <p:nvPr/>
        </p:nvGrpSpPr>
        <p:grpSpPr bwMode="auto">
          <a:xfrm>
            <a:off x="4065963" y="6163889"/>
            <a:ext cx="279400" cy="279400"/>
            <a:chOff x="1830387" y="4857052"/>
            <a:chExt cx="279400" cy="279400"/>
          </a:xfrm>
        </p:grpSpPr>
        <p:sp>
          <p:nvSpPr>
            <p:cNvPr id="522" name="Donut 378"/>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523"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dirty="0">
                <a:solidFill>
                  <a:srgbClr val="000000"/>
                </a:solidFill>
                <a:latin typeface="Calibri" panose="020F0502020204030204" pitchFamily="34" charset="0"/>
              </a:endParaRPr>
            </a:p>
          </p:txBody>
        </p:sp>
      </p:grpSp>
      <p:sp>
        <p:nvSpPr>
          <p:cNvPr id="524" name="TextBox 1"/>
          <p:cNvSpPr txBox="1">
            <a:spLocks noChangeArrowheads="1"/>
          </p:cNvSpPr>
          <p:nvPr/>
        </p:nvSpPr>
        <p:spPr bwMode="auto">
          <a:xfrm>
            <a:off x="4382754" y="6135527"/>
            <a:ext cx="1623124" cy="313932"/>
          </a:xfrm>
          <a:prstGeom prst="rect">
            <a:avLst/>
          </a:prstGeom>
          <a:solidFill>
            <a:srgbClr val="FFFF99"/>
          </a:solidFill>
          <a:ln w="0">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Former contingent worker hired as employee and ready to experience different processes during his/her employment</a:t>
            </a:r>
            <a:endParaRPr lang="en-US" altLang="en-US" sz="600" b="0" dirty="0">
              <a:ea typeface="Arial Unicode MS" panose="020B0604020202020204" pitchFamily="34" charset="-128"/>
              <a:cs typeface="Arial Unicode MS" panose="020B0604020202020204" pitchFamily="34" charset="-128"/>
            </a:endParaRPr>
          </a:p>
        </p:txBody>
      </p:sp>
      <p:sp>
        <p:nvSpPr>
          <p:cNvPr id="525" name="TextBox 1"/>
          <p:cNvSpPr txBox="1">
            <a:spLocks noChangeArrowheads="1"/>
          </p:cNvSpPr>
          <p:nvPr/>
        </p:nvSpPr>
        <p:spPr bwMode="auto">
          <a:xfrm>
            <a:off x="1217722" y="6169421"/>
            <a:ext cx="1074226" cy="221599"/>
          </a:xfrm>
          <a:prstGeom prst="rect">
            <a:avLst/>
          </a:prstGeom>
          <a:solidFill>
            <a:srgbClr val="FFFF99"/>
          </a:solidFill>
          <a:ln w="0">
            <a:solidFill>
              <a:schemeClr val="tx1"/>
            </a:solidFill>
            <a:miter lim="800000"/>
            <a:headEnd/>
            <a:tailEnd/>
          </a:ln>
        </p:spPr>
        <p:txBody>
          <a:bodyPr wrap="square" lIns="45720" tIns="18288" rIns="45720" bIns="18288">
            <a:spAutoFit/>
          </a:bodyPr>
          <a:ls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50000"/>
              </a:spcBef>
              <a:buClr>
                <a:srgbClr val="F0AB00"/>
              </a:buClr>
            </a:pPr>
            <a:r>
              <a:rPr lang="en-US" altLang="en-US" sz="600" dirty="0">
                <a:ea typeface="Arial Unicode MS" panose="020B0604020202020204" pitchFamily="34" charset="-128"/>
                <a:cs typeface="Arial Unicode MS" panose="020B0604020202020204" pitchFamily="34" charset="-128"/>
              </a:rPr>
              <a:t>Contingent Worker </a:t>
            </a:r>
            <a:br>
              <a:rPr lang="en-US" altLang="en-US" sz="600" dirty="0">
                <a:ea typeface="Arial Unicode MS" panose="020B0604020202020204" pitchFamily="34" charset="-128"/>
                <a:cs typeface="Arial Unicode MS" panose="020B0604020202020204" pitchFamily="34" charset="-128"/>
              </a:rPr>
            </a:br>
            <a:r>
              <a:rPr lang="en-US" altLang="en-US" sz="600" dirty="0">
                <a:ea typeface="Arial Unicode MS" panose="020B0604020202020204" pitchFamily="34" charset="-128"/>
                <a:cs typeface="Arial Unicode MS" panose="020B0604020202020204" pitchFamily="34" charset="-128"/>
              </a:rPr>
              <a:t>no longer active for company</a:t>
            </a:r>
            <a:endParaRPr lang="en-US" altLang="en-US" sz="600" b="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1407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1Q0 – </a:t>
            </a:r>
            <a:r>
              <a:rPr lang="de-DE" altLang="en-US" dirty="0"/>
              <a:t>Manage </a:t>
            </a:r>
            <a:r>
              <a:rPr lang="en-US" altLang="en-US" dirty="0"/>
              <a:t>Contingent</a:t>
            </a:r>
            <a:r>
              <a:rPr lang="de-DE" altLang="en-US" dirty="0"/>
              <a:t> </a:t>
            </a:r>
            <a:r>
              <a:rPr lang="en-US" altLang="en-US" dirty="0"/>
              <a:t>Workforce</a:t>
            </a:r>
            <a:endParaRPr lang="en-US" dirty="0"/>
          </a:p>
        </p:txBody>
      </p:sp>
      <p:graphicFrame>
        <p:nvGraphicFramePr>
          <p:cNvPr id="50" name="Table 49"/>
          <p:cNvGraphicFramePr>
            <a:graphicFrameLocks noGrp="1"/>
          </p:cNvGraphicFramePr>
          <p:nvPr>
            <p:extLst>
              <p:ext uri="{D42A27DB-BD31-4B8C-83A1-F6EECF244321}">
                <p14:modId xmlns:p14="http://schemas.microsoft.com/office/powerpoint/2010/main" val="3248493770"/>
              </p:ext>
            </p:extLst>
          </p:nvPr>
        </p:nvGraphicFramePr>
        <p:xfrm>
          <a:off x="642749" y="1709909"/>
          <a:ext cx="5503527" cy="1600102"/>
        </p:xfrm>
        <a:graphic>
          <a:graphicData uri="http://schemas.openxmlformats.org/drawingml/2006/table">
            <a:tbl>
              <a:tblPr/>
              <a:tblGrid>
                <a:gridCol w="375346">
                  <a:extLst>
                    <a:ext uri="{9D8B030D-6E8A-4147-A177-3AD203B41FA5}">
                      <a16:colId xmlns:a16="http://schemas.microsoft.com/office/drawing/2014/main" val="20000"/>
                    </a:ext>
                  </a:extLst>
                </a:gridCol>
                <a:gridCol w="5128181">
                  <a:extLst>
                    <a:ext uri="{9D8B030D-6E8A-4147-A177-3AD203B41FA5}">
                      <a16:colId xmlns:a16="http://schemas.microsoft.com/office/drawing/2014/main" val="20001"/>
                    </a:ext>
                  </a:extLst>
                </a:gridCol>
              </a:tblGrid>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 Icon</a:t>
                      </a: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charset="0"/>
                          <a:cs typeface="Arial" charset="0"/>
                        </a:rPr>
                        <a:t>Menu Path</a:t>
                      </a:r>
                    </a:p>
                  </a:txBody>
                  <a:tcPr marL="36007" marR="36007" marT="45703" marB="45703"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2856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800" b="0" i="1" u="none" strike="noStrike" cap="none" normalizeH="0" baseline="0" dirty="0">
                          <a:ln>
                            <a:noFill/>
                          </a:ln>
                          <a:solidFill>
                            <a:schemeClr val="tx1"/>
                          </a:solidFill>
                          <a:effectLst/>
                          <a:latin typeface="Arial" charset="0"/>
                          <a:cs typeface="Arial" charset="0"/>
                        </a:rPr>
                        <a:t>Home</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Employee&gt;</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 </a:t>
                      </a:r>
                      <a:r>
                        <a:rPr kumimoji="0" lang="en-US" altLang="en-US" sz="800" b="0" i="1" u="none" strike="noStrike" cap="none" normalizeH="0" baseline="0" dirty="0">
                          <a:ln>
                            <a:noFill/>
                          </a:ln>
                          <a:solidFill>
                            <a:schemeClr val="tx1"/>
                          </a:solidFill>
                          <a:effectLst/>
                          <a:latin typeface="Arial" charset="0"/>
                          <a:cs typeface="Arial" charset="0"/>
                        </a:rPr>
                        <a:t>Actions</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Terminate</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594">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Admin Center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Manage Employees </a:t>
                      </a:r>
                      <a:r>
                        <a:rPr kumimoji="0" lang="en-US" altLang="en-US" sz="800" b="0" i="0" u="none" strike="noStrike" cap="none" normalizeH="0" baseline="0" dirty="0">
                          <a:ln>
                            <a:noFill/>
                          </a:ln>
                          <a:solidFill>
                            <a:schemeClr val="tx1"/>
                          </a:solidFill>
                          <a:effectLst/>
                          <a:latin typeface="Arial" charset="0"/>
                          <a:cs typeface="Arial" charset="0"/>
                        </a:rPr>
                        <a:t>portlet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Update User Information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Add Contingent Worker</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eaLnBrk="0" hangingPunct="0">
                        <a:spcBef>
                          <a:spcPts val="1625"/>
                        </a:spcBef>
                        <a:buClr>
                          <a:schemeClr val="accent1"/>
                        </a:buClr>
                        <a:buSzPct val="80000"/>
                        <a:defRPr sz="1600"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sz="1600">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defRPr sz="1400">
                          <a:solidFill>
                            <a:schemeClr val="tx1"/>
                          </a:solidFill>
                          <a:latin typeface="Arial" charset="0"/>
                        </a:defRPr>
                      </a:lvl3pPr>
                      <a:lvl4pPr marL="1600200" indent="-228600" eaLnBrk="0" hangingPunct="0">
                        <a:spcBef>
                          <a:spcPts val="400"/>
                        </a:spcBef>
                        <a:buClr>
                          <a:schemeClr val="accent2"/>
                        </a:buClr>
                        <a:buSzPct val="100000"/>
                        <a:buFont typeface="Arial" charset="0"/>
                        <a:defRPr sz="12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defRPr sz="12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defRPr sz="1200">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Org Chart </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6008" marR="36008" marT="45601" marB="45601"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sym typeface="Symbol" pitchFamily="18" charset="2"/>
                        </a:rPr>
                        <a:t>&lt;Search Contingent Worker&gt; </a:t>
                      </a:r>
                      <a:r>
                        <a:rPr kumimoji="0" lang="en-US" altLang="en-US" sz="800" b="0" i="0" u="none" strike="noStrike" cap="none" normalizeH="0" baseline="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a:ln>
                            <a:noFill/>
                          </a:ln>
                          <a:solidFill>
                            <a:schemeClr val="tx1"/>
                          </a:solidFill>
                          <a:effectLst/>
                          <a:latin typeface="Arial" charset="0"/>
                          <a:cs typeface="Arial" charset="0"/>
                        </a:rPr>
                        <a:t>Actions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e.g. </a:t>
                      </a:r>
                      <a:r>
                        <a:rPr kumimoji="0" lang="en-US" altLang="en-US" sz="800" b="0" i="1" u="none" strike="noStrike" cap="none" normalizeH="0" baseline="0" dirty="0">
                          <a:ln>
                            <a:noFill/>
                          </a:ln>
                          <a:solidFill>
                            <a:schemeClr val="tx1"/>
                          </a:solidFill>
                          <a:effectLst/>
                          <a:latin typeface="Arial" charset="0"/>
                          <a:cs typeface="Arial" charset="0"/>
                        </a:rPr>
                        <a:t>Edit Work Order Information</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Admin Center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Manage Employees </a:t>
                      </a:r>
                      <a:r>
                        <a:rPr kumimoji="0" lang="en-US" altLang="en-US" sz="800" b="0" i="0" u="none" strike="noStrike" cap="none" normalizeH="0" baseline="0" dirty="0">
                          <a:ln>
                            <a:noFill/>
                          </a:ln>
                          <a:solidFill>
                            <a:schemeClr val="tx1"/>
                          </a:solidFill>
                          <a:effectLst/>
                          <a:latin typeface="Arial" charset="0"/>
                          <a:cs typeface="Arial" charset="0"/>
                        </a:rPr>
                        <a:t>portlet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Update User Information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Add Contingent Worker</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3631631"/>
                  </a:ext>
                </a:extLst>
              </a:tr>
              <a:tr h="228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cs typeface="Arial" charset="0"/>
                      </a:endParaRPr>
                    </a:p>
                  </a:txBody>
                  <a:tcPr marL="36007" marR="36007" marT="45703" marB="45703"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a:ln>
                            <a:noFill/>
                          </a:ln>
                          <a:solidFill>
                            <a:schemeClr val="tx1"/>
                          </a:solidFill>
                          <a:effectLst/>
                          <a:latin typeface="Arial" charset="0"/>
                          <a:cs typeface="Arial" charset="0"/>
                        </a:rPr>
                        <a:t>Home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a:t>
                      </a:r>
                      <a:r>
                        <a:rPr kumimoji="0" lang="en-US" altLang="en-US" sz="800" b="0" i="0" u="none" strike="noStrike" cap="none" normalizeH="0" baseline="0" dirty="0">
                          <a:ln>
                            <a:noFill/>
                          </a:ln>
                          <a:solidFill>
                            <a:schemeClr val="tx1"/>
                          </a:solidFill>
                          <a:effectLst/>
                          <a:latin typeface="Arial" charset="0"/>
                          <a:cs typeface="Arial" charset="0"/>
                        </a:rPr>
                        <a:t> </a:t>
                      </a:r>
                      <a:r>
                        <a:rPr kumimoji="0" lang="en-US" altLang="en-US" sz="800" b="0" i="1" u="none" strike="noStrike" cap="none" normalizeH="0" baseline="0" dirty="0">
                          <a:ln>
                            <a:noFill/>
                          </a:ln>
                          <a:solidFill>
                            <a:schemeClr val="tx1"/>
                          </a:solidFill>
                          <a:effectLst/>
                          <a:latin typeface="Arial" charset="0"/>
                          <a:cs typeface="Arial" charset="0"/>
                        </a:rPr>
                        <a:t>Company Info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Org Chart </a:t>
                      </a:r>
                      <a:r>
                        <a:rPr kumimoji="0" lang="en-US" altLang="en-US" sz="800" b="0" i="0" u="none" strike="noStrike" cap="none" normalizeH="0" baseline="0" dirty="0">
                          <a:ln>
                            <a:noFill/>
                          </a:ln>
                          <a:solidFill>
                            <a:schemeClr val="tx1"/>
                          </a:solidFill>
                          <a:effectLst/>
                          <a:latin typeface="Arial" charset="0"/>
                          <a:cs typeface="Arial" charset="0"/>
                          <a:sym typeface="Symbol" pitchFamily="18" charset="2"/>
                        </a:rPr>
                        <a:t> </a:t>
                      </a:r>
                      <a:r>
                        <a:rPr kumimoji="0" lang="en-US" altLang="en-US" sz="800" b="0" i="1" u="none" strike="noStrike" cap="none" normalizeH="0" baseline="0" dirty="0">
                          <a:ln>
                            <a:noFill/>
                          </a:ln>
                          <a:solidFill>
                            <a:schemeClr val="tx1"/>
                          </a:solidFill>
                          <a:effectLst/>
                          <a:latin typeface="Arial" charset="0"/>
                          <a:cs typeface="Arial" charset="0"/>
                        </a:rPr>
                        <a:t>Add New Employee </a:t>
                      </a:r>
                      <a:r>
                        <a:rPr kumimoji="0" lang="en-US" altLang="en-US" sz="800" b="0" i="0" u="none" strike="noStrike" cap="none" normalizeH="0" baseline="0" dirty="0">
                          <a:ln>
                            <a:noFill/>
                          </a:ln>
                          <a:solidFill>
                            <a:schemeClr val="tx1"/>
                          </a:solidFill>
                          <a:effectLst/>
                          <a:latin typeface="Arial" charset="0"/>
                          <a:cs typeface="Arial" charset="0"/>
                        </a:rPr>
                        <a:t>icon </a:t>
                      </a:r>
                      <a:endParaRPr kumimoji="0" lang="de-DE" altLang="en-US" sz="800" b="0" i="1" u="none" strike="noStrike" cap="none" normalizeH="0" baseline="0" dirty="0">
                        <a:ln>
                          <a:noFill/>
                        </a:ln>
                        <a:solidFill>
                          <a:schemeClr val="tx1"/>
                        </a:solidFill>
                        <a:effectLst/>
                        <a:latin typeface="Arial" charset="0"/>
                        <a:ea typeface="Arial Unicode MS" pitchFamily="34" charset="-128"/>
                        <a:cs typeface="Arial Unicode MS" pitchFamily="34" charset="-128"/>
                      </a:endParaRPr>
                    </a:p>
                  </a:txBody>
                  <a:tcPr marL="35999" marR="35999" marT="45648" marB="45648" horzOverflow="overflow">
                    <a:lnL>
                      <a:noFill/>
                    </a:lnL>
                    <a:lnR w="10000" cap="flat" cmpd="sng" algn="ctr">
                      <a:solidFill>
                        <a:schemeClr val="accent2"/>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611216"/>
                  </a:ext>
                </a:extLst>
              </a:tr>
            </a:tbl>
          </a:graphicData>
        </a:graphic>
      </p:graphicFrame>
      <p:grpSp>
        <p:nvGrpSpPr>
          <p:cNvPr id="51" name="Group 245"/>
          <p:cNvGrpSpPr>
            <a:grpSpLocks/>
          </p:cNvGrpSpPr>
          <p:nvPr/>
        </p:nvGrpSpPr>
        <p:grpSpPr bwMode="auto">
          <a:xfrm>
            <a:off x="726006" y="1964032"/>
            <a:ext cx="187325" cy="163513"/>
            <a:chOff x="-1500351" y="3692879"/>
            <a:chExt cx="187346" cy="163380"/>
          </a:xfrm>
        </p:grpSpPr>
        <p:sp>
          <p:nvSpPr>
            <p:cNvPr id="52"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3"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54" name="Group 245"/>
          <p:cNvGrpSpPr>
            <a:grpSpLocks/>
          </p:cNvGrpSpPr>
          <p:nvPr/>
        </p:nvGrpSpPr>
        <p:grpSpPr bwMode="auto">
          <a:xfrm>
            <a:off x="726006" y="2189322"/>
            <a:ext cx="187325" cy="163512"/>
            <a:chOff x="-1500351" y="3692879"/>
            <a:chExt cx="187346" cy="163380"/>
          </a:xfrm>
        </p:grpSpPr>
        <p:sp>
          <p:nvSpPr>
            <p:cNvPr id="55"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56"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B</a:t>
              </a:r>
              <a:endParaRPr lang="en-US" altLang="en-US" sz="700" b="0">
                <a:solidFill>
                  <a:srgbClr val="000000"/>
                </a:solidFill>
                <a:latin typeface="Calibri" panose="020F0502020204030204" pitchFamily="34" charset="0"/>
              </a:endParaRPr>
            </a:p>
          </p:txBody>
        </p:sp>
      </p:grpSp>
      <p:sp>
        <p:nvSpPr>
          <p:cNvPr id="57" name="Rectangle 368"/>
          <p:cNvSpPr>
            <a:spLocks noChangeArrowheads="1"/>
          </p:cNvSpPr>
          <p:nvPr/>
        </p:nvSpPr>
        <p:spPr bwMode="auto">
          <a:xfrm>
            <a:off x="535173" y="1394007"/>
            <a:ext cx="1016000"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1100" dirty="0">
                <a:solidFill>
                  <a:schemeClr val="accent2"/>
                </a:solidFill>
              </a:rPr>
              <a:t>Icon Legend</a:t>
            </a:r>
          </a:p>
        </p:txBody>
      </p:sp>
      <p:grpSp>
        <p:nvGrpSpPr>
          <p:cNvPr id="58" name="Group 245"/>
          <p:cNvGrpSpPr>
            <a:grpSpLocks/>
          </p:cNvGrpSpPr>
          <p:nvPr/>
        </p:nvGrpSpPr>
        <p:grpSpPr bwMode="auto">
          <a:xfrm>
            <a:off x="727593" y="2425328"/>
            <a:ext cx="187325" cy="163512"/>
            <a:chOff x="-1500351" y="3692879"/>
            <a:chExt cx="187346" cy="163380"/>
          </a:xfrm>
        </p:grpSpPr>
        <p:sp>
          <p:nvSpPr>
            <p:cNvPr id="59"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0"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C</a:t>
              </a:r>
              <a:endParaRPr lang="en-US" altLang="en-US" sz="700" b="0">
                <a:solidFill>
                  <a:srgbClr val="000000"/>
                </a:solidFill>
                <a:latin typeface="Calibri" panose="020F0502020204030204" pitchFamily="34" charset="0"/>
              </a:endParaRPr>
            </a:p>
          </p:txBody>
        </p:sp>
      </p:grpSp>
      <p:grpSp>
        <p:nvGrpSpPr>
          <p:cNvPr id="61" name="Group 245"/>
          <p:cNvGrpSpPr>
            <a:grpSpLocks/>
          </p:cNvGrpSpPr>
          <p:nvPr/>
        </p:nvGrpSpPr>
        <p:grpSpPr bwMode="auto">
          <a:xfrm>
            <a:off x="726006" y="2654402"/>
            <a:ext cx="187325" cy="163512"/>
            <a:chOff x="-1500351" y="3692879"/>
            <a:chExt cx="187346" cy="163380"/>
          </a:xfrm>
        </p:grpSpPr>
        <p:sp>
          <p:nvSpPr>
            <p:cNvPr id="62"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63"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D</a:t>
              </a:r>
              <a:endParaRPr lang="en-US" altLang="en-US" sz="700" b="0" dirty="0">
                <a:solidFill>
                  <a:srgbClr val="000000"/>
                </a:solidFill>
                <a:latin typeface="Calibri" panose="020F0502020204030204" pitchFamily="34" charset="0"/>
              </a:endParaRPr>
            </a:p>
          </p:txBody>
        </p:sp>
      </p:grpSp>
      <p:graphicFrame>
        <p:nvGraphicFramePr>
          <p:cNvPr id="64" name="Table 63"/>
          <p:cNvGraphicFramePr>
            <a:graphicFrameLocks noGrp="1"/>
          </p:cNvGraphicFramePr>
          <p:nvPr>
            <p:extLst>
              <p:ext uri="{D42A27DB-BD31-4B8C-83A1-F6EECF244321}">
                <p14:modId xmlns:p14="http://schemas.microsoft.com/office/powerpoint/2010/main" val="3107655598"/>
              </p:ext>
            </p:extLst>
          </p:nvPr>
        </p:nvGraphicFramePr>
        <p:xfrm>
          <a:off x="645451" y="3427486"/>
          <a:ext cx="4624457" cy="1280007"/>
        </p:xfrm>
        <a:graphic>
          <a:graphicData uri="http://schemas.openxmlformats.org/drawingml/2006/table">
            <a:tbl>
              <a:tblPr/>
              <a:tblGrid>
                <a:gridCol w="524531">
                  <a:extLst>
                    <a:ext uri="{9D8B030D-6E8A-4147-A177-3AD203B41FA5}">
                      <a16:colId xmlns:a16="http://schemas.microsoft.com/office/drawing/2014/main" val="20000"/>
                    </a:ext>
                  </a:extLst>
                </a:gridCol>
                <a:gridCol w="4099926">
                  <a:extLst>
                    <a:ext uri="{9D8B030D-6E8A-4147-A177-3AD203B41FA5}">
                      <a16:colId xmlns:a16="http://schemas.microsoft.com/office/drawing/2014/main" val="20001"/>
                    </a:ext>
                  </a:extLst>
                </a:gridCol>
              </a:tblGrid>
              <a:tr h="228545">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Icon</a:t>
                      </a: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Description</a:t>
                      </a:r>
                      <a:endParaRPr kumimoji="0" lang="en-US" altLang="en-US" sz="9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txBody>
                  <a:tcPr marL="91414" marR="91414" marT="45620" marB="45620"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20040">
                <a:tc>
                  <a:txBody>
                    <a:bodyPr/>
                    <a:lstStyle>
                      <a:lvl1pPr>
                        <a:spcBef>
                          <a:spcPts val="1625"/>
                        </a:spcBef>
                        <a:buClr>
                          <a:schemeClr val="accent1"/>
                        </a:buClr>
                        <a:buSzPct val="80000"/>
                        <a:defRPr sz="1600"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lvl1pPr defTabSz="823913">
                        <a:spcBef>
                          <a:spcPts val="1625"/>
                        </a:spcBef>
                        <a:buClr>
                          <a:schemeClr val="accent1"/>
                        </a:buClr>
                        <a:buSzPct val="80000"/>
                        <a:defRPr sz="1600"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sz="1600">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defRPr sz="14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defRPr sz="12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defRPr sz="12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defRPr sz="1200">
                          <a:solidFill>
                            <a:schemeClr val="tx1"/>
                          </a:solidFill>
                          <a:latin typeface="Arial" panose="020B0604020202020204" pitchFamily="34" charset="0"/>
                        </a:defRPr>
                      </a:lvl9p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start</a:t>
                      </a: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38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One day after work order validity end date, contingent worker turns inactive in system</a:t>
                      </a: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0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14" marR="91414" marT="45620" marB="45620" horzOverflow="overflow">
                    <a:lnL w="10000" cap="flat" cmpd="sng" algn="ctr">
                      <a:solidFill>
                        <a:schemeClr val="accent2"/>
                      </a:solidFill>
                      <a:prstDash val="solid"/>
                      <a:round/>
                      <a:headEnd type="none" w="med" len="med"/>
                      <a:tailEnd type="none" w="med" len="med"/>
                    </a:lnL>
                    <a:lnR>
                      <a:noFill/>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tc>
                  <a:txBody>
                    <a:bodyPr/>
                    <a:lstStyle/>
                    <a:p>
                      <a:pPr marL="0" marR="0" lvl="0" indent="0" algn="l" defTabSz="823913" rtl="0" eaLnBrk="0" fontAlgn="base" latinLnBrk="0" hangingPunct="0">
                        <a:lnSpc>
                          <a:spcPct val="100000"/>
                        </a:lnSpc>
                        <a:spcBef>
                          <a:spcPct val="0"/>
                        </a:spcBef>
                        <a:spcAft>
                          <a:spcPct val="0"/>
                        </a:spcAft>
                        <a:buClr>
                          <a:srgbClr val="F0AB00"/>
                        </a:buClr>
                        <a:buSzTx/>
                        <a:buFont typeface="wingdings" panose="05000000000000000000" pitchFamily="2" charset="2"/>
                        <a:buNone/>
                        <a:tabLst/>
                        <a:defRPr/>
                      </a:pPr>
                      <a:r>
                        <a:rPr kumimoji="0" lang="en-US" altLang="en-US" sz="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end</a:t>
                      </a:r>
                    </a:p>
                  </a:txBody>
                  <a:tcPr marL="91414" marR="91414" marT="45620" marB="45620" anchor="ctr" horzOverflow="overflow">
                    <a:lnL>
                      <a:noFill/>
                    </a:lnL>
                    <a:lnR w="12700" cap="flat" cmpd="sng" algn="ctr">
                      <a:solidFill>
                        <a:schemeClr val="tx1"/>
                      </a:solidFill>
                      <a:prstDash val="solid"/>
                      <a:round/>
                      <a:headEnd type="none" w="med" len="med"/>
                      <a:tailEnd type="none" w="med" len="med"/>
                    </a:lnR>
                    <a:lnT w="10000" cap="flat" cmpd="sng" algn="ctr">
                      <a:solidFill>
                        <a:schemeClr val="accent2"/>
                      </a:solidFill>
                      <a:prstDash val="solid"/>
                      <a:round/>
                      <a:headEnd type="none" w="med" len="med"/>
                      <a:tailEnd type="none" w="med" len="med"/>
                    </a:lnT>
                    <a:lnB w="100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5" name="Oval 720"/>
          <p:cNvSpPr>
            <a:spLocks noChangeArrowheads="1"/>
          </p:cNvSpPr>
          <p:nvPr/>
        </p:nvSpPr>
        <p:spPr bwMode="auto">
          <a:xfrm>
            <a:off x="719968" y="3698917"/>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nvGrpSpPr>
          <p:cNvPr id="66" name="Group 65"/>
          <p:cNvGrpSpPr/>
          <p:nvPr/>
        </p:nvGrpSpPr>
        <p:grpSpPr>
          <a:xfrm>
            <a:off x="719968" y="3992405"/>
            <a:ext cx="488879" cy="344487"/>
            <a:chOff x="3686324" y="3047581"/>
            <a:chExt cx="488879" cy="344487"/>
          </a:xfrm>
        </p:grpSpPr>
        <p:grpSp>
          <p:nvGrpSpPr>
            <p:cNvPr id="67" name="Group 66"/>
            <p:cNvGrpSpPr/>
            <p:nvPr/>
          </p:nvGrpSpPr>
          <p:grpSpPr>
            <a:xfrm>
              <a:off x="3686324" y="3120606"/>
              <a:ext cx="271462" cy="271462"/>
              <a:chOff x="3686324" y="3120606"/>
              <a:chExt cx="271462" cy="271462"/>
            </a:xfrm>
          </p:grpSpPr>
          <p:sp>
            <p:nvSpPr>
              <p:cNvPr id="72" name="Oval 691"/>
              <p:cNvSpPr>
                <a:spLocks noChangeArrowheads="1"/>
              </p:cNvSpPr>
              <p:nvPr/>
            </p:nvSpPr>
            <p:spPr bwMode="auto">
              <a:xfrm>
                <a:off x="3686324" y="3120606"/>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3" name="Oval 692"/>
              <p:cNvSpPr>
                <a:spLocks noChangeArrowheads="1"/>
              </p:cNvSpPr>
              <p:nvPr/>
            </p:nvSpPr>
            <p:spPr bwMode="gray">
              <a:xfrm>
                <a:off x="3706962" y="3139655"/>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74" name="Oval 693"/>
              <p:cNvSpPr>
                <a:spLocks noChangeArrowheads="1"/>
              </p:cNvSpPr>
              <p:nvPr/>
            </p:nvSpPr>
            <p:spPr bwMode="auto">
              <a:xfrm>
                <a:off x="3686324" y="3120606"/>
                <a:ext cx="271462" cy="27146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75" name="Oval 694"/>
              <p:cNvSpPr>
                <a:spLocks noChangeArrowheads="1"/>
              </p:cNvSpPr>
              <p:nvPr/>
            </p:nvSpPr>
            <p:spPr bwMode="gray">
              <a:xfrm>
                <a:off x="3706962" y="3139655"/>
                <a:ext cx="231775" cy="231774"/>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76" name="Object 403"/>
              <p:cNvGraphicFramePr>
                <a:graphicFrameLocks noChangeAspect="1"/>
              </p:cNvGraphicFramePr>
              <p:nvPr>
                <p:extLst>
                  <p:ext uri="{D42A27DB-BD31-4B8C-83A1-F6EECF244321}">
                    <p14:modId xmlns:p14="http://schemas.microsoft.com/office/powerpoint/2010/main" val="599862774"/>
                  </p:ext>
                </p:extLst>
              </p:nvPr>
            </p:nvGraphicFramePr>
            <p:xfrm>
              <a:off x="3714963" y="3149076"/>
              <a:ext cx="223919" cy="223764"/>
            </p:xfrm>
            <a:graphic>
              <a:graphicData uri="http://schemas.openxmlformats.org/presentationml/2006/ole">
                <mc:AlternateContent xmlns:mc="http://schemas.openxmlformats.org/markup-compatibility/2006">
                  <mc:Choice xmlns:v="urn:schemas-microsoft-com:vml" Requires="v">
                    <p:oleObj spid="_x0000_s30753" name="Visio" r:id="rId3" imgW="254000" imgH="254000" progId="Visio.Drawing.11">
                      <p:embed/>
                    </p:oleObj>
                  </mc:Choice>
                  <mc:Fallback>
                    <p:oleObj name="Visio" r:id="rId3" imgW="254000" imgH="254000" progId="Visio.Drawing.11">
                      <p:embed/>
                      <p:pic>
                        <p:nvPicPr>
                          <p:cNvPr id="257" name="Object 4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963" y="3149076"/>
                            <a:ext cx="223919" cy="223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8" name="Group 67"/>
            <p:cNvGrpSpPr/>
            <p:nvPr/>
          </p:nvGrpSpPr>
          <p:grpSpPr>
            <a:xfrm>
              <a:off x="3949849" y="3047581"/>
              <a:ext cx="225354" cy="178747"/>
              <a:chOff x="3949849" y="3047581"/>
              <a:chExt cx="225354" cy="178747"/>
            </a:xfrm>
          </p:grpSpPr>
          <p:sp>
            <p:nvSpPr>
              <p:cNvPr id="69" name="Textfeld 492"/>
              <p:cNvSpPr txBox="1">
                <a:spLocks noChangeArrowheads="1"/>
              </p:cNvSpPr>
              <p:nvPr/>
            </p:nvSpPr>
            <p:spPr bwMode="auto">
              <a:xfrm>
                <a:off x="3977859" y="3047581"/>
                <a:ext cx="197344" cy="17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 name="Eckige Klammer links 490"/>
              <p:cNvSpPr>
                <a:spLocks/>
              </p:cNvSpPr>
              <p:nvPr/>
            </p:nvSpPr>
            <p:spPr bwMode="auto">
              <a:xfrm>
                <a:off x="4027636" y="3069806"/>
                <a:ext cx="46038" cy="141287"/>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spcBef>
                    <a:spcPts val="1625"/>
                  </a:spcBef>
                  <a:buClr>
                    <a:schemeClr val="accent1"/>
                  </a:buClr>
                  <a:buSzPct val="80000"/>
                  <a:defRPr b="1">
                    <a:solidFill>
                      <a:schemeClr val="tx1"/>
                    </a:solidFill>
                    <a:latin typeface="Arial" charset="0"/>
                  </a:defRPr>
                </a:lvl1pPr>
                <a:lvl2pPr marL="742950" indent="-285750" eaLnBrk="0" hangingPunct="0">
                  <a:spcBef>
                    <a:spcPts val="600"/>
                  </a:spcBef>
                  <a:buClr>
                    <a:schemeClr val="accent1"/>
                  </a:buClr>
                  <a:buSzPct val="80000"/>
                  <a:buFont typeface="wingdings" pitchFamily="2" charset="2"/>
                  <a:defRPr>
                    <a:solidFill>
                      <a:schemeClr val="tx1"/>
                    </a:solidFill>
                    <a:latin typeface="Arial" charset="0"/>
                  </a:defRPr>
                </a:lvl2pPr>
                <a:lvl3pPr marL="1143000" indent="-228600" eaLnBrk="0" hangingPunct="0">
                  <a:spcBef>
                    <a:spcPts val="400"/>
                  </a:spcBef>
                  <a:buClr>
                    <a:schemeClr val="accent1"/>
                  </a:buClr>
                  <a:buSzPct val="100000"/>
                  <a:buFont typeface="wingdings" pitchFamily="2" charset="2"/>
                  <a:buChar char=""/>
                  <a:defRPr sz="1600">
                    <a:solidFill>
                      <a:schemeClr val="tx1"/>
                    </a:solidFill>
                    <a:latin typeface="Arial" charset="0"/>
                  </a:defRPr>
                </a:lvl3pPr>
                <a:lvl4pPr marL="1600200" indent="-228600" eaLnBrk="0" hangingPunct="0">
                  <a:spcBef>
                    <a:spcPts val="400"/>
                  </a:spcBef>
                  <a:buClr>
                    <a:schemeClr val="accent2"/>
                  </a:buClr>
                  <a:buSzPct val="100000"/>
                  <a:buFont typeface="Arial" charset="0"/>
                  <a:buChar char="–"/>
                  <a:defRPr sz="1400">
                    <a:solidFill>
                      <a:schemeClr val="tx1"/>
                    </a:solidFill>
                    <a:latin typeface="Arial" charset="0"/>
                  </a:defRPr>
                </a:lvl4pPr>
                <a:lvl5pPr marL="2057400" indent="-228600" eaLnBrk="0" hangingPunct="0">
                  <a:spcBef>
                    <a:spcPts val="250"/>
                  </a:spcBef>
                  <a:buClr>
                    <a:schemeClr val="accent2"/>
                  </a:buClr>
                  <a:buSzPct val="100000"/>
                  <a:buFont typeface="Courier New" pitchFamily="49" charset="0"/>
                  <a:buChar char="o"/>
                  <a:defRPr sz="1400">
                    <a:solidFill>
                      <a:schemeClr val="tx1"/>
                    </a:solidFill>
                    <a:latin typeface="Arial" charset="0"/>
                  </a:defRPr>
                </a:lvl5pPr>
                <a:lvl6pPr marL="25146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6pPr>
                <a:lvl7pPr marL="29718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7pPr>
                <a:lvl8pPr marL="34290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8pPr>
                <a:lvl9pPr marL="3886200" indent="-228600" eaLnBrk="0" fontAlgn="base" hangingPunct="0">
                  <a:spcBef>
                    <a:spcPts val="250"/>
                  </a:spcBef>
                  <a:spcAft>
                    <a:spcPct val="0"/>
                  </a:spcAft>
                  <a:buClr>
                    <a:schemeClr val="accent2"/>
                  </a:buClr>
                  <a:buSzPct val="100000"/>
                  <a:buFont typeface="Courier New" pitchFamily="49" charset="0"/>
                  <a:buChar char="o"/>
                  <a:defRPr sz="1400">
                    <a:solidFill>
                      <a:schemeClr val="tx1"/>
                    </a:solidFill>
                    <a:latin typeface="Arial" charset="0"/>
                  </a:defRPr>
                </a:lvl9pPr>
              </a:lstStyle>
              <a:p>
                <a:pPr eaLnBrk="1" hangingPunct="1">
                  <a:spcBef>
                    <a:spcPct val="0"/>
                  </a:spcBef>
                  <a:buClrTx/>
                  <a:buSzTx/>
                  <a:defRPr/>
                </a:pPr>
                <a:endParaRPr lang="en-US" altLang="en-US" b="0">
                  <a:cs typeface="Arial" charset="0"/>
                </a:endParaRPr>
              </a:p>
            </p:txBody>
          </p:sp>
          <p:cxnSp>
            <p:nvCxnSpPr>
              <p:cNvPr id="71" name="Gerade Verbindung 491"/>
              <p:cNvCxnSpPr>
                <a:cxnSpLocks noChangeShapeType="1"/>
                <a:endCxn id="70" idx="1"/>
              </p:cNvCxnSpPr>
              <p:nvPr/>
            </p:nvCxnSpPr>
            <p:spPr bwMode="auto">
              <a:xfrm flipV="1">
                <a:off x="3949849" y="3139656"/>
                <a:ext cx="77787" cy="47625"/>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77" name="Group 12"/>
          <p:cNvGrpSpPr>
            <a:grpSpLocks/>
          </p:cNvGrpSpPr>
          <p:nvPr/>
        </p:nvGrpSpPr>
        <p:grpSpPr bwMode="auto">
          <a:xfrm>
            <a:off x="719968" y="4408158"/>
            <a:ext cx="279400" cy="279400"/>
            <a:chOff x="1830387" y="4857052"/>
            <a:chExt cx="279400" cy="279400"/>
          </a:xfrm>
        </p:grpSpPr>
        <p:sp>
          <p:nvSpPr>
            <p:cNvPr id="78" name="Donut 267"/>
            <p:cNvSpPr/>
            <p:nvPr/>
          </p:nvSpPr>
          <p:spPr bwMode="gray">
            <a:xfrm>
              <a:off x="1830387" y="4857052"/>
              <a:ext cx="279400" cy="279400"/>
            </a:xfrm>
            <a:prstGeom prst="donut">
              <a:avLst>
                <a:gd name="adj" fmla="val 8417"/>
              </a:avLst>
            </a:prstGeom>
            <a:solidFill>
              <a:schemeClr val="tx1"/>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sp>
          <p:nvSpPr>
            <p:cNvPr id="79" name="Oval 720"/>
            <p:cNvSpPr>
              <a:spLocks noChangeArrowheads="1"/>
            </p:cNvSpPr>
            <p:nvPr/>
          </p:nvSpPr>
          <p:spPr bwMode="auto">
            <a:xfrm>
              <a:off x="1852448" y="4881051"/>
              <a:ext cx="230798" cy="234000"/>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80" name="Group 245"/>
          <p:cNvGrpSpPr>
            <a:grpSpLocks/>
          </p:cNvGrpSpPr>
          <p:nvPr/>
        </p:nvGrpSpPr>
        <p:grpSpPr bwMode="auto">
          <a:xfrm>
            <a:off x="726006" y="2877071"/>
            <a:ext cx="187325" cy="163512"/>
            <a:chOff x="-1500351" y="3692879"/>
            <a:chExt cx="187346" cy="163380"/>
          </a:xfrm>
        </p:grpSpPr>
        <p:sp>
          <p:nvSpPr>
            <p:cNvPr id="81"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82"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E</a:t>
              </a:r>
              <a:endParaRPr lang="en-US" altLang="en-US" sz="700" b="0" dirty="0">
                <a:solidFill>
                  <a:srgbClr val="000000"/>
                </a:solidFill>
                <a:latin typeface="Calibri" panose="020F0502020204030204" pitchFamily="34" charset="0"/>
              </a:endParaRPr>
            </a:p>
          </p:txBody>
        </p:sp>
      </p:grpSp>
      <p:grpSp>
        <p:nvGrpSpPr>
          <p:cNvPr id="46" name="Group 245"/>
          <p:cNvGrpSpPr>
            <a:grpSpLocks/>
          </p:cNvGrpSpPr>
          <p:nvPr/>
        </p:nvGrpSpPr>
        <p:grpSpPr bwMode="auto">
          <a:xfrm>
            <a:off x="726006" y="3112595"/>
            <a:ext cx="187325" cy="163512"/>
            <a:chOff x="-1500351" y="3692879"/>
            <a:chExt cx="187346" cy="163380"/>
          </a:xfrm>
        </p:grpSpPr>
        <p:sp>
          <p:nvSpPr>
            <p:cNvPr id="47" name="Rounded Rectangle 246"/>
            <p:cNvSpPr>
              <a:spLocks noChangeArrowheads="1"/>
            </p:cNvSpPr>
            <p:nvPr/>
          </p:nvSpPr>
          <p:spPr bwMode="auto">
            <a:xfrm>
              <a:off x="-1490825" y="3810259"/>
              <a:ext cx="168294" cy="4600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48" name="Rounded Rectangle 247"/>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dirty="0">
                  <a:solidFill>
                    <a:srgbClr val="000000"/>
                  </a:solidFill>
                  <a:latin typeface="Calibri" panose="020F0502020204030204" pitchFamily="34" charset="0"/>
                </a:rPr>
                <a:t>F</a:t>
              </a:r>
              <a:endParaRPr lang="en-US" altLang="en-US" sz="700" b="0"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77413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ctrTitle"/>
          </p:nvPr>
        </p:nvSpPr>
        <p:spPr>
          <a:xfrm>
            <a:off x="323850" y="2444750"/>
            <a:ext cx="8496300" cy="738188"/>
          </a:xfrm>
        </p:spPr>
        <p:txBody>
          <a:bodyPr/>
          <a:lstStyle/>
          <a:p>
            <a:pPr eaLnBrk="1" hangingPunct="1"/>
            <a:r>
              <a:rPr lang="en-US" altLang="en-US"/>
              <a:t>Appendix</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de-DE" altLang="en-US"/>
              <a:t>Process Diagram Legend </a:t>
            </a:r>
          </a:p>
        </p:txBody>
      </p:sp>
      <p:grpSp>
        <p:nvGrpSpPr>
          <p:cNvPr id="31747" name="Group 176"/>
          <p:cNvGrpSpPr>
            <a:grpSpLocks/>
          </p:cNvGrpSpPr>
          <p:nvPr/>
        </p:nvGrpSpPr>
        <p:grpSpPr bwMode="auto">
          <a:xfrm>
            <a:off x="736600" y="1779588"/>
            <a:ext cx="1306513" cy="1992312"/>
            <a:chOff x="169863" y="2541588"/>
            <a:chExt cx="1306512" cy="1101178"/>
          </a:xfrm>
        </p:grpSpPr>
        <p:sp>
          <p:nvSpPr>
            <p:cNvPr id="32200" name="Rectangle 15"/>
            <p:cNvSpPr>
              <a:spLocks noChangeArrowheads="1"/>
            </p:cNvSpPr>
            <p:nvPr/>
          </p:nvSpPr>
          <p:spPr bwMode="auto">
            <a:xfrm>
              <a:off x="214313" y="2676525"/>
              <a:ext cx="1214437" cy="131763"/>
            </a:xfrm>
            <a:prstGeom prst="rect">
              <a:avLst/>
            </a:prstGeom>
            <a:gradFill rotWithShape="1">
              <a:gsLst>
                <a:gs pos="0">
                  <a:srgbClr val="A3B7D5"/>
                </a:gs>
                <a:gs pos="100000">
                  <a:srgbClr val="FFFFFF"/>
                </a:gs>
              </a:gsLst>
              <a:lin ang="2700000" scaled="1"/>
            </a:gradFill>
            <a:ln w="6350" algn="ctr">
              <a:solidFill>
                <a:schemeClr val="tx1"/>
              </a:solidFill>
              <a:miter lim="800000"/>
              <a:headEnd/>
              <a:tailEnd/>
            </a:ln>
          </p:spPr>
          <p:txBody>
            <a:bodyPr lIns="36000" tIns="36000" rIns="36000" bIns="36000" anchor="ct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Tx/>
                <a:buSzTx/>
              </a:pPr>
              <a:r>
                <a:rPr lang="en-US" altLang="en-US" sz="800" b="0">
                  <a:solidFill>
                    <a:schemeClr val="accent2"/>
                  </a:solidFill>
                </a:rPr>
                <a:t>User Role</a:t>
              </a:r>
            </a:p>
          </p:txBody>
        </p:sp>
        <p:sp>
          <p:nvSpPr>
            <p:cNvPr id="179" name="Rectangle 15"/>
            <p:cNvSpPr>
              <a:spLocks noChangeArrowheads="1"/>
            </p:cNvSpPr>
            <p:nvPr/>
          </p:nvSpPr>
          <p:spPr bwMode="auto">
            <a:xfrm>
              <a:off x="214313" y="2541588"/>
              <a:ext cx="1214437" cy="135125"/>
            </a:xfrm>
            <a:prstGeom prst="rect">
              <a:avLst/>
            </a:prstGeom>
            <a:solidFill>
              <a:schemeClr val="bg1">
                <a:lumMod val="95000"/>
              </a:schemeClr>
            </a:solidFill>
            <a:ln w="6350" algn="ctr">
              <a:solidFill>
                <a:schemeClr val="tx1"/>
              </a:solidFill>
              <a:miter lim="800000"/>
              <a:headEnd/>
              <a:tailEnd/>
            </a:ln>
          </p:spPr>
          <p:txBody>
            <a:bodyPr lIns="36000" tIns="36000" rIns="36000" bIns="36000" anchor="ctr"/>
            <a:lstStyle/>
            <a:p>
              <a:pPr algn="ctr" defTabSz="823913" fontAlgn="auto">
                <a:lnSpc>
                  <a:spcPct val="80000"/>
                </a:lnSpc>
                <a:spcBef>
                  <a:spcPts val="0"/>
                </a:spcBef>
                <a:spcAft>
                  <a:spcPts val="0"/>
                </a:spcAft>
                <a:buClr>
                  <a:srgbClr val="F0AB00"/>
                </a:buClr>
                <a:defRPr/>
              </a:pPr>
              <a:r>
                <a:rPr lang="en-US" sz="800" dirty="0">
                  <a:solidFill>
                    <a:srgbClr val="FFFFFF">
                      <a:lumMod val="65000"/>
                    </a:srgbClr>
                  </a:solidFill>
                  <a:latin typeface="Arial"/>
                  <a:cs typeface="+mn-cs"/>
                </a:rPr>
                <a:t>&lt;name&gt;*</a:t>
              </a:r>
            </a:p>
          </p:txBody>
        </p:sp>
        <p:sp>
          <p:nvSpPr>
            <p:cNvPr id="32202" name="Rectangle 98"/>
            <p:cNvSpPr>
              <a:spLocks noChangeArrowheads="1"/>
            </p:cNvSpPr>
            <p:nvPr/>
          </p:nvSpPr>
          <p:spPr bwMode="auto">
            <a:xfrm>
              <a:off x="214313" y="2808288"/>
              <a:ext cx="1214437" cy="834478"/>
            </a:xfrm>
            <a:prstGeom prst="rect">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Font typeface="wingdings" panose="05000000000000000000" pitchFamily="2" charset="2"/>
                <a:buNone/>
              </a:pPr>
              <a:endParaRPr lang="en-US" altLang="en-US" sz="1600" b="0">
                <a:ea typeface="Arial Unicode MS" panose="020B0604020202020204" pitchFamily="34" charset="-128"/>
                <a:cs typeface="Arial Unicode MS" panose="020B0604020202020204" pitchFamily="34" charset="-128"/>
              </a:endParaRPr>
            </a:p>
          </p:txBody>
        </p:sp>
        <p:sp>
          <p:nvSpPr>
            <p:cNvPr id="32203" name="TextBox 180"/>
            <p:cNvSpPr txBox="1">
              <a:spLocks noChangeArrowheads="1"/>
            </p:cNvSpPr>
            <p:nvPr/>
          </p:nvSpPr>
          <p:spPr bwMode="auto">
            <a:xfrm>
              <a:off x="1384300"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sp>
          <p:nvSpPr>
            <p:cNvPr id="32204" name="TextBox 181"/>
            <p:cNvSpPr txBox="1">
              <a:spLocks noChangeArrowheads="1"/>
            </p:cNvSpPr>
            <p:nvPr/>
          </p:nvSpPr>
          <p:spPr bwMode="auto">
            <a:xfrm>
              <a:off x="169863" y="3019789"/>
              <a:ext cx="92075" cy="9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400" b="0">
                  <a:ea typeface="Arial Unicode MS" panose="020B0604020202020204" pitchFamily="34" charset="-128"/>
                  <a:cs typeface="Arial Unicode MS" panose="020B0604020202020204" pitchFamily="34" charset="-128"/>
                </a:rPr>
                <a:t>≈</a:t>
              </a:r>
            </a:p>
          </p:txBody>
        </p:sp>
      </p:grpSp>
      <p:sp>
        <p:nvSpPr>
          <p:cNvPr id="94" name="TextBox 93"/>
          <p:cNvSpPr txBox="1"/>
          <p:nvPr/>
        </p:nvSpPr>
        <p:spPr>
          <a:xfrm>
            <a:off x="561975" y="6362700"/>
            <a:ext cx="4876800"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&lt;</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&gt;: SAP System (PPMS </a:t>
            </a:r>
            <a:r>
              <a:rPr lang="de-DE" sz="900" kern="0" dirty="0" err="1">
                <a:latin typeface="Arial" charset="0"/>
                <a:ea typeface="Arial Unicode MS" pitchFamily="34" charset="-128"/>
                <a:cs typeface="Arial Unicode MS" pitchFamily="34" charset="-128"/>
              </a:rPr>
              <a:t>name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non-SAP System, </a:t>
            </a:r>
            <a:r>
              <a:rPr lang="de-DE" sz="900" kern="0" dirty="0" err="1">
                <a:latin typeface="Arial" charset="0"/>
                <a:ea typeface="Arial Unicode MS" pitchFamily="34" charset="-128"/>
                <a:cs typeface="Arial Unicode MS" pitchFamily="34" charset="-128"/>
              </a:rPr>
              <a:t>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lane</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for</a:t>
            </a:r>
            <a:r>
              <a:rPr lang="de-DE" sz="900" kern="0" dirty="0">
                <a:latin typeface="Arial" charset="0"/>
                <a:ea typeface="Arial Unicode MS" pitchFamily="34" charset="-128"/>
                <a:cs typeface="Arial Unicode MS" pitchFamily="34" charset="-128"/>
              </a:rPr>
              <a:t> </a:t>
            </a:r>
            <a:r>
              <a:rPr lang="de-DE" sz="900" kern="0" dirty="0" err="1">
                <a:latin typeface="Arial" charset="0"/>
                <a:ea typeface="Arial Unicode MS" pitchFamily="34" charset="-128"/>
                <a:cs typeface="Arial Unicode MS" pitchFamily="34" charset="-128"/>
              </a:rPr>
              <a:t>steps</a:t>
            </a:r>
            <a:r>
              <a:rPr lang="de-DE" sz="900" kern="0" dirty="0">
                <a:latin typeface="Arial" charset="0"/>
                <a:ea typeface="Arial Unicode MS" pitchFamily="34" charset="-128"/>
                <a:cs typeface="Arial Unicode MS" pitchFamily="34" charset="-128"/>
              </a:rPr>
              <a:t> outside </a:t>
            </a:r>
            <a:r>
              <a:rPr lang="de-DE" sz="900" kern="0" dirty="0" err="1">
                <a:latin typeface="Arial" charset="0"/>
                <a:ea typeface="Arial Unicode MS" pitchFamily="34" charset="-128"/>
                <a:cs typeface="Arial Unicode MS" pitchFamily="34" charset="-128"/>
              </a:rPr>
              <a:t>software</a:t>
            </a:r>
            <a:endParaRPr lang="de-DE" sz="900" kern="0" dirty="0">
              <a:latin typeface="Arial" charset="0"/>
              <a:ea typeface="Arial Unicode MS" pitchFamily="34" charset="-128"/>
              <a:cs typeface="Arial Unicode MS" pitchFamily="34" charset="-128"/>
            </a:endParaRPr>
          </a:p>
        </p:txBody>
      </p:sp>
      <p:sp>
        <p:nvSpPr>
          <p:cNvPr id="31749" name="Rectangle 104"/>
          <p:cNvSpPr>
            <a:spLocks noChangeArrowheads="1"/>
          </p:cNvSpPr>
          <p:nvPr/>
        </p:nvSpPr>
        <p:spPr bwMode="gray">
          <a:xfrm>
            <a:off x="538163" y="1306513"/>
            <a:ext cx="16891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0" name="TextBox 356"/>
          <p:cNvSpPr txBox="1">
            <a:spLocks noChangeArrowheads="1"/>
          </p:cNvSpPr>
          <p:nvPr/>
        </p:nvSpPr>
        <p:spPr bwMode="auto">
          <a:xfrm>
            <a:off x="1111250" y="1314450"/>
            <a:ext cx="544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Lane</a:t>
            </a:r>
            <a:endParaRPr lang="en-US" altLang="en-US" sz="2000">
              <a:ea typeface="Arial Unicode MS" panose="020B0604020202020204" pitchFamily="34" charset="-128"/>
              <a:cs typeface="Arial Unicode MS" panose="020B0604020202020204" pitchFamily="34" charset="-128"/>
            </a:endParaRPr>
          </a:p>
        </p:txBody>
      </p:sp>
      <p:sp>
        <p:nvSpPr>
          <p:cNvPr id="31751" name="Rectangle 418"/>
          <p:cNvSpPr>
            <a:spLocks noChangeArrowheads="1"/>
          </p:cNvSpPr>
          <p:nvPr/>
        </p:nvSpPr>
        <p:spPr bwMode="gray">
          <a:xfrm>
            <a:off x="2540000" y="1306513"/>
            <a:ext cx="4106863"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2" name="TextBox 419"/>
          <p:cNvSpPr txBox="1">
            <a:spLocks noChangeArrowheads="1"/>
          </p:cNvSpPr>
          <p:nvPr/>
        </p:nvSpPr>
        <p:spPr bwMode="auto">
          <a:xfrm>
            <a:off x="3979863" y="1314450"/>
            <a:ext cx="11572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Process Step</a:t>
            </a:r>
            <a:endParaRPr lang="en-US" altLang="en-US" sz="2000">
              <a:ea typeface="Arial Unicode MS" panose="020B0604020202020204" pitchFamily="34" charset="-128"/>
              <a:cs typeface="Arial Unicode MS" panose="020B0604020202020204" pitchFamily="34" charset="-128"/>
            </a:endParaRPr>
          </a:p>
        </p:txBody>
      </p:sp>
      <p:sp>
        <p:nvSpPr>
          <p:cNvPr id="31753" name="Rectangle 429"/>
          <p:cNvSpPr>
            <a:spLocks noChangeArrowheads="1"/>
          </p:cNvSpPr>
          <p:nvPr/>
        </p:nvSpPr>
        <p:spPr bwMode="gray">
          <a:xfrm>
            <a:off x="6913563" y="1306513"/>
            <a:ext cx="1663700" cy="2587625"/>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solidFill>
                <a:srgbClr val="000000"/>
              </a:solidFill>
              <a:ea typeface="Arial Unicode MS" panose="020B0604020202020204" pitchFamily="34" charset="-128"/>
              <a:cs typeface="Arial Unicode MS" panose="020B0604020202020204" pitchFamily="34" charset="-128"/>
            </a:endParaRPr>
          </a:p>
        </p:txBody>
      </p:sp>
      <p:sp>
        <p:nvSpPr>
          <p:cNvPr id="31754" name="TextBox 318"/>
          <p:cNvSpPr txBox="1">
            <a:spLocks noChangeArrowheads="1"/>
          </p:cNvSpPr>
          <p:nvPr/>
        </p:nvSpPr>
        <p:spPr bwMode="auto">
          <a:xfrm>
            <a:off x="7334250" y="1314450"/>
            <a:ext cx="8239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solidFill>
                  <a:srgbClr val="000000"/>
                </a:solidFill>
                <a:ea typeface="Arial Unicode MS" panose="020B0604020202020204" pitchFamily="34" charset="-128"/>
                <a:cs typeface="Arial Unicode MS" panose="020B0604020202020204" pitchFamily="34" charset="-128"/>
              </a:rPr>
              <a:t>Interface</a:t>
            </a:r>
            <a:endParaRPr lang="en-US" altLang="en-US" sz="2000">
              <a:solidFill>
                <a:srgbClr val="000000"/>
              </a:solidFill>
              <a:ea typeface="Arial Unicode MS" panose="020B0604020202020204" pitchFamily="34" charset="-128"/>
              <a:cs typeface="Arial Unicode MS" panose="020B0604020202020204" pitchFamily="34" charset="-128"/>
            </a:endParaRPr>
          </a:p>
        </p:txBody>
      </p:sp>
      <p:sp>
        <p:nvSpPr>
          <p:cNvPr id="31755" name="TextBox 3"/>
          <p:cNvSpPr txBox="1">
            <a:spLocks noChangeArrowheads="1"/>
          </p:cNvSpPr>
          <p:nvPr/>
        </p:nvSpPr>
        <p:spPr bwMode="auto">
          <a:xfrm>
            <a:off x="1770063" y="4397375"/>
            <a:ext cx="9921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Sequence flow</a:t>
            </a:r>
          </a:p>
        </p:txBody>
      </p:sp>
      <p:sp>
        <p:nvSpPr>
          <p:cNvPr id="31756" name="TextBox 435"/>
          <p:cNvSpPr txBox="1">
            <a:spLocks noChangeArrowheads="1"/>
          </p:cNvSpPr>
          <p:nvPr/>
        </p:nvSpPr>
        <p:spPr bwMode="auto">
          <a:xfrm>
            <a:off x="1130300" y="4102100"/>
            <a:ext cx="10318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Connection</a:t>
            </a:r>
            <a:endParaRPr lang="en-US" altLang="en-US" sz="2000">
              <a:ea typeface="Arial Unicode MS" panose="020B0604020202020204" pitchFamily="34" charset="-128"/>
              <a:cs typeface="Arial Unicode MS" panose="020B0604020202020204" pitchFamily="34" charset="-128"/>
            </a:endParaRPr>
          </a:p>
        </p:txBody>
      </p:sp>
      <p:sp>
        <p:nvSpPr>
          <p:cNvPr id="31757" name="Rectangle 436"/>
          <p:cNvSpPr>
            <a:spLocks noChangeArrowheads="1"/>
          </p:cNvSpPr>
          <p:nvPr/>
        </p:nvSpPr>
        <p:spPr bwMode="gray">
          <a:xfrm>
            <a:off x="538163" y="4090988"/>
            <a:ext cx="2251075" cy="792162"/>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58" name="TextBox 452"/>
          <p:cNvSpPr txBox="1">
            <a:spLocks noChangeArrowheads="1"/>
          </p:cNvSpPr>
          <p:nvPr/>
        </p:nvSpPr>
        <p:spPr bwMode="auto">
          <a:xfrm>
            <a:off x="7246938" y="4102100"/>
            <a:ext cx="901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Gateways</a:t>
            </a:r>
            <a:endParaRPr lang="en-US" altLang="en-US" sz="2000">
              <a:ea typeface="Arial Unicode MS" panose="020B0604020202020204" pitchFamily="34" charset="-128"/>
              <a:cs typeface="Arial Unicode MS" panose="020B0604020202020204" pitchFamily="34" charset="-128"/>
            </a:endParaRPr>
          </a:p>
        </p:txBody>
      </p:sp>
      <p:sp>
        <p:nvSpPr>
          <p:cNvPr id="31759" name="Rectangle 453"/>
          <p:cNvSpPr>
            <a:spLocks noChangeArrowheads="1"/>
          </p:cNvSpPr>
          <p:nvPr/>
        </p:nvSpPr>
        <p:spPr bwMode="gray">
          <a:xfrm>
            <a:off x="6913563" y="4092575"/>
            <a:ext cx="1663700"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0" name="TextBox 460"/>
          <p:cNvSpPr txBox="1">
            <a:spLocks noChangeArrowheads="1"/>
          </p:cNvSpPr>
          <p:nvPr/>
        </p:nvSpPr>
        <p:spPr bwMode="auto">
          <a:xfrm>
            <a:off x="5456238" y="4102100"/>
            <a:ext cx="6889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Events</a:t>
            </a:r>
            <a:endParaRPr lang="en-US" altLang="en-US" sz="2000">
              <a:ea typeface="Arial Unicode MS" panose="020B0604020202020204" pitchFamily="34" charset="-128"/>
              <a:cs typeface="Arial Unicode MS" panose="020B0604020202020204" pitchFamily="34" charset="-128"/>
            </a:endParaRPr>
          </a:p>
        </p:txBody>
      </p:sp>
      <p:sp>
        <p:nvSpPr>
          <p:cNvPr id="31761" name="Rectangle 462"/>
          <p:cNvSpPr>
            <a:spLocks noChangeArrowheads="1"/>
          </p:cNvSpPr>
          <p:nvPr/>
        </p:nvSpPr>
        <p:spPr bwMode="gray">
          <a:xfrm>
            <a:off x="4908550" y="4092575"/>
            <a:ext cx="1741488" cy="2220913"/>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762" name="TextBox 3"/>
          <p:cNvSpPr txBox="1">
            <a:spLocks noChangeArrowheads="1"/>
          </p:cNvSpPr>
          <p:nvPr/>
        </p:nvSpPr>
        <p:spPr bwMode="auto">
          <a:xfrm>
            <a:off x="1770063" y="4621213"/>
            <a:ext cx="69691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
                <a:srgbClr val="F0AB00"/>
              </a:buClr>
              <a:buFont typeface="wingdings" panose="05000000000000000000" pitchFamily="2" charset="2"/>
              <a:buNone/>
            </a:pPr>
            <a:r>
              <a:rPr lang="de-DE" altLang="en-US" sz="900">
                <a:solidFill>
                  <a:srgbClr val="000000"/>
                </a:solidFill>
              </a:rPr>
              <a:t>Data flow</a:t>
            </a:r>
          </a:p>
        </p:txBody>
      </p:sp>
      <p:cxnSp>
        <p:nvCxnSpPr>
          <p:cNvPr id="31763" name="Elbow Connector 374"/>
          <p:cNvCxnSpPr>
            <a:cxnSpLocks noChangeShapeType="1"/>
          </p:cNvCxnSpPr>
          <p:nvPr/>
        </p:nvCxnSpPr>
        <p:spPr bwMode="auto">
          <a:xfrm>
            <a:off x="738188" y="4419600"/>
            <a:ext cx="746125" cy="82550"/>
          </a:xfrm>
          <a:prstGeom prst="bentConnector3">
            <a:avLst>
              <a:gd name="adj1" fmla="val 50000"/>
            </a:avLst>
          </a:prstGeom>
          <a:noFill/>
          <a:ln w="12700" algn="ctr">
            <a:solidFill>
              <a:srgbClr val="99CCFF"/>
            </a:solidFill>
            <a:miter lim="800000"/>
            <a:headEnd/>
            <a:tailEnd type="triangle" w="med" len="med"/>
          </a:ln>
          <a:extLst>
            <a:ext uri="{909E8E84-426E-40DD-AFC4-6F175D3DCCD1}">
              <a14:hiddenFill xmlns:a14="http://schemas.microsoft.com/office/drawing/2010/main">
                <a:noFill/>
              </a14:hiddenFill>
            </a:ext>
          </a:extLst>
        </p:spPr>
      </p:cxnSp>
      <p:cxnSp>
        <p:nvCxnSpPr>
          <p:cNvPr id="31764" name="Elbow Connector 375"/>
          <p:cNvCxnSpPr>
            <a:cxnSpLocks noChangeShapeType="1"/>
          </p:cNvCxnSpPr>
          <p:nvPr/>
        </p:nvCxnSpPr>
        <p:spPr bwMode="auto">
          <a:xfrm>
            <a:off x="738188" y="4656138"/>
            <a:ext cx="744537" cy="82550"/>
          </a:xfrm>
          <a:prstGeom prst="bentConnector3">
            <a:avLst>
              <a:gd name="adj1" fmla="val 50000"/>
            </a:avLst>
          </a:prstGeom>
          <a:noFill/>
          <a:ln w="12700" algn="ctr">
            <a:solidFill>
              <a:srgbClr val="99CCFF"/>
            </a:solidFill>
            <a:prstDash val="sysDot"/>
            <a:miter lim="800000"/>
            <a:headEnd/>
            <a:tailEnd type="arrow" w="sm" len="sm"/>
          </a:ln>
          <a:extLst>
            <a:ext uri="{909E8E84-426E-40DD-AFC4-6F175D3DCCD1}">
              <a14:hiddenFill xmlns:a14="http://schemas.microsoft.com/office/drawing/2010/main">
                <a:noFill/>
              </a14:hiddenFill>
            </a:ext>
          </a:extLst>
        </p:spPr>
      </p:cxnSp>
      <p:sp>
        <p:nvSpPr>
          <p:cNvPr id="31765" name="TextBox 469"/>
          <p:cNvSpPr txBox="1">
            <a:spLocks noChangeArrowheads="1"/>
          </p:cNvSpPr>
          <p:nvPr/>
        </p:nvSpPr>
        <p:spPr bwMode="auto">
          <a:xfrm>
            <a:off x="7046913" y="4452938"/>
            <a:ext cx="14287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900">
                <a:solidFill>
                  <a:srgbClr val="000000"/>
                </a:solidFill>
                <a:ea typeface="Arial Unicode MS" panose="020B0604020202020204" pitchFamily="34" charset="-128"/>
                <a:cs typeface="Arial Unicode MS" panose="020B0604020202020204" pitchFamily="34" charset="-128"/>
              </a:rPr>
              <a:t>   Inline / Standalone</a:t>
            </a:r>
            <a:endParaRPr lang="en-US" altLang="en-US" sz="1200">
              <a:solidFill>
                <a:srgbClr val="000000"/>
              </a:solidFill>
              <a:ea typeface="Arial Unicode MS" panose="020B0604020202020204" pitchFamily="34" charset="-128"/>
              <a:cs typeface="Arial Unicode MS" panose="020B0604020202020204" pitchFamily="34" charset="-128"/>
            </a:endParaRPr>
          </a:p>
        </p:txBody>
      </p:sp>
      <p:grpSp>
        <p:nvGrpSpPr>
          <p:cNvPr id="31766" name="Group 662"/>
          <p:cNvGrpSpPr>
            <a:grpSpLocks/>
          </p:cNvGrpSpPr>
          <p:nvPr/>
        </p:nvGrpSpPr>
        <p:grpSpPr bwMode="auto">
          <a:xfrm>
            <a:off x="7472363" y="4724400"/>
            <a:ext cx="495300" cy="269875"/>
            <a:chOff x="7584788" y="4679132"/>
            <a:chExt cx="496209" cy="269126"/>
          </a:xfrm>
        </p:grpSpPr>
        <p:sp>
          <p:nvSpPr>
            <p:cNvPr id="522" name="Freeform 521"/>
            <p:cNvSpPr/>
            <p:nvPr/>
          </p:nvSpPr>
          <p:spPr bwMode="gray">
            <a:xfrm>
              <a:off x="7584788" y="4680716"/>
              <a:ext cx="496209" cy="264376"/>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92" name="Cross 522"/>
            <p:cNvSpPr>
              <a:spLocks noChangeArrowheads="1"/>
            </p:cNvSpPr>
            <p:nvPr/>
          </p:nvSpPr>
          <p:spPr bwMode="gray">
            <a:xfrm rot="2700000">
              <a:off x="7754530" y="4750797"/>
              <a:ext cx="156726" cy="159041"/>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93" name="Group 614"/>
            <p:cNvGrpSpPr>
              <a:grpSpLocks/>
            </p:cNvGrpSpPr>
            <p:nvPr/>
          </p:nvGrpSpPr>
          <p:grpSpPr bwMode="auto">
            <a:xfrm>
              <a:off x="7623738" y="4902539"/>
              <a:ext cx="413887" cy="45719"/>
              <a:chOff x="1171327" y="3126737"/>
              <a:chExt cx="413887" cy="45738"/>
            </a:xfrm>
          </p:grpSpPr>
          <p:sp>
            <p:nvSpPr>
              <p:cNvPr id="32195" name="Rectangle 525"/>
              <p:cNvSpPr>
                <a:spLocks noChangeArrowheads="1"/>
              </p:cNvSpPr>
              <p:nvPr/>
            </p:nvSpPr>
            <p:spPr bwMode="gray">
              <a:xfrm>
                <a:off x="1170547"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6" name="Rectangle 526"/>
              <p:cNvSpPr>
                <a:spLocks noChangeArrowheads="1"/>
              </p:cNvSpPr>
              <p:nvPr/>
            </p:nvSpPr>
            <p:spPr bwMode="gray">
              <a:xfrm>
                <a:off x="1254839"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7" name="Rectangle 527"/>
              <p:cNvSpPr>
                <a:spLocks noChangeArrowheads="1"/>
              </p:cNvSpPr>
              <p:nvPr/>
            </p:nvSpPr>
            <p:spPr bwMode="gray">
              <a:xfrm>
                <a:off x="1337540"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8" name="Rectangle 528"/>
              <p:cNvSpPr>
                <a:spLocks noChangeArrowheads="1"/>
              </p:cNvSpPr>
              <p:nvPr/>
            </p:nvSpPr>
            <p:spPr bwMode="gray">
              <a:xfrm>
                <a:off x="1418651" y="3126545"/>
                <a:ext cx="84292"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99" name="Rectangle 529"/>
              <p:cNvSpPr>
                <a:spLocks noChangeArrowheads="1"/>
              </p:cNvSpPr>
              <p:nvPr/>
            </p:nvSpPr>
            <p:spPr bwMode="gray">
              <a:xfrm>
                <a:off x="1502943" y="3126545"/>
                <a:ext cx="82701" cy="45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94" name="Isosceles Triangle 524"/>
            <p:cNvSpPr>
              <a:spLocks noChangeArrowheads="1"/>
            </p:cNvSpPr>
            <p:nvPr/>
          </p:nvSpPr>
          <p:spPr bwMode="gray">
            <a:xfrm>
              <a:off x="7793133" y="4679132"/>
              <a:ext cx="84291" cy="45909"/>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7" name="Group 94223"/>
          <p:cNvGrpSpPr>
            <a:grpSpLocks/>
          </p:cNvGrpSpPr>
          <p:nvPr/>
        </p:nvGrpSpPr>
        <p:grpSpPr bwMode="auto">
          <a:xfrm>
            <a:off x="7472363" y="5105400"/>
            <a:ext cx="496887" cy="266700"/>
            <a:chOff x="7582578" y="5076560"/>
            <a:chExt cx="496209" cy="267204"/>
          </a:xfrm>
        </p:grpSpPr>
        <p:grpSp>
          <p:nvGrpSpPr>
            <p:cNvPr id="32181" name="Group 139"/>
            <p:cNvGrpSpPr>
              <a:grpSpLocks/>
            </p:cNvGrpSpPr>
            <p:nvPr/>
          </p:nvGrpSpPr>
          <p:grpSpPr bwMode="auto">
            <a:xfrm>
              <a:off x="7582578" y="5077767"/>
              <a:ext cx="496209" cy="265031"/>
              <a:chOff x="5840803" y="6923053"/>
              <a:chExt cx="1242639" cy="663709"/>
            </a:xfrm>
          </p:grpSpPr>
          <p:sp>
            <p:nvSpPr>
              <p:cNvPr id="546" name="Freeform 545"/>
              <p:cNvSpPr/>
              <p:nvPr/>
            </p:nvSpPr>
            <p:spPr bwMode="gray">
              <a:xfrm>
                <a:off x="5840803" y="6924014"/>
                <a:ext cx="1242639" cy="661185"/>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547" name="Donut 546"/>
              <p:cNvSpPr/>
              <p:nvPr/>
            </p:nvSpPr>
            <p:spPr bwMode="gray">
              <a:xfrm>
                <a:off x="6265602" y="7115200"/>
                <a:ext cx="393041" cy="394320"/>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82" name="Group 629"/>
            <p:cNvGrpSpPr>
              <a:grpSpLocks/>
            </p:cNvGrpSpPr>
            <p:nvPr/>
          </p:nvGrpSpPr>
          <p:grpSpPr bwMode="auto">
            <a:xfrm>
              <a:off x="7629313" y="5298045"/>
              <a:ext cx="413887" cy="45719"/>
              <a:chOff x="1171327" y="3126737"/>
              <a:chExt cx="413887" cy="45738"/>
            </a:xfrm>
          </p:grpSpPr>
          <p:sp>
            <p:nvSpPr>
              <p:cNvPr id="32184" name="Rectangle 535"/>
              <p:cNvSpPr>
                <a:spLocks noChangeArrowheads="1"/>
              </p:cNvSpPr>
              <p:nvPr/>
            </p:nvSpPr>
            <p:spPr bwMode="gray">
              <a:xfrm>
                <a:off x="117056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5" name="Rectangle 538"/>
              <p:cNvSpPr>
                <a:spLocks noChangeArrowheads="1"/>
              </p:cNvSpPr>
              <p:nvPr/>
            </p:nvSpPr>
            <p:spPr bwMode="gray">
              <a:xfrm>
                <a:off x="1254589"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6" name="Rectangle 539"/>
              <p:cNvSpPr>
                <a:spLocks noChangeArrowheads="1"/>
              </p:cNvSpPr>
              <p:nvPr/>
            </p:nvSpPr>
            <p:spPr bwMode="gray">
              <a:xfrm>
                <a:off x="1337026" y="3126332"/>
                <a:ext cx="84023"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7" name="Rectangle 540"/>
              <p:cNvSpPr>
                <a:spLocks noChangeArrowheads="1"/>
              </p:cNvSpPr>
              <p:nvPr/>
            </p:nvSpPr>
            <p:spPr bwMode="gray">
              <a:xfrm>
                <a:off x="1419464"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88" name="Rectangle 541"/>
              <p:cNvSpPr>
                <a:spLocks noChangeArrowheads="1"/>
              </p:cNvSpPr>
              <p:nvPr/>
            </p:nvSpPr>
            <p:spPr bwMode="gray">
              <a:xfrm>
                <a:off x="1503487" y="3126332"/>
                <a:ext cx="82437" cy="4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83" name="Isosceles Triangle 533"/>
            <p:cNvSpPr>
              <a:spLocks noChangeArrowheads="1"/>
            </p:cNvSpPr>
            <p:nvPr/>
          </p:nvSpPr>
          <p:spPr bwMode="gray">
            <a:xfrm>
              <a:off x="7791842" y="5076560"/>
              <a:ext cx="85608" cy="4612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8" name="Group 94230"/>
          <p:cNvGrpSpPr>
            <a:grpSpLocks/>
          </p:cNvGrpSpPr>
          <p:nvPr/>
        </p:nvGrpSpPr>
        <p:grpSpPr bwMode="auto">
          <a:xfrm>
            <a:off x="7472363" y="5484813"/>
            <a:ext cx="496887" cy="268287"/>
            <a:chOff x="7582579" y="5431275"/>
            <a:chExt cx="496209" cy="267479"/>
          </a:xfrm>
        </p:grpSpPr>
        <p:grpSp>
          <p:nvGrpSpPr>
            <p:cNvPr id="32171" name="Group 142"/>
            <p:cNvGrpSpPr>
              <a:grpSpLocks/>
            </p:cNvGrpSpPr>
            <p:nvPr/>
          </p:nvGrpSpPr>
          <p:grpSpPr bwMode="auto">
            <a:xfrm>
              <a:off x="7582579" y="5432308"/>
              <a:ext cx="496209" cy="265031"/>
              <a:chOff x="4433684" y="6923053"/>
              <a:chExt cx="1242639" cy="663709"/>
            </a:xfrm>
          </p:grpSpPr>
          <p:sp>
            <p:nvSpPr>
              <p:cNvPr id="557" name="Freeform 556"/>
              <p:cNvSpPr/>
              <p:nvPr/>
            </p:nvSpPr>
            <p:spPr bwMode="gray">
              <a:xfrm>
                <a:off x="4433684" y="6924429"/>
                <a:ext cx="1242639" cy="6619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80" name="Cross 557"/>
              <p:cNvSpPr>
                <a:spLocks noChangeArrowheads="1"/>
              </p:cNvSpPr>
              <p:nvPr/>
            </p:nvSpPr>
            <p:spPr bwMode="gray">
              <a:xfrm>
                <a:off x="4858485" y="7102790"/>
                <a:ext cx="393038" cy="3963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72" name="Group 636"/>
            <p:cNvGrpSpPr>
              <a:grpSpLocks/>
            </p:cNvGrpSpPr>
            <p:nvPr/>
          </p:nvGrpSpPr>
          <p:grpSpPr bwMode="auto">
            <a:xfrm>
              <a:off x="7624564" y="5653035"/>
              <a:ext cx="413887" cy="45719"/>
              <a:chOff x="1171327" y="3126737"/>
              <a:chExt cx="413887" cy="45738"/>
            </a:xfrm>
          </p:grpSpPr>
          <p:sp>
            <p:nvSpPr>
              <p:cNvPr id="32174" name="Rectangle 551"/>
              <p:cNvSpPr>
                <a:spLocks noChangeArrowheads="1"/>
              </p:cNvSpPr>
              <p:nvPr/>
            </p:nvSpPr>
            <p:spPr bwMode="gray">
              <a:xfrm>
                <a:off x="117056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5" name="Rectangle 552"/>
              <p:cNvSpPr>
                <a:spLocks noChangeArrowheads="1"/>
              </p:cNvSpPr>
              <p:nvPr/>
            </p:nvSpPr>
            <p:spPr bwMode="gray">
              <a:xfrm>
                <a:off x="1254584"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6" name="Rectangle 553"/>
              <p:cNvSpPr>
                <a:spLocks noChangeArrowheads="1"/>
              </p:cNvSpPr>
              <p:nvPr/>
            </p:nvSpPr>
            <p:spPr bwMode="gray">
              <a:xfrm>
                <a:off x="1337021" y="3126557"/>
                <a:ext cx="84022"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7" name="Rectangle 554"/>
              <p:cNvSpPr>
                <a:spLocks noChangeArrowheads="1"/>
              </p:cNvSpPr>
              <p:nvPr/>
            </p:nvSpPr>
            <p:spPr bwMode="gray">
              <a:xfrm>
                <a:off x="1419459"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8" name="Rectangle 555"/>
              <p:cNvSpPr>
                <a:spLocks noChangeArrowheads="1"/>
              </p:cNvSpPr>
              <p:nvPr/>
            </p:nvSpPr>
            <p:spPr bwMode="gray">
              <a:xfrm>
                <a:off x="1503481" y="3126557"/>
                <a:ext cx="82437" cy="45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73" name="Isosceles Triangle 550"/>
            <p:cNvSpPr>
              <a:spLocks noChangeArrowheads="1"/>
            </p:cNvSpPr>
            <p:nvPr/>
          </p:nvSpPr>
          <p:spPr bwMode="gray">
            <a:xfrm>
              <a:off x="7790258" y="5431275"/>
              <a:ext cx="85608" cy="45898"/>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69" name="Group 94233"/>
          <p:cNvGrpSpPr>
            <a:grpSpLocks/>
          </p:cNvGrpSpPr>
          <p:nvPr/>
        </p:nvGrpSpPr>
        <p:grpSpPr bwMode="auto">
          <a:xfrm>
            <a:off x="7472363" y="5872163"/>
            <a:ext cx="496887" cy="265112"/>
            <a:chOff x="7582678" y="5826395"/>
            <a:chExt cx="496209" cy="265444"/>
          </a:xfrm>
        </p:grpSpPr>
        <p:grpSp>
          <p:nvGrpSpPr>
            <p:cNvPr id="32160" name="Group 148"/>
            <p:cNvGrpSpPr>
              <a:grpSpLocks/>
            </p:cNvGrpSpPr>
            <p:nvPr/>
          </p:nvGrpSpPr>
          <p:grpSpPr bwMode="auto">
            <a:xfrm>
              <a:off x="7582678" y="5826395"/>
              <a:ext cx="496209" cy="265031"/>
              <a:chOff x="1503362" y="6923053"/>
              <a:chExt cx="1242639" cy="663709"/>
            </a:xfrm>
          </p:grpSpPr>
          <p:sp>
            <p:nvSpPr>
              <p:cNvPr id="575" name="Freeform 574"/>
              <p:cNvSpPr/>
              <p:nvPr/>
            </p:nvSpPr>
            <p:spPr bwMode="gray">
              <a:xfrm>
                <a:off x="1503362" y="6923053"/>
                <a:ext cx="1242639" cy="664742"/>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69" name="Cross 575"/>
              <p:cNvSpPr>
                <a:spLocks noChangeArrowheads="1"/>
              </p:cNvSpPr>
              <p:nvPr/>
            </p:nvSpPr>
            <p:spPr bwMode="gray">
              <a:xfrm rot="2700000">
                <a:off x="1925657" y="7104681"/>
                <a:ext cx="398048" cy="39303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70" name="Cross 576"/>
              <p:cNvSpPr>
                <a:spLocks noChangeArrowheads="1"/>
              </p:cNvSpPr>
              <p:nvPr/>
            </p:nvSpPr>
            <p:spPr bwMode="gray">
              <a:xfrm>
                <a:off x="1928163" y="7102176"/>
                <a:ext cx="393038" cy="398048"/>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61" name="Group 643"/>
            <p:cNvGrpSpPr>
              <a:grpSpLocks/>
            </p:cNvGrpSpPr>
            <p:nvPr/>
          </p:nvGrpSpPr>
          <p:grpSpPr bwMode="auto">
            <a:xfrm>
              <a:off x="7630139" y="6046120"/>
              <a:ext cx="413887" cy="45719"/>
              <a:chOff x="1171327" y="3126737"/>
              <a:chExt cx="413887" cy="45738"/>
            </a:xfrm>
          </p:grpSpPr>
          <p:sp>
            <p:nvSpPr>
              <p:cNvPr id="32163" name="Rectangle 566"/>
              <p:cNvSpPr>
                <a:spLocks noChangeArrowheads="1"/>
              </p:cNvSpPr>
              <p:nvPr/>
            </p:nvSpPr>
            <p:spPr bwMode="gray">
              <a:xfrm>
                <a:off x="117142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4" name="Rectangle 567"/>
              <p:cNvSpPr>
                <a:spLocks noChangeArrowheads="1"/>
              </p:cNvSpPr>
              <p:nvPr/>
            </p:nvSpPr>
            <p:spPr bwMode="gray">
              <a:xfrm>
                <a:off x="1255449"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5" name="Rectangle 568"/>
              <p:cNvSpPr>
                <a:spLocks noChangeArrowheads="1"/>
              </p:cNvSpPr>
              <p:nvPr/>
            </p:nvSpPr>
            <p:spPr bwMode="gray">
              <a:xfrm>
                <a:off x="1337886"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6" name="Rectangle 569"/>
              <p:cNvSpPr>
                <a:spLocks noChangeArrowheads="1"/>
              </p:cNvSpPr>
              <p:nvPr/>
            </p:nvSpPr>
            <p:spPr bwMode="gray">
              <a:xfrm>
                <a:off x="1418738" y="3126360"/>
                <a:ext cx="84023"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67" name="Rectangle 572"/>
              <p:cNvSpPr>
                <a:spLocks noChangeArrowheads="1"/>
              </p:cNvSpPr>
              <p:nvPr/>
            </p:nvSpPr>
            <p:spPr bwMode="gray">
              <a:xfrm>
                <a:off x="1502761" y="3126360"/>
                <a:ext cx="82437" cy="46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62" name="Isosceles Triangle 565"/>
            <p:cNvSpPr>
              <a:spLocks noChangeArrowheads="1"/>
            </p:cNvSpPr>
            <p:nvPr/>
          </p:nvSpPr>
          <p:spPr bwMode="gray">
            <a:xfrm>
              <a:off x="7791942" y="5826395"/>
              <a:ext cx="85608" cy="46095"/>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0" name="Group 94288"/>
          <p:cNvGrpSpPr>
            <a:grpSpLocks/>
          </p:cNvGrpSpPr>
          <p:nvPr/>
        </p:nvGrpSpPr>
        <p:grpSpPr bwMode="auto">
          <a:xfrm>
            <a:off x="7032625" y="5994400"/>
            <a:ext cx="274638" cy="147638"/>
            <a:chOff x="7016784" y="5940756"/>
            <a:chExt cx="275109" cy="147859"/>
          </a:xfrm>
        </p:grpSpPr>
        <p:grpSp>
          <p:nvGrpSpPr>
            <p:cNvPr id="32149" name="Group 135"/>
            <p:cNvGrpSpPr>
              <a:grpSpLocks/>
            </p:cNvGrpSpPr>
            <p:nvPr/>
          </p:nvGrpSpPr>
          <p:grpSpPr bwMode="auto">
            <a:xfrm>
              <a:off x="7016784" y="5941676"/>
              <a:ext cx="275109" cy="146939"/>
              <a:chOff x="1503362" y="6923057"/>
              <a:chExt cx="1242639" cy="663709"/>
            </a:xfrm>
          </p:grpSpPr>
          <p:sp>
            <p:nvSpPr>
              <p:cNvPr id="590" name="Freeform 589"/>
              <p:cNvSpPr/>
              <p:nvPr/>
            </p:nvSpPr>
            <p:spPr bwMode="gray">
              <a:xfrm>
                <a:off x="1503362" y="6926083"/>
                <a:ext cx="1242639" cy="660683"/>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1DAB9"/>
                  </a:gs>
                  <a:gs pos="50000">
                    <a:srgbClr val="EAC794"/>
                  </a:gs>
                  <a:gs pos="100000">
                    <a:srgbClr val="E4B87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58" name="Cross 590"/>
              <p:cNvSpPr>
                <a:spLocks noChangeArrowheads="1"/>
              </p:cNvSpPr>
              <p:nvPr/>
            </p:nvSpPr>
            <p:spPr bwMode="gray">
              <a:xfrm rot="2700000">
                <a:off x="1927191" y="7105577"/>
                <a:ext cx="394976" cy="39505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9" name="Cross 591"/>
              <p:cNvSpPr>
                <a:spLocks noChangeArrowheads="1"/>
              </p:cNvSpPr>
              <p:nvPr/>
            </p:nvSpPr>
            <p:spPr bwMode="gray">
              <a:xfrm>
                <a:off x="1927154" y="7105614"/>
                <a:ext cx="395056" cy="394976"/>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50" name="Group 683"/>
            <p:cNvGrpSpPr>
              <a:grpSpLocks/>
            </p:cNvGrpSpPr>
            <p:nvPr/>
          </p:nvGrpSpPr>
          <p:grpSpPr bwMode="auto">
            <a:xfrm>
              <a:off x="7029754" y="6042895"/>
              <a:ext cx="249169" cy="45720"/>
              <a:chOff x="1171328" y="3126737"/>
              <a:chExt cx="413886" cy="45739"/>
            </a:xfrm>
          </p:grpSpPr>
          <p:sp>
            <p:nvSpPr>
              <p:cNvPr id="32152" name="Rectangle 581"/>
              <p:cNvSpPr>
                <a:spLocks noChangeArrowheads="1"/>
              </p:cNvSpPr>
              <p:nvPr/>
            </p:nvSpPr>
            <p:spPr bwMode="gray">
              <a:xfrm>
                <a:off x="1170915"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3" name="Rectangle 582"/>
              <p:cNvSpPr>
                <a:spLocks noChangeArrowheads="1"/>
              </p:cNvSpPr>
              <p:nvPr/>
            </p:nvSpPr>
            <p:spPr bwMode="gray">
              <a:xfrm>
                <a:off x="1255442"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4" name="Rectangle 584"/>
              <p:cNvSpPr>
                <a:spLocks noChangeArrowheads="1"/>
              </p:cNvSpPr>
              <p:nvPr/>
            </p:nvSpPr>
            <p:spPr bwMode="gray">
              <a:xfrm>
                <a:off x="1337329"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5" name="Rectangle 587"/>
              <p:cNvSpPr>
                <a:spLocks noChangeArrowheads="1"/>
              </p:cNvSpPr>
              <p:nvPr/>
            </p:nvSpPr>
            <p:spPr bwMode="gray">
              <a:xfrm>
                <a:off x="1419213" y="3126350"/>
                <a:ext cx="84527"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56" name="Rectangle 588"/>
              <p:cNvSpPr>
                <a:spLocks noChangeArrowheads="1"/>
              </p:cNvSpPr>
              <p:nvPr/>
            </p:nvSpPr>
            <p:spPr bwMode="gray">
              <a:xfrm>
                <a:off x="1503740" y="3126350"/>
                <a:ext cx="81886" cy="4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51" name="Isosceles Triangle 580"/>
            <p:cNvSpPr>
              <a:spLocks noChangeArrowheads="1"/>
            </p:cNvSpPr>
            <p:nvPr/>
          </p:nvSpPr>
          <p:spPr bwMode="gray">
            <a:xfrm>
              <a:off x="7112197" y="5940756"/>
              <a:ext cx="85872" cy="4610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1" name="Group 94278"/>
          <p:cNvGrpSpPr>
            <a:grpSpLocks/>
          </p:cNvGrpSpPr>
          <p:nvPr/>
        </p:nvGrpSpPr>
        <p:grpSpPr bwMode="auto">
          <a:xfrm>
            <a:off x="7032625" y="5603875"/>
            <a:ext cx="274638" cy="147638"/>
            <a:chOff x="7021041" y="5549632"/>
            <a:chExt cx="275109" cy="148490"/>
          </a:xfrm>
        </p:grpSpPr>
        <p:grpSp>
          <p:nvGrpSpPr>
            <p:cNvPr id="32139" name="Group 129"/>
            <p:cNvGrpSpPr>
              <a:grpSpLocks/>
            </p:cNvGrpSpPr>
            <p:nvPr/>
          </p:nvGrpSpPr>
          <p:grpSpPr bwMode="auto">
            <a:xfrm>
              <a:off x="7021041" y="5550400"/>
              <a:ext cx="275109" cy="146939"/>
              <a:chOff x="4433684" y="6923053"/>
              <a:chExt cx="1242639" cy="663709"/>
            </a:xfrm>
          </p:grpSpPr>
          <p:sp>
            <p:nvSpPr>
              <p:cNvPr id="605" name="Freeform 604"/>
              <p:cNvSpPr/>
              <p:nvPr/>
            </p:nvSpPr>
            <p:spPr bwMode="gray">
              <a:xfrm>
                <a:off x="4433684" y="6919582"/>
                <a:ext cx="1242639" cy="670714"/>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BF3C5"/>
                  </a:gs>
                  <a:gs pos="50000">
                    <a:srgbClr val="F8ECA6"/>
                  </a:gs>
                  <a:gs pos="100000">
                    <a:srgbClr val="F6E78A"/>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48" name="Cross 605"/>
              <p:cNvSpPr>
                <a:spLocks noChangeArrowheads="1"/>
              </p:cNvSpPr>
              <p:nvPr/>
            </p:nvSpPr>
            <p:spPr bwMode="gray">
              <a:xfrm>
                <a:off x="4857473" y="7099883"/>
                <a:ext cx="395062" cy="396655"/>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40" name="Group 676"/>
            <p:cNvGrpSpPr>
              <a:grpSpLocks/>
            </p:cNvGrpSpPr>
            <p:nvPr/>
          </p:nvGrpSpPr>
          <p:grpSpPr bwMode="auto">
            <a:xfrm>
              <a:off x="7034746" y="5652402"/>
              <a:ext cx="249169" cy="45720"/>
              <a:chOff x="1171328" y="3126737"/>
              <a:chExt cx="413886" cy="45739"/>
            </a:xfrm>
          </p:grpSpPr>
          <p:sp>
            <p:nvSpPr>
              <p:cNvPr id="32142" name="Rectangle 599"/>
              <p:cNvSpPr>
                <a:spLocks noChangeArrowheads="1"/>
              </p:cNvSpPr>
              <p:nvPr/>
            </p:nvSpPr>
            <p:spPr bwMode="gray">
              <a:xfrm>
                <a:off x="1172336"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3" name="Rectangle 600"/>
              <p:cNvSpPr>
                <a:spLocks noChangeArrowheads="1"/>
              </p:cNvSpPr>
              <p:nvPr/>
            </p:nvSpPr>
            <p:spPr bwMode="gray">
              <a:xfrm>
                <a:off x="1256863"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4" name="Rectangle 601"/>
              <p:cNvSpPr>
                <a:spLocks noChangeArrowheads="1"/>
              </p:cNvSpPr>
              <p:nvPr/>
            </p:nvSpPr>
            <p:spPr bwMode="gray">
              <a:xfrm>
                <a:off x="1338750"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5" name="Rectangle 602"/>
              <p:cNvSpPr>
                <a:spLocks noChangeArrowheads="1"/>
              </p:cNvSpPr>
              <p:nvPr/>
            </p:nvSpPr>
            <p:spPr bwMode="gray">
              <a:xfrm>
                <a:off x="1420634" y="3126153"/>
                <a:ext cx="81886"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46" name="Rectangle 603"/>
              <p:cNvSpPr>
                <a:spLocks noChangeArrowheads="1"/>
              </p:cNvSpPr>
              <p:nvPr/>
            </p:nvSpPr>
            <p:spPr bwMode="gray">
              <a:xfrm>
                <a:off x="1502521" y="3126153"/>
                <a:ext cx="81885" cy="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41" name="Isosceles Triangle 598"/>
            <p:cNvSpPr>
              <a:spLocks noChangeArrowheads="1"/>
            </p:cNvSpPr>
            <p:nvPr/>
          </p:nvSpPr>
          <p:spPr bwMode="gray">
            <a:xfrm>
              <a:off x="7116455" y="5549632"/>
              <a:ext cx="85872" cy="46304"/>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2" name="Group 94302"/>
          <p:cNvGrpSpPr>
            <a:grpSpLocks/>
          </p:cNvGrpSpPr>
          <p:nvPr/>
        </p:nvGrpSpPr>
        <p:grpSpPr bwMode="auto">
          <a:xfrm>
            <a:off x="7032625" y="5235575"/>
            <a:ext cx="274638" cy="136525"/>
            <a:chOff x="7009314" y="5206608"/>
            <a:chExt cx="273600" cy="136800"/>
          </a:xfrm>
        </p:grpSpPr>
        <p:grpSp>
          <p:nvGrpSpPr>
            <p:cNvPr id="32129" name="Group 153"/>
            <p:cNvGrpSpPr>
              <a:grpSpLocks/>
            </p:cNvGrpSpPr>
            <p:nvPr/>
          </p:nvGrpSpPr>
          <p:grpSpPr bwMode="auto">
            <a:xfrm>
              <a:off x="7009314" y="5206608"/>
              <a:ext cx="273600" cy="136800"/>
              <a:chOff x="5840798" y="6923043"/>
              <a:chExt cx="1242638" cy="663708"/>
            </a:xfrm>
          </p:grpSpPr>
          <p:sp>
            <p:nvSpPr>
              <p:cNvPr id="625" name="Freeform 624"/>
              <p:cNvSpPr/>
              <p:nvPr/>
            </p:nvSpPr>
            <p:spPr bwMode="gray">
              <a:xfrm>
                <a:off x="5840798" y="6923043"/>
                <a:ext cx="1242638" cy="663708"/>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CCE4A0"/>
                  </a:gs>
                  <a:gs pos="50000">
                    <a:srgbClr val="B5D876"/>
                  </a:gs>
                  <a:gs pos="100000">
                    <a:srgbClr val="A5D05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626" name="Donut 625"/>
              <p:cNvSpPr/>
              <p:nvPr/>
            </p:nvSpPr>
            <p:spPr bwMode="gray">
              <a:xfrm>
                <a:off x="6264589" y="7115984"/>
                <a:ext cx="395055" cy="393592"/>
              </a:xfrm>
              <a:prstGeom prst="donut">
                <a:avLst>
                  <a:gd name="adj" fmla="val 15175"/>
                </a:avLst>
              </a:prstGeom>
              <a:solidFill>
                <a:schemeClr val="tx1"/>
              </a:solidFill>
              <a:ln w="6350" algn="ctr">
                <a:noFill/>
                <a:miter lim="800000"/>
                <a:headEnd/>
                <a:tailEnd/>
              </a:ln>
            </p:spPr>
            <p:txBody>
              <a:bodyPr lIns="90000" tIns="72000" rIns="90000" bIns="72000" anchor="ctr"/>
              <a:lstStyle/>
              <a:p>
                <a:pPr algn="ctr" eaLnBrk="1" hangingPunct="1">
                  <a:spcBef>
                    <a:spcPct val="50000"/>
                  </a:spcBef>
                  <a:buClr>
                    <a:srgbClr val="F0AB00"/>
                  </a:buClr>
                  <a:buSzPct val="80000"/>
                  <a:defRPr/>
                </a:pPr>
                <a:endParaRPr lang="en-US" kern="0" dirty="0">
                  <a:latin typeface="Arial" charset="0"/>
                  <a:ea typeface="Arial Unicode MS" pitchFamily="34" charset="-128"/>
                  <a:cs typeface="Arial Unicode MS" pitchFamily="34" charset="-128"/>
                </a:endParaRPr>
              </a:p>
            </p:txBody>
          </p:sp>
        </p:grpSp>
        <p:grpSp>
          <p:nvGrpSpPr>
            <p:cNvPr id="32130" name="Group 669"/>
            <p:cNvGrpSpPr>
              <a:grpSpLocks/>
            </p:cNvGrpSpPr>
            <p:nvPr/>
          </p:nvGrpSpPr>
          <p:grpSpPr bwMode="auto">
            <a:xfrm>
              <a:off x="7022341" y="5297078"/>
              <a:ext cx="249169" cy="45720"/>
              <a:chOff x="1171328" y="3126737"/>
              <a:chExt cx="413886" cy="45739"/>
            </a:xfrm>
          </p:grpSpPr>
          <p:sp>
            <p:nvSpPr>
              <p:cNvPr id="32132" name="Rectangle 614"/>
              <p:cNvSpPr>
                <a:spLocks noChangeArrowheads="1"/>
              </p:cNvSpPr>
              <p:nvPr/>
            </p:nvSpPr>
            <p:spPr bwMode="gray">
              <a:xfrm>
                <a:off x="1170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3" name="Rectangle 620"/>
              <p:cNvSpPr>
                <a:spLocks noChangeArrowheads="1"/>
              </p:cNvSpPr>
              <p:nvPr/>
            </p:nvSpPr>
            <p:spPr bwMode="gray">
              <a:xfrm>
                <a:off x="1254769"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4" name="Rectangle 621"/>
              <p:cNvSpPr>
                <a:spLocks noChangeArrowheads="1"/>
              </p:cNvSpPr>
              <p:nvPr/>
            </p:nvSpPr>
            <p:spPr bwMode="gray">
              <a:xfrm>
                <a:off x="1338833" y="3126937"/>
                <a:ext cx="81436"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5" name="Rectangle 622"/>
              <p:cNvSpPr>
                <a:spLocks noChangeArrowheads="1"/>
              </p:cNvSpPr>
              <p:nvPr/>
            </p:nvSpPr>
            <p:spPr bwMode="gray">
              <a:xfrm>
                <a:off x="1420269" y="3126937"/>
                <a:ext cx="81437"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36" name="Rectangle 623"/>
              <p:cNvSpPr>
                <a:spLocks noChangeArrowheads="1"/>
              </p:cNvSpPr>
              <p:nvPr/>
            </p:nvSpPr>
            <p:spPr bwMode="gray">
              <a:xfrm>
                <a:off x="1501706" y="3126937"/>
                <a:ext cx="84064" cy="4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31" name="Isosceles Triangle 613"/>
            <p:cNvSpPr>
              <a:spLocks noChangeArrowheads="1"/>
            </p:cNvSpPr>
            <p:nvPr/>
          </p:nvSpPr>
          <p:spPr bwMode="gray">
            <a:xfrm>
              <a:off x="7102622" y="5208199"/>
              <a:ext cx="85401" cy="46130"/>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3" name="Group 689"/>
          <p:cNvGrpSpPr>
            <a:grpSpLocks/>
          </p:cNvGrpSpPr>
          <p:nvPr/>
        </p:nvGrpSpPr>
        <p:grpSpPr bwMode="auto">
          <a:xfrm>
            <a:off x="7032625" y="4838700"/>
            <a:ext cx="276225" cy="150813"/>
            <a:chOff x="7020496" y="4784785"/>
            <a:chExt cx="275109" cy="150745"/>
          </a:xfrm>
        </p:grpSpPr>
        <p:grpSp>
          <p:nvGrpSpPr>
            <p:cNvPr id="32114" name="Group 118"/>
            <p:cNvGrpSpPr>
              <a:grpSpLocks/>
            </p:cNvGrpSpPr>
            <p:nvPr/>
          </p:nvGrpSpPr>
          <p:grpSpPr bwMode="auto">
            <a:xfrm>
              <a:off x="7020496" y="4784785"/>
              <a:ext cx="275109" cy="150745"/>
              <a:chOff x="7022877" y="4789547"/>
              <a:chExt cx="275109" cy="150745"/>
            </a:xfrm>
          </p:grpSpPr>
          <p:grpSp>
            <p:nvGrpSpPr>
              <p:cNvPr id="32122" name="Group 132"/>
              <p:cNvGrpSpPr>
                <a:grpSpLocks/>
              </p:cNvGrpSpPr>
              <p:nvPr/>
            </p:nvGrpSpPr>
            <p:grpSpPr bwMode="auto">
              <a:xfrm>
                <a:off x="7022877" y="4789547"/>
                <a:ext cx="275109" cy="146939"/>
                <a:chOff x="3014456" y="6923053"/>
                <a:chExt cx="1242639" cy="663709"/>
              </a:xfrm>
            </p:grpSpPr>
            <p:sp>
              <p:nvSpPr>
                <p:cNvPr id="662" name="Freeform 661"/>
                <p:cNvSpPr/>
                <p:nvPr/>
              </p:nvSpPr>
              <p:spPr bwMode="gray">
                <a:xfrm>
                  <a:off x="3014456" y="6923053"/>
                  <a:ext cx="1242639" cy="666567"/>
                </a:xfrm>
                <a:custGeom>
                  <a:avLst/>
                  <a:gdLst>
                    <a:gd name="connsiteX0" fmla="*/ 1882762 w 3497109"/>
                    <a:gd name="connsiteY0" fmla="*/ 38720 h 1867849"/>
                    <a:gd name="connsiteX1" fmla="*/ 1867869 w 3497109"/>
                    <a:gd name="connsiteY1" fmla="*/ 35742 h 1867849"/>
                    <a:gd name="connsiteX2" fmla="*/ 1820213 w 3497109"/>
                    <a:gd name="connsiteY2" fmla="*/ 8935 h 1867849"/>
                    <a:gd name="connsiteX3" fmla="*/ 1802342 w 3497109"/>
                    <a:gd name="connsiteY3" fmla="*/ 2978 h 1867849"/>
                    <a:gd name="connsiteX4" fmla="*/ 1793407 w 3497109"/>
                    <a:gd name="connsiteY4" fmla="*/ 0 h 1867849"/>
                    <a:gd name="connsiteX5" fmla="*/ 1707030 w 3497109"/>
                    <a:gd name="connsiteY5" fmla="*/ 2978 h 1867849"/>
                    <a:gd name="connsiteX6" fmla="*/ 1689159 w 3497109"/>
                    <a:gd name="connsiteY6" fmla="*/ 8935 h 1867849"/>
                    <a:gd name="connsiteX7" fmla="*/ 1680223 w 3497109"/>
                    <a:gd name="connsiteY7" fmla="*/ 11914 h 1867849"/>
                    <a:gd name="connsiteX8" fmla="*/ 1671288 w 3497109"/>
                    <a:gd name="connsiteY8" fmla="*/ 20849 h 1867849"/>
                    <a:gd name="connsiteX9" fmla="*/ 1644481 w 3497109"/>
                    <a:gd name="connsiteY9" fmla="*/ 38720 h 1867849"/>
                    <a:gd name="connsiteX10" fmla="*/ 1635546 w 3497109"/>
                    <a:gd name="connsiteY10" fmla="*/ 44677 h 1867849"/>
                    <a:gd name="connsiteX11" fmla="*/ 1626610 w 3497109"/>
                    <a:gd name="connsiteY11" fmla="*/ 50634 h 1867849"/>
                    <a:gd name="connsiteX12" fmla="*/ 50983 w 3497109"/>
                    <a:gd name="connsiteY12" fmla="*/ 1620305 h 1867849"/>
                    <a:gd name="connsiteX13" fmla="*/ 50983 w 3497109"/>
                    <a:gd name="connsiteY13" fmla="*/ 1620305 h 1867849"/>
                    <a:gd name="connsiteX14" fmla="*/ 36091 w 3497109"/>
                    <a:gd name="connsiteY14" fmla="*/ 1653068 h 1867849"/>
                    <a:gd name="connsiteX15" fmla="*/ 27155 w 3497109"/>
                    <a:gd name="connsiteY15" fmla="*/ 1659025 h 1867849"/>
                    <a:gd name="connsiteX16" fmla="*/ 12263 w 3497109"/>
                    <a:gd name="connsiteY16" fmla="*/ 1685832 h 1867849"/>
                    <a:gd name="connsiteX17" fmla="*/ 3327 w 3497109"/>
                    <a:gd name="connsiteY17" fmla="*/ 1706681 h 1867849"/>
                    <a:gd name="connsiteX18" fmla="*/ 12263 w 3497109"/>
                    <a:gd name="connsiteY18" fmla="*/ 1801993 h 1867849"/>
                    <a:gd name="connsiteX19" fmla="*/ 21198 w 3497109"/>
                    <a:gd name="connsiteY19" fmla="*/ 1810929 h 1867849"/>
                    <a:gd name="connsiteX20" fmla="*/ 30134 w 3497109"/>
                    <a:gd name="connsiteY20" fmla="*/ 1816886 h 1867849"/>
                    <a:gd name="connsiteX21" fmla="*/ 59919 w 3497109"/>
                    <a:gd name="connsiteY21" fmla="*/ 1846671 h 1867849"/>
                    <a:gd name="connsiteX22" fmla="*/ 68854 w 3497109"/>
                    <a:gd name="connsiteY22" fmla="*/ 1852628 h 1867849"/>
                    <a:gd name="connsiteX23" fmla="*/ 86725 w 3497109"/>
                    <a:gd name="connsiteY23" fmla="*/ 1858585 h 1867849"/>
                    <a:gd name="connsiteX24" fmla="*/ 104596 w 3497109"/>
                    <a:gd name="connsiteY24" fmla="*/ 1867520 h 1867849"/>
                    <a:gd name="connsiteX25" fmla="*/ 131403 w 3497109"/>
                    <a:gd name="connsiteY25" fmla="*/ 1867520 h 1867849"/>
                    <a:gd name="connsiteX26" fmla="*/ 3372012 w 3497109"/>
                    <a:gd name="connsiteY26" fmla="*/ 1864542 h 1867849"/>
                    <a:gd name="connsiteX27" fmla="*/ 3372012 w 3497109"/>
                    <a:gd name="connsiteY27" fmla="*/ 1864542 h 1867849"/>
                    <a:gd name="connsiteX28" fmla="*/ 3404776 w 3497109"/>
                    <a:gd name="connsiteY28" fmla="*/ 1861563 h 1867849"/>
                    <a:gd name="connsiteX29" fmla="*/ 3428604 w 3497109"/>
                    <a:gd name="connsiteY29" fmla="*/ 1855606 h 1867849"/>
                    <a:gd name="connsiteX30" fmla="*/ 3440518 w 3497109"/>
                    <a:gd name="connsiteY30" fmla="*/ 1852628 h 1867849"/>
                    <a:gd name="connsiteX31" fmla="*/ 3449453 w 3497109"/>
                    <a:gd name="connsiteY31" fmla="*/ 1846671 h 1867849"/>
                    <a:gd name="connsiteX32" fmla="*/ 3455410 w 3497109"/>
                    <a:gd name="connsiteY32" fmla="*/ 1837735 h 1867849"/>
                    <a:gd name="connsiteX33" fmla="*/ 3473281 w 3497109"/>
                    <a:gd name="connsiteY33" fmla="*/ 1825821 h 1867849"/>
                    <a:gd name="connsiteX34" fmla="*/ 3482217 w 3497109"/>
                    <a:gd name="connsiteY34" fmla="*/ 1816886 h 1867849"/>
                    <a:gd name="connsiteX35" fmla="*/ 3485195 w 3497109"/>
                    <a:gd name="connsiteY35" fmla="*/ 1807950 h 1867849"/>
                    <a:gd name="connsiteX36" fmla="*/ 3491152 w 3497109"/>
                    <a:gd name="connsiteY36" fmla="*/ 1799015 h 1867849"/>
                    <a:gd name="connsiteX37" fmla="*/ 3497109 w 3497109"/>
                    <a:gd name="connsiteY37" fmla="*/ 1781144 h 1867849"/>
                    <a:gd name="connsiteX38" fmla="*/ 3491152 w 3497109"/>
                    <a:gd name="connsiteY38" fmla="*/ 1718595 h 1867849"/>
                    <a:gd name="connsiteX39" fmla="*/ 3485195 w 3497109"/>
                    <a:gd name="connsiteY39" fmla="*/ 1700724 h 1867849"/>
                    <a:gd name="connsiteX40" fmla="*/ 3479238 w 3497109"/>
                    <a:gd name="connsiteY40" fmla="*/ 1691789 h 1867849"/>
                    <a:gd name="connsiteX41" fmla="*/ 3470303 w 3497109"/>
                    <a:gd name="connsiteY41" fmla="*/ 1664982 h 1867849"/>
                    <a:gd name="connsiteX42" fmla="*/ 3467324 w 3497109"/>
                    <a:gd name="connsiteY42" fmla="*/ 1656047 h 1867849"/>
                    <a:gd name="connsiteX43" fmla="*/ 3461367 w 3497109"/>
                    <a:gd name="connsiteY43" fmla="*/ 1647111 h 1867849"/>
                    <a:gd name="connsiteX44" fmla="*/ 3449453 w 3497109"/>
                    <a:gd name="connsiteY44" fmla="*/ 1629240 h 1867849"/>
                    <a:gd name="connsiteX45" fmla="*/ 3440518 w 3497109"/>
                    <a:gd name="connsiteY45" fmla="*/ 1617326 h 1867849"/>
                    <a:gd name="connsiteX46" fmla="*/ 1882762 w 3497109"/>
                    <a:gd name="connsiteY46" fmla="*/ 38720 h 1867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497109" h="1867849">
                      <a:moveTo>
                        <a:pt x="1882762" y="38720"/>
                      </a:moveTo>
                      <a:lnTo>
                        <a:pt x="1867869" y="35742"/>
                      </a:lnTo>
                      <a:cubicBezTo>
                        <a:pt x="1832942" y="11292"/>
                        <a:pt x="1849580" y="18724"/>
                        <a:pt x="1820213" y="8935"/>
                      </a:cubicBezTo>
                      <a:lnTo>
                        <a:pt x="1802342" y="2978"/>
                      </a:lnTo>
                      <a:lnTo>
                        <a:pt x="1793407" y="0"/>
                      </a:lnTo>
                      <a:cubicBezTo>
                        <a:pt x="1764615" y="993"/>
                        <a:pt x="1735734" y="518"/>
                        <a:pt x="1707030" y="2978"/>
                      </a:cubicBezTo>
                      <a:cubicBezTo>
                        <a:pt x="1700774" y="3514"/>
                        <a:pt x="1695116" y="6949"/>
                        <a:pt x="1689159" y="8935"/>
                      </a:cubicBezTo>
                      <a:lnTo>
                        <a:pt x="1680223" y="11914"/>
                      </a:lnTo>
                      <a:cubicBezTo>
                        <a:pt x="1677245" y="14892"/>
                        <a:pt x="1674613" y="18263"/>
                        <a:pt x="1671288" y="20849"/>
                      </a:cubicBezTo>
                      <a:cubicBezTo>
                        <a:pt x="1671278" y="20857"/>
                        <a:pt x="1648954" y="35738"/>
                        <a:pt x="1644481" y="38720"/>
                      </a:cubicBezTo>
                      <a:lnTo>
                        <a:pt x="1635546" y="44677"/>
                      </a:lnTo>
                      <a:lnTo>
                        <a:pt x="1626610" y="50634"/>
                      </a:lnTo>
                      <a:lnTo>
                        <a:pt x="50983" y="1620305"/>
                      </a:lnTo>
                      <a:lnTo>
                        <a:pt x="50983" y="1620305"/>
                      </a:lnTo>
                      <a:cubicBezTo>
                        <a:pt x="48370" y="1627273"/>
                        <a:pt x="43555" y="1645604"/>
                        <a:pt x="36091" y="1653068"/>
                      </a:cubicBezTo>
                      <a:cubicBezTo>
                        <a:pt x="33560" y="1655599"/>
                        <a:pt x="30134" y="1657039"/>
                        <a:pt x="27155" y="1659025"/>
                      </a:cubicBezTo>
                      <a:cubicBezTo>
                        <a:pt x="18921" y="1683732"/>
                        <a:pt x="32742" y="1644874"/>
                        <a:pt x="12263" y="1685832"/>
                      </a:cubicBezTo>
                      <a:cubicBezTo>
                        <a:pt x="4902" y="1700554"/>
                        <a:pt x="7710" y="1693534"/>
                        <a:pt x="3327" y="1706681"/>
                      </a:cubicBezTo>
                      <a:cubicBezTo>
                        <a:pt x="4524" y="1741402"/>
                        <a:pt x="-9439" y="1775950"/>
                        <a:pt x="12263" y="1801993"/>
                      </a:cubicBezTo>
                      <a:cubicBezTo>
                        <a:pt x="14960" y="1805229"/>
                        <a:pt x="17962" y="1808232"/>
                        <a:pt x="21198" y="1810929"/>
                      </a:cubicBezTo>
                      <a:cubicBezTo>
                        <a:pt x="23948" y="1813221"/>
                        <a:pt x="27155" y="1814900"/>
                        <a:pt x="30134" y="1816886"/>
                      </a:cubicBezTo>
                      <a:cubicBezTo>
                        <a:pt x="46020" y="1840715"/>
                        <a:pt x="36091" y="1830785"/>
                        <a:pt x="59919" y="1846671"/>
                      </a:cubicBezTo>
                      <a:cubicBezTo>
                        <a:pt x="62897" y="1848657"/>
                        <a:pt x="65458" y="1851496"/>
                        <a:pt x="68854" y="1852628"/>
                      </a:cubicBezTo>
                      <a:cubicBezTo>
                        <a:pt x="74811" y="1854614"/>
                        <a:pt x="81500" y="1855102"/>
                        <a:pt x="86725" y="1858585"/>
                      </a:cubicBezTo>
                      <a:cubicBezTo>
                        <a:pt x="92247" y="1862266"/>
                        <a:pt x="97549" y="1866933"/>
                        <a:pt x="104596" y="1867520"/>
                      </a:cubicBezTo>
                      <a:cubicBezTo>
                        <a:pt x="113501" y="1868262"/>
                        <a:pt x="122467" y="1867520"/>
                        <a:pt x="131403" y="1867520"/>
                      </a:cubicBezTo>
                      <a:lnTo>
                        <a:pt x="3372012" y="1864542"/>
                      </a:lnTo>
                      <a:lnTo>
                        <a:pt x="3372012" y="1864542"/>
                      </a:lnTo>
                      <a:cubicBezTo>
                        <a:pt x="3382933" y="1863549"/>
                        <a:pt x="3393894" y="1862923"/>
                        <a:pt x="3404776" y="1861563"/>
                      </a:cubicBezTo>
                      <a:cubicBezTo>
                        <a:pt x="3420933" y="1859543"/>
                        <a:pt x="3415991" y="1859210"/>
                        <a:pt x="3428604" y="1855606"/>
                      </a:cubicBezTo>
                      <a:cubicBezTo>
                        <a:pt x="3432540" y="1854481"/>
                        <a:pt x="3436547" y="1853621"/>
                        <a:pt x="3440518" y="1852628"/>
                      </a:cubicBezTo>
                      <a:cubicBezTo>
                        <a:pt x="3443496" y="1850642"/>
                        <a:pt x="3446922" y="1849202"/>
                        <a:pt x="3449453" y="1846671"/>
                      </a:cubicBezTo>
                      <a:cubicBezTo>
                        <a:pt x="3451984" y="1844140"/>
                        <a:pt x="3452716" y="1840092"/>
                        <a:pt x="3455410" y="1837735"/>
                      </a:cubicBezTo>
                      <a:cubicBezTo>
                        <a:pt x="3460798" y="1833020"/>
                        <a:pt x="3468218" y="1830883"/>
                        <a:pt x="3473281" y="1825821"/>
                      </a:cubicBezTo>
                      <a:lnTo>
                        <a:pt x="3482217" y="1816886"/>
                      </a:lnTo>
                      <a:cubicBezTo>
                        <a:pt x="3483210" y="1813907"/>
                        <a:pt x="3483791" y="1810758"/>
                        <a:pt x="3485195" y="1807950"/>
                      </a:cubicBezTo>
                      <a:cubicBezTo>
                        <a:pt x="3486796" y="1804748"/>
                        <a:pt x="3489698" y="1802286"/>
                        <a:pt x="3491152" y="1799015"/>
                      </a:cubicBezTo>
                      <a:cubicBezTo>
                        <a:pt x="3493702" y="1793277"/>
                        <a:pt x="3497109" y="1781144"/>
                        <a:pt x="3497109" y="1781144"/>
                      </a:cubicBezTo>
                      <a:cubicBezTo>
                        <a:pt x="3495316" y="1750654"/>
                        <a:pt x="3497887" y="1741045"/>
                        <a:pt x="3491152" y="1718595"/>
                      </a:cubicBezTo>
                      <a:cubicBezTo>
                        <a:pt x="3489348" y="1712581"/>
                        <a:pt x="3488678" y="1705949"/>
                        <a:pt x="3485195" y="1700724"/>
                      </a:cubicBezTo>
                      <a:lnTo>
                        <a:pt x="3479238" y="1691789"/>
                      </a:lnTo>
                      <a:lnTo>
                        <a:pt x="3470303" y="1664982"/>
                      </a:lnTo>
                      <a:cubicBezTo>
                        <a:pt x="3469310" y="1662004"/>
                        <a:pt x="3469065" y="1658659"/>
                        <a:pt x="3467324" y="1656047"/>
                      </a:cubicBezTo>
                      <a:lnTo>
                        <a:pt x="3461367" y="1647111"/>
                      </a:lnTo>
                      <a:cubicBezTo>
                        <a:pt x="3454286" y="1625866"/>
                        <a:pt x="3464327" y="1651551"/>
                        <a:pt x="3449453" y="1629240"/>
                      </a:cubicBezTo>
                      <a:cubicBezTo>
                        <a:pt x="3440251" y="1615437"/>
                        <a:pt x="3453188" y="1623662"/>
                        <a:pt x="3440518" y="1617326"/>
                      </a:cubicBezTo>
                      <a:lnTo>
                        <a:pt x="1882762" y="38720"/>
                      </a:lnTo>
                      <a:close/>
                    </a:path>
                  </a:pathLst>
                </a:custGeom>
                <a:gradFill>
                  <a:gsLst>
                    <a:gs pos="0">
                      <a:srgbClr val="F8C09E"/>
                    </a:gs>
                    <a:gs pos="50000">
                      <a:srgbClr val="F6AE82"/>
                    </a:gs>
                    <a:gs pos="100000">
                      <a:srgbClr val="F49D68"/>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kern="0" dirty="0">
                    <a:solidFill>
                      <a:sysClr val="windowText" lastClr="000000"/>
                    </a:solidFill>
                    <a:latin typeface="Calibri"/>
                    <a:cs typeface="Arial" charset="0"/>
                  </a:endParaRPr>
                </a:p>
              </p:txBody>
            </p:sp>
            <p:sp>
              <p:nvSpPr>
                <p:cNvPr id="32128" name="Cross 662"/>
                <p:cNvSpPr>
                  <a:spLocks noChangeArrowheads="1"/>
                </p:cNvSpPr>
                <p:nvPr/>
              </p:nvSpPr>
              <p:spPr bwMode="gray">
                <a:xfrm rot="2700000">
                  <a:off x="3438676" y="7099376"/>
                  <a:ext cx="394203" cy="399930"/>
                </a:xfrm>
                <a:prstGeom prst="plus">
                  <a:avLst>
                    <a:gd name="adj" fmla="val 39431"/>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123" name="Group 541"/>
              <p:cNvGrpSpPr>
                <a:grpSpLocks/>
              </p:cNvGrpSpPr>
              <p:nvPr/>
            </p:nvGrpSpPr>
            <p:grpSpPr bwMode="auto">
              <a:xfrm>
                <a:off x="7029450" y="4894573"/>
                <a:ext cx="268536" cy="45719"/>
                <a:chOff x="7588635" y="4913826"/>
                <a:chExt cx="495416" cy="33609"/>
              </a:xfrm>
            </p:grpSpPr>
            <p:sp>
              <p:nvSpPr>
                <p:cNvPr id="32124" name="Rectangle 653"/>
                <p:cNvSpPr>
                  <a:spLocks noChangeArrowheads="1"/>
                </p:cNvSpPr>
                <p:nvPr/>
              </p:nvSpPr>
              <p:spPr bwMode="gray">
                <a:xfrm>
                  <a:off x="7588176" y="4913607"/>
                  <a:ext cx="166265"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5" name="Rectangle 654"/>
                <p:cNvSpPr>
                  <a:spLocks noChangeArrowheads="1"/>
                </p:cNvSpPr>
                <p:nvPr/>
              </p:nvSpPr>
              <p:spPr bwMode="gray">
                <a:xfrm>
                  <a:off x="7754441" y="4914774"/>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6" name="Rectangle 660"/>
                <p:cNvSpPr>
                  <a:spLocks noChangeArrowheads="1"/>
                </p:cNvSpPr>
                <p:nvPr/>
              </p:nvSpPr>
              <p:spPr bwMode="gray">
                <a:xfrm>
                  <a:off x="7917788" y="4913607"/>
                  <a:ext cx="166263" cy="3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grpSp>
          <p:nvGrpSpPr>
            <p:cNvPr id="32115" name="Group 654"/>
            <p:cNvGrpSpPr>
              <a:grpSpLocks/>
            </p:cNvGrpSpPr>
            <p:nvPr/>
          </p:nvGrpSpPr>
          <p:grpSpPr bwMode="auto">
            <a:xfrm>
              <a:off x="7035027" y="4886004"/>
              <a:ext cx="249169" cy="45720"/>
              <a:chOff x="1171328" y="3126737"/>
              <a:chExt cx="413886" cy="45739"/>
            </a:xfrm>
          </p:grpSpPr>
          <p:sp>
            <p:nvSpPr>
              <p:cNvPr id="32117" name="Rectangle 635"/>
              <p:cNvSpPr>
                <a:spLocks noChangeArrowheads="1"/>
              </p:cNvSpPr>
              <p:nvPr/>
            </p:nvSpPr>
            <p:spPr bwMode="gray">
              <a:xfrm>
                <a:off x="1170828"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8" name="Rectangle 636"/>
              <p:cNvSpPr>
                <a:spLocks noChangeArrowheads="1"/>
              </p:cNvSpPr>
              <p:nvPr/>
            </p:nvSpPr>
            <p:spPr bwMode="gray">
              <a:xfrm>
                <a:off x="125487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19" name="Rectangle 642"/>
              <p:cNvSpPr>
                <a:spLocks noChangeArrowheads="1"/>
              </p:cNvSpPr>
              <p:nvPr/>
            </p:nvSpPr>
            <p:spPr bwMode="gray">
              <a:xfrm>
                <a:off x="1338911" y="3127072"/>
                <a:ext cx="81414"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0" name="Rectangle 649"/>
              <p:cNvSpPr>
                <a:spLocks noChangeArrowheads="1"/>
              </p:cNvSpPr>
              <p:nvPr/>
            </p:nvSpPr>
            <p:spPr bwMode="gray">
              <a:xfrm>
                <a:off x="1420325" y="3127072"/>
                <a:ext cx="81416"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121" name="Rectangle 650"/>
              <p:cNvSpPr>
                <a:spLocks noChangeArrowheads="1"/>
              </p:cNvSpPr>
              <p:nvPr/>
            </p:nvSpPr>
            <p:spPr bwMode="gray">
              <a:xfrm>
                <a:off x="1501740" y="3127072"/>
                <a:ext cx="84041" cy="4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sp>
          <p:nvSpPr>
            <p:cNvPr id="32116" name="Isosceles Triangle 629"/>
            <p:cNvSpPr>
              <a:spLocks noChangeArrowheads="1"/>
            </p:cNvSpPr>
            <p:nvPr/>
          </p:nvSpPr>
          <p:spPr bwMode="gray">
            <a:xfrm>
              <a:off x="7116943" y="4784785"/>
              <a:ext cx="85379" cy="46017"/>
            </a:xfrm>
            <a:prstGeom prst="triangle">
              <a:avLst>
                <a:gd name="adj" fmla="val 50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1774" name="Group 24"/>
          <p:cNvGrpSpPr>
            <a:grpSpLocks/>
          </p:cNvGrpSpPr>
          <p:nvPr/>
        </p:nvGrpSpPr>
        <p:grpSpPr bwMode="auto">
          <a:xfrm>
            <a:off x="5181600" y="5692775"/>
            <a:ext cx="1192213" cy="358775"/>
            <a:chOff x="5099050" y="5647315"/>
            <a:chExt cx="1191466" cy="358198"/>
          </a:xfrm>
        </p:grpSpPr>
        <p:grpSp>
          <p:nvGrpSpPr>
            <p:cNvPr id="32103" name="Group 361"/>
            <p:cNvGrpSpPr>
              <a:grpSpLocks/>
            </p:cNvGrpSpPr>
            <p:nvPr/>
          </p:nvGrpSpPr>
          <p:grpSpPr bwMode="auto">
            <a:xfrm>
              <a:off x="5099050" y="5733367"/>
              <a:ext cx="271838" cy="272146"/>
              <a:chOff x="514868" y="5661248"/>
              <a:chExt cx="272014" cy="272014"/>
            </a:xfrm>
          </p:grpSpPr>
          <p:sp>
            <p:nvSpPr>
              <p:cNvPr id="32108" name="Oval 669"/>
              <p:cNvSpPr>
                <a:spLocks noChangeArrowheads="1"/>
              </p:cNvSpPr>
              <p:nvPr/>
            </p:nvSpPr>
            <p:spPr bwMode="auto">
              <a:xfrm>
                <a:off x="514868" y="5660783"/>
                <a:ext cx="271469" cy="272479"/>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109" name="Oval 675"/>
              <p:cNvSpPr>
                <a:spLocks noChangeArrowheads="1"/>
              </p:cNvSpPr>
              <p:nvPr/>
            </p:nvSpPr>
            <p:spPr bwMode="gray">
              <a:xfrm>
                <a:off x="535506" y="5681377"/>
                <a:ext cx="230192" cy="231290"/>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110" name="Group 370"/>
              <p:cNvGrpSpPr>
                <a:grpSpLocks/>
              </p:cNvGrpSpPr>
              <p:nvPr/>
            </p:nvGrpSpPr>
            <p:grpSpPr bwMode="auto">
              <a:xfrm>
                <a:off x="571578" y="5744390"/>
                <a:ext cx="158594" cy="105730"/>
                <a:chOff x="558006" y="5400998"/>
                <a:chExt cx="190500" cy="127001"/>
              </a:xfrm>
            </p:grpSpPr>
            <p:sp>
              <p:nvSpPr>
                <p:cNvPr id="32111" name="Rectangle 682"/>
                <p:cNvSpPr>
                  <a:spLocks noChangeArrowheads="1"/>
                </p:cNvSpPr>
                <p:nvPr/>
              </p:nvSpPr>
              <p:spPr bwMode="gray">
                <a:xfrm>
                  <a:off x="558536" y="5401424"/>
                  <a:ext cx="163994" cy="121784"/>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112" name="Straight Connector 37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113" name="Straight Connector 37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104" name="Group 143"/>
            <p:cNvGrpSpPr>
              <a:grpSpLocks/>
            </p:cNvGrpSpPr>
            <p:nvPr/>
          </p:nvGrpSpPr>
          <p:grpSpPr bwMode="auto">
            <a:xfrm>
              <a:off x="5358591" y="5647315"/>
              <a:ext cx="931925" cy="206375"/>
              <a:chOff x="10093047" y="3846399"/>
              <a:chExt cx="930550" cy="206393"/>
            </a:xfrm>
          </p:grpSpPr>
          <p:sp>
            <p:nvSpPr>
              <p:cNvPr id="32105"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68" name="Eckige Klammer links 490"/>
              <p:cNvSpPr>
                <a:spLocks/>
              </p:cNvSpPr>
              <p:nvPr/>
            </p:nvSpPr>
            <p:spPr bwMode="auto">
              <a:xfrm>
                <a:off x="10171316" y="3868590"/>
                <a:ext cx="45940" cy="141073"/>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669" name="Gerade Verbindung 491"/>
              <p:cNvCxnSpPr>
                <a:cxnSpLocks noChangeShapeType="1"/>
                <a:endCxn id="668" idx="1"/>
              </p:cNvCxnSpPr>
              <p:nvPr/>
            </p:nvCxnSpPr>
            <p:spPr bwMode="auto">
              <a:xfrm flipV="1">
                <a:off x="10093692" y="3938334"/>
                <a:ext cx="77625" cy="47553"/>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5" name="Group 23"/>
          <p:cNvGrpSpPr>
            <a:grpSpLocks/>
          </p:cNvGrpSpPr>
          <p:nvPr/>
        </p:nvGrpSpPr>
        <p:grpSpPr bwMode="auto">
          <a:xfrm>
            <a:off x="5183188" y="5284788"/>
            <a:ext cx="1195387" cy="344487"/>
            <a:chOff x="5095875" y="5238898"/>
            <a:chExt cx="1194641" cy="344340"/>
          </a:xfrm>
        </p:grpSpPr>
        <p:sp>
          <p:nvSpPr>
            <p:cNvPr id="32094" name="Oval 691"/>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5" name="Oval 692"/>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6" name="Oval 693"/>
            <p:cNvSpPr>
              <a:spLocks noChangeArrowheads="1"/>
            </p:cNvSpPr>
            <p:nvPr/>
          </p:nvSpPr>
          <p:spPr bwMode="auto">
            <a:xfrm>
              <a:off x="5095875" y="5311892"/>
              <a:ext cx="271293" cy="271346"/>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7" name="Oval 694"/>
            <p:cNvSpPr>
              <a:spLocks noChangeArrowheads="1"/>
            </p:cNvSpPr>
            <p:nvPr/>
          </p:nvSpPr>
          <p:spPr bwMode="gray">
            <a:xfrm>
              <a:off x="5116500" y="5330933"/>
              <a:ext cx="231630" cy="23167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aphicFrame>
          <p:nvGraphicFramePr>
            <p:cNvPr id="32098" name="Object 403"/>
            <p:cNvGraphicFramePr>
              <a:graphicFrameLocks noChangeAspect="1"/>
            </p:cNvGraphicFramePr>
            <p:nvPr/>
          </p:nvGraphicFramePr>
          <p:xfrm>
            <a:off x="5124496" y="5340350"/>
            <a:ext cx="223779" cy="223669"/>
          </p:xfrm>
          <a:graphic>
            <a:graphicData uri="http://schemas.openxmlformats.org/presentationml/2006/ole">
              <mc:AlternateContent xmlns:mc="http://schemas.openxmlformats.org/markup-compatibility/2006">
                <mc:Choice xmlns:v="urn:schemas-microsoft-com:vml" Requires="v">
                  <p:oleObj spid="_x0000_s29728" name="Visio" r:id="rId4" imgW="254000" imgH="254000" progId="Visio.Drawing.11">
                    <p:embed/>
                  </p:oleObj>
                </mc:Choice>
                <mc:Fallback>
                  <p:oleObj name="Visio" r:id="rId4" imgW="254000" imgH="254000" progId="Visio.Drawing.11">
                    <p:embed/>
                    <p:pic>
                      <p:nvPicPr>
                        <p:cNvPr id="32098" name="Object 4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496" y="5340350"/>
                          <a:ext cx="223779" cy="22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099" name="Group 143"/>
            <p:cNvGrpSpPr>
              <a:grpSpLocks/>
            </p:cNvGrpSpPr>
            <p:nvPr/>
          </p:nvGrpSpPr>
          <p:grpSpPr bwMode="auto">
            <a:xfrm>
              <a:off x="5358591" y="5238898"/>
              <a:ext cx="931925" cy="206375"/>
              <a:chOff x="10093047" y="3846399"/>
              <a:chExt cx="930550" cy="206393"/>
            </a:xfrm>
          </p:grpSpPr>
          <p:sp>
            <p:nvSpPr>
              <p:cNvPr id="3210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699" name="Eckige Klammer links 490"/>
              <p:cNvSpPr>
                <a:spLocks/>
              </p:cNvSpPr>
              <p:nvPr/>
            </p:nvSpPr>
            <p:spPr bwMode="auto">
              <a:xfrm>
                <a:off x="10171314" y="3868616"/>
                <a:ext cx="45941" cy="14123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0" name="Gerade Verbindung 491"/>
              <p:cNvCxnSpPr>
                <a:cxnSpLocks noChangeShapeType="1"/>
                <a:endCxn id="699" idx="1"/>
              </p:cNvCxnSpPr>
              <p:nvPr/>
            </p:nvCxnSpPr>
            <p:spPr bwMode="auto">
              <a:xfrm flipV="1">
                <a:off x="10093691" y="3938443"/>
                <a:ext cx="77624" cy="47609"/>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6" name="Group 22"/>
          <p:cNvGrpSpPr>
            <a:grpSpLocks/>
          </p:cNvGrpSpPr>
          <p:nvPr/>
        </p:nvGrpSpPr>
        <p:grpSpPr bwMode="auto">
          <a:xfrm>
            <a:off x="5181600" y="4867275"/>
            <a:ext cx="1189038" cy="342900"/>
            <a:chOff x="5094288" y="4822031"/>
            <a:chExt cx="1189462" cy="342101"/>
          </a:xfrm>
        </p:grpSpPr>
        <p:grpSp>
          <p:nvGrpSpPr>
            <p:cNvPr id="32086" name="Group 436"/>
            <p:cNvGrpSpPr>
              <a:grpSpLocks/>
            </p:cNvGrpSpPr>
            <p:nvPr/>
          </p:nvGrpSpPr>
          <p:grpSpPr bwMode="auto">
            <a:xfrm>
              <a:off x="5094288" y="4892811"/>
              <a:ext cx="271870" cy="271321"/>
              <a:chOff x="1000126" y="5994320"/>
              <a:chExt cx="272014" cy="272014"/>
            </a:xfrm>
          </p:grpSpPr>
          <p:sp>
            <p:nvSpPr>
              <p:cNvPr id="32091" name="Oval 707"/>
              <p:cNvSpPr>
                <a:spLocks noChangeArrowheads="1"/>
              </p:cNvSpPr>
              <p:nvPr/>
            </p:nvSpPr>
            <p:spPr bwMode="auto">
              <a:xfrm>
                <a:off x="1000126" y="5994812"/>
                <a:ext cx="271703" cy="271522"/>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92" name="Oval 709"/>
              <p:cNvSpPr>
                <a:spLocks noChangeArrowheads="1"/>
              </p:cNvSpPr>
              <p:nvPr/>
            </p:nvSpPr>
            <p:spPr bwMode="gray">
              <a:xfrm>
                <a:off x="1020781" y="6015455"/>
                <a:ext cx="230392" cy="230237"/>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93" name="Right Arrow 711"/>
              <p:cNvSpPr>
                <a:spLocks noChangeArrowheads="1"/>
              </p:cNvSpPr>
              <p:nvPr/>
            </p:nvSpPr>
            <p:spPr bwMode="gray">
              <a:xfrm>
                <a:off x="1052559" y="6048799"/>
                <a:ext cx="166836" cy="163548"/>
              </a:xfrm>
              <a:prstGeom prst="rightArrow">
                <a:avLst>
                  <a:gd name="adj1" fmla="val 50000"/>
                  <a:gd name="adj2" fmla="val 47874"/>
                </a:avLst>
              </a:prstGeom>
              <a:solidFill>
                <a:schemeClr val="tx1"/>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grpSp>
          <p:nvGrpSpPr>
            <p:cNvPr id="32087" name="Group 143"/>
            <p:cNvGrpSpPr>
              <a:grpSpLocks/>
            </p:cNvGrpSpPr>
            <p:nvPr/>
          </p:nvGrpSpPr>
          <p:grpSpPr bwMode="auto">
            <a:xfrm>
              <a:off x="5351825" y="4822031"/>
              <a:ext cx="931925" cy="206375"/>
              <a:chOff x="10093047" y="3846399"/>
              <a:chExt cx="930550" cy="206393"/>
            </a:xfrm>
          </p:grpSpPr>
          <p:sp>
            <p:nvSpPr>
              <p:cNvPr id="32088"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06" name="Eckige Klammer links 490"/>
              <p:cNvSpPr>
                <a:spLocks/>
              </p:cNvSpPr>
              <p:nvPr/>
            </p:nvSpPr>
            <p:spPr bwMode="auto">
              <a:xfrm>
                <a:off x="10170478" y="3868574"/>
                <a:ext cx="45985" cy="14097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07" name="Gerade Verbindung 491"/>
              <p:cNvCxnSpPr>
                <a:cxnSpLocks noChangeShapeType="1"/>
                <a:endCxn id="706" idx="1"/>
              </p:cNvCxnSpPr>
              <p:nvPr/>
            </p:nvCxnSpPr>
            <p:spPr bwMode="auto">
              <a:xfrm flipV="1">
                <a:off x="10092777" y="3938267"/>
                <a:ext cx="77701" cy="47518"/>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31777" name="Group 21"/>
          <p:cNvGrpSpPr>
            <a:grpSpLocks/>
          </p:cNvGrpSpPr>
          <p:nvPr/>
        </p:nvGrpSpPr>
        <p:grpSpPr bwMode="auto">
          <a:xfrm>
            <a:off x="5183188" y="4452938"/>
            <a:ext cx="1190625" cy="333375"/>
            <a:chOff x="5105399" y="4406900"/>
            <a:chExt cx="1190604" cy="333378"/>
          </a:xfrm>
        </p:grpSpPr>
        <p:grpSp>
          <p:nvGrpSpPr>
            <p:cNvPr id="32078" name="Group 427"/>
            <p:cNvGrpSpPr>
              <a:grpSpLocks/>
            </p:cNvGrpSpPr>
            <p:nvPr/>
          </p:nvGrpSpPr>
          <p:grpSpPr bwMode="auto">
            <a:xfrm>
              <a:off x="5105399" y="4467596"/>
              <a:ext cx="271987" cy="272682"/>
              <a:chOff x="989807" y="5661248"/>
              <a:chExt cx="272014" cy="272014"/>
            </a:xfrm>
          </p:grpSpPr>
          <p:sp>
            <p:nvSpPr>
              <p:cNvPr id="32083" name="Oval 720"/>
              <p:cNvSpPr>
                <a:spLocks noChangeArrowheads="1"/>
              </p:cNvSpPr>
              <p:nvPr/>
            </p:nvSpPr>
            <p:spPr bwMode="auto">
              <a:xfrm>
                <a:off x="989807" y="5660879"/>
                <a:ext cx="271485" cy="272383"/>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84" name="Oval 721"/>
              <p:cNvSpPr>
                <a:spLocks noChangeArrowheads="1"/>
              </p:cNvSpPr>
              <p:nvPr/>
            </p:nvSpPr>
            <p:spPr bwMode="gray">
              <a:xfrm>
                <a:off x="1010447" y="5681466"/>
                <a:ext cx="230206" cy="231209"/>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2085" name="Right Arrow 723"/>
              <p:cNvSpPr>
                <a:spLocks noChangeArrowheads="1"/>
              </p:cNvSpPr>
              <p:nvPr/>
            </p:nvSpPr>
            <p:spPr bwMode="gray">
              <a:xfrm>
                <a:off x="1042199" y="5714722"/>
                <a:ext cx="166700" cy="164697"/>
              </a:xfrm>
              <a:prstGeom prst="rightArrow">
                <a:avLst>
                  <a:gd name="adj1" fmla="val 50000"/>
                  <a:gd name="adj2" fmla="val 47876"/>
                </a:avLst>
              </a:prstGeom>
              <a:noFill/>
              <a:ln w="31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grpSp>
        <p:grpSp>
          <p:nvGrpSpPr>
            <p:cNvPr id="32079" name="Group 143"/>
            <p:cNvGrpSpPr>
              <a:grpSpLocks/>
            </p:cNvGrpSpPr>
            <p:nvPr/>
          </p:nvGrpSpPr>
          <p:grpSpPr bwMode="auto">
            <a:xfrm>
              <a:off x="5364078" y="4406900"/>
              <a:ext cx="931925" cy="206375"/>
              <a:chOff x="10093047" y="3846399"/>
              <a:chExt cx="930550" cy="206393"/>
            </a:xfrm>
          </p:grpSpPr>
          <p:sp>
            <p:nvSpPr>
              <p:cNvPr id="32080"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718" name="Eckige Klammer links 490"/>
              <p:cNvSpPr>
                <a:spLocks/>
              </p:cNvSpPr>
              <p:nvPr/>
            </p:nvSpPr>
            <p:spPr bwMode="auto">
              <a:xfrm>
                <a:off x="10170797" y="3868626"/>
                <a:ext cx="45968" cy="141301"/>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719" name="Gerade Verbindung 491"/>
              <p:cNvCxnSpPr>
                <a:cxnSpLocks noChangeShapeType="1"/>
                <a:endCxn id="718" idx="1"/>
              </p:cNvCxnSpPr>
              <p:nvPr/>
            </p:nvCxnSpPr>
            <p:spPr bwMode="auto">
              <a:xfrm flipV="1">
                <a:off x="10093125" y="3938483"/>
                <a:ext cx="77672" cy="47630"/>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78" name="TextBox 68"/>
          <p:cNvSpPr txBox="1">
            <a:spLocks noChangeArrowheads="1"/>
          </p:cNvSpPr>
          <p:nvPr/>
        </p:nvSpPr>
        <p:spPr bwMode="auto">
          <a:xfrm>
            <a:off x="5651500" y="4541838"/>
            <a:ext cx="8207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Incoming Link</a:t>
            </a:r>
          </a:p>
        </p:txBody>
      </p:sp>
      <p:sp>
        <p:nvSpPr>
          <p:cNvPr id="31779" name="TextBox 68"/>
          <p:cNvSpPr txBox="1">
            <a:spLocks noChangeArrowheads="1"/>
          </p:cNvSpPr>
          <p:nvPr/>
        </p:nvSpPr>
        <p:spPr bwMode="auto">
          <a:xfrm>
            <a:off x="5657850" y="4968875"/>
            <a:ext cx="8223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Outgoing Link</a:t>
            </a:r>
          </a:p>
        </p:txBody>
      </p:sp>
      <p:sp>
        <p:nvSpPr>
          <p:cNvPr id="31780" name="TextBox 68"/>
          <p:cNvSpPr txBox="1">
            <a:spLocks noChangeArrowheads="1"/>
          </p:cNvSpPr>
          <p:nvPr/>
        </p:nvSpPr>
        <p:spPr bwMode="auto">
          <a:xfrm>
            <a:off x="5659438" y="5403850"/>
            <a:ext cx="739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Timer Event</a:t>
            </a:r>
          </a:p>
        </p:txBody>
      </p:sp>
      <p:sp>
        <p:nvSpPr>
          <p:cNvPr id="31781" name="TextBox 68"/>
          <p:cNvSpPr txBox="1">
            <a:spLocks noChangeArrowheads="1"/>
          </p:cNvSpPr>
          <p:nvPr/>
        </p:nvSpPr>
        <p:spPr bwMode="auto">
          <a:xfrm>
            <a:off x="5668963" y="5824538"/>
            <a:ext cx="603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Message</a:t>
            </a:r>
          </a:p>
        </p:txBody>
      </p:sp>
      <p:sp>
        <p:nvSpPr>
          <p:cNvPr id="31782" name="TextBox 68"/>
          <p:cNvSpPr txBox="1">
            <a:spLocks noChangeArrowheads="1"/>
          </p:cNvSpPr>
          <p:nvPr/>
        </p:nvSpPr>
        <p:spPr bwMode="auto">
          <a:xfrm>
            <a:off x="7975600" y="4740275"/>
            <a:ext cx="4079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XOR</a:t>
            </a:r>
          </a:p>
        </p:txBody>
      </p:sp>
      <p:sp>
        <p:nvSpPr>
          <p:cNvPr id="31783" name="TextBox 68"/>
          <p:cNvSpPr txBox="1">
            <a:spLocks noChangeArrowheads="1"/>
          </p:cNvSpPr>
          <p:nvPr/>
        </p:nvSpPr>
        <p:spPr bwMode="auto">
          <a:xfrm>
            <a:off x="7975600" y="5148263"/>
            <a:ext cx="3381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OR</a:t>
            </a:r>
          </a:p>
        </p:txBody>
      </p:sp>
      <p:sp>
        <p:nvSpPr>
          <p:cNvPr id="31784" name="TextBox 68"/>
          <p:cNvSpPr txBox="1">
            <a:spLocks noChangeArrowheads="1"/>
          </p:cNvSpPr>
          <p:nvPr/>
        </p:nvSpPr>
        <p:spPr bwMode="auto">
          <a:xfrm>
            <a:off x="7975600" y="5541963"/>
            <a:ext cx="401638"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AND</a:t>
            </a:r>
          </a:p>
        </p:txBody>
      </p:sp>
      <p:sp>
        <p:nvSpPr>
          <p:cNvPr id="31785" name="TextBox 68"/>
          <p:cNvSpPr txBox="1">
            <a:spLocks noChangeArrowheads="1"/>
          </p:cNvSpPr>
          <p:nvPr/>
        </p:nvSpPr>
        <p:spPr bwMode="auto">
          <a:xfrm>
            <a:off x="7975600" y="5897563"/>
            <a:ext cx="6699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Complex**</a:t>
            </a:r>
          </a:p>
        </p:txBody>
      </p:sp>
      <p:sp>
        <p:nvSpPr>
          <p:cNvPr id="440" name="TextBox 439"/>
          <p:cNvSpPr txBox="1"/>
          <p:nvPr/>
        </p:nvSpPr>
        <p:spPr>
          <a:xfrm>
            <a:off x="6926263" y="6362700"/>
            <a:ext cx="1944687" cy="138113"/>
          </a:xfrm>
          <a:prstGeom prst="rect">
            <a:avLst/>
          </a:prstGeom>
          <a:noFill/>
        </p:spPr>
        <p:txBody>
          <a:bodyPr lIns="0" tIns="0" rIns="0" bIns="0">
            <a:spAutoFit/>
          </a:bodyPr>
          <a:lstStyle/>
          <a:p>
            <a:pPr eaLnBrk="1" hangingPunct="1">
              <a:spcBef>
                <a:spcPct val="50000"/>
              </a:spcBef>
              <a:buClr>
                <a:srgbClr val="F0AB00"/>
              </a:buClr>
              <a:buSzPct val="80000"/>
              <a:defRPr/>
            </a:pPr>
            <a:r>
              <a:rPr lang="de-DE" sz="900" kern="0" dirty="0">
                <a:latin typeface="Arial" charset="0"/>
                <a:ea typeface="Arial Unicode MS" pitchFamily="34" charset="-128"/>
                <a:cs typeface="Arial Unicode MS" pitchFamily="34" charset="-128"/>
              </a:rPr>
              <a:t>** C</a:t>
            </a:r>
            <a:r>
              <a:rPr lang="en-US" sz="900" dirty="0" err="1">
                <a:latin typeface="Arial" charset="0"/>
                <a:cs typeface="Arial" charset="0"/>
              </a:rPr>
              <a:t>ombination</a:t>
            </a:r>
            <a:r>
              <a:rPr lang="en-US" sz="900" dirty="0">
                <a:latin typeface="Arial" charset="0"/>
                <a:cs typeface="Arial" charset="0"/>
              </a:rPr>
              <a:t> of XOR, AND, OR </a:t>
            </a:r>
            <a:r>
              <a:rPr lang="de-DE" sz="900" kern="0" dirty="0">
                <a:latin typeface="Arial" charset="0"/>
                <a:ea typeface="Arial Unicode MS" pitchFamily="34" charset="-128"/>
                <a:cs typeface="Arial Unicode MS" pitchFamily="34" charset="-128"/>
              </a:rPr>
              <a:t> </a:t>
            </a:r>
          </a:p>
        </p:txBody>
      </p:sp>
      <p:sp>
        <p:nvSpPr>
          <p:cNvPr id="31787" name="TextBox 67"/>
          <p:cNvSpPr txBox="1">
            <a:spLocks noChangeArrowheads="1"/>
          </p:cNvSpPr>
          <p:nvPr/>
        </p:nvSpPr>
        <p:spPr bwMode="auto">
          <a:xfrm>
            <a:off x="7459663" y="1754188"/>
            <a:ext cx="1030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User Interface (UI)</a:t>
            </a:r>
          </a:p>
        </p:txBody>
      </p:sp>
      <p:sp>
        <p:nvSpPr>
          <p:cNvPr id="31788" name="TextBox 68"/>
          <p:cNvSpPr txBox="1">
            <a:spLocks noChangeArrowheads="1"/>
          </p:cNvSpPr>
          <p:nvPr/>
        </p:nvSpPr>
        <p:spPr bwMode="auto">
          <a:xfrm>
            <a:off x="7470775" y="2551113"/>
            <a:ext cx="741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Batch Script</a:t>
            </a:r>
          </a:p>
        </p:txBody>
      </p:sp>
      <p:sp>
        <p:nvSpPr>
          <p:cNvPr id="31789" name="Isosceles Triangle 437"/>
          <p:cNvSpPr>
            <a:spLocks noChangeArrowheads="1"/>
          </p:cNvSpPr>
          <p:nvPr/>
        </p:nvSpPr>
        <p:spPr bwMode="auto">
          <a:xfrm>
            <a:off x="7080250" y="2557463"/>
            <a:ext cx="177800" cy="168275"/>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790" name="Group 438"/>
          <p:cNvGrpSpPr>
            <a:grpSpLocks/>
          </p:cNvGrpSpPr>
          <p:nvPr/>
        </p:nvGrpSpPr>
        <p:grpSpPr bwMode="auto">
          <a:xfrm>
            <a:off x="7080250" y="1784350"/>
            <a:ext cx="187325" cy="163513"/>
            <a:chOff x="-1499789" y="3692879"/>
            <a:chExt cx="186692" cy="163835"/>
          </a:xfrm>
        </p:grpSpPr>
        <p:sp>
          <p:nvSpPr>
            <p:cNvPr id="32076" name="Rounded Rectangle 439"/>
            <p:cNvSpPr>
              <a:spLocks noChangeArrowheads="1"/>
            </p:cNvSpPr>
            <p:nvPr/>
          </p:nvSpPr>
          <p:spPr bwMode="auto">
            <a:xfrm>
              <a:off x="-1490296" y="3810585"/>
              <a:ext cx="167706" cy="46129"/>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7" name="Rounded Rectangle 440"/>
            <p:cNvSpPr>
              <a:spLocks noChangeArrowheads="1"/>
            </p:cNvSpPr>
            <p:nvPr/>
          </p:nvSpPr>
          <p:spPr bwMode="auto">
            <a:xfrm>
              <a:off x="-1499789" y="3692879"/>
              <a:ext cx="186692" cy="14474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nvGrpSpPr>
          <p:cNvPr id="31791" name="Group 450"/>
          <p:cNvGrpSpPr>
            <a:grpSpLocks/>
          </p:cNvGrpSpPr>
          <p:nvPr/>
        </p:nvGrpSpPr>
        <p:grpSpPr bwMode="auto">
          <a:xfrm>
            <a:off x="7034213" y="2035175"/>
            <a:ext cx="1190625" cy="357188"/>
            <a:chOff x="6818121" y="1883569"/>
            <a:chExt cx="1191467" cy="358197"/>
          </a:xfrm>
        </p:grpSpPr>
        <p:grpSp>
          <p:nvGrpSpPr>
            <p:cNvPr id="32065" name="Group 451"/>
            <p:cNvGrpSpPr>
              <a:grpSpLocks/>
            </p:cNvGrpSpPr>
            <p:nvPr/>
          </p:nvGrpSpPr>
          <p:grpSpPr bwMode="auto">
            <a:xfrm>
              <a:off x="6818121" y="1969536"/>
              <a:ext cx="271654" cy="272230"/>
              <a:chOff x="514868" y="5661164"/>
              <a:chExt cx="271830" cy="272098"/>
            </a:xfrm>
          </p:grpSpPr>
          <p:sp>
            <p:nvSpPr>
              <p:cNvPr id="32070" name="Oval 458"/>
              <p:cNvSpPr>
                <a:spLocks noChangeArrowheads="1"/>
              </p:cNvSpPr>
              <p:nvPr/>
            </p:nvSpPr>
            <p:spPr bwMode="auto">
              <a:xfrm>
                <a:off x="514868" y="5661164"/>
                <a:ext cx="271830" cy="272098"/>
              </a:xfrm>
              <a:prstGeom prst="ellipse">
                <a:avLst/>
              </a:prstGeom>
              <a:gradFill rotWithShape="0">
                <a:gsLst>
                  <a:gs pos="0">
                    <a:srgbClr val="E0D8BC"/>
                  </a:gs>
                  <a:gs pos="50000">
                    <a:srgbClr val="D8D0B2"/>
                  </a:gs>
                  <a:gs pos="100000">
                    <a:srgbClr val="C4BC9E"/>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2071" name="Oval 459"/>
              <p:cNvSpPr>
                <a:spLocks noChangeArrowheads="1"/>
              </p:cNvSpPr>
              <p:nvPr/>
            </p:nvSpPr>
            <p:spPr bwMode="gray">
              <a:xfrm>
                <a:off x="535533" y="5681850"/>
                <a:ext cx="230500" cy="230725"/>
              </a:xfrm>
              <a:prstGeom prst="ellipse">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2072" name="Group 460"/>
              <p:cNvGrpSpPr>
                <a:grpSpLocks/>
              </p:cNvGrpSpPr>
              <p:nvPr/>
            </p:nvGrpSpPr>
            <p:grpSpPr bwMode="auto">
              <a:xfrm>
                <a:off x="572095" y="5743888"/>
                <a:ext cx="158076" cy="106612"/>
                <a:chOff x="558628" y="5400418"/>
                <a:chExt cx="189878" cy="128061"/>
              </a:xfrm>
            </p:grpSpPr>
            <p:sp>
              <p:nvSpPr>
                <p:cNvPr id="32073" name="Rectangle 461"/>
                <p:cNvSpPr>
                  <a:spLocks noChangeArrowheads="1"/>
                </p:cNvSpPr>
                <p:nvPr/>
              </p:nvSpPr>
              <p:spPr bwMode="gray">
                <a:xfrm>
                  <a:off x="558628" y="5400441"/>
                  <a:ext cx="181398" cy="128061"/>
                </a:xfrm>
                <a:prstGeom prst="rect">
                  <a:avLst/>
                </a:prstGeom>
                <a:noFill/>
                <a:ln w="31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cxnSp>
              <p:nvCxnSpPr>
                <p:cNvPr id="32074" name="Straight Connector 462"/>
                <p:cNvCxnSpPr>
                  <a:cxnSpLocks noChangeShapeType="1"/>
                </p:cNvCxnSpPr>
                <p:nvPr/>
              </p:nvCxnSpPr>
              <p:spPr bwMode="auto">
                <a:xfrm>
                  <a:off x="559594" y="5400998"/>
                  <a:ext cx="93662" cy="42540"/>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2075" name="Straight Connector 463"/>
                <p:cNvCxnSpPr>
                  <a:cxnSpLocks noChangeShapeType="1"/>
                </p:cNvCxnSpPr>
                <p:nvPr/>
              </p:nvCxnSpPr>
              <p:spPr bwMode="auto">
                <a:xfrm flipV="1">
                  <a:off x="650081" y="5401000"/>
                  <a:ext cx="98425" cy="42538"/>
                </a:xfrm>
                <a:prstGeom prst="line">
                  <a:avLst/>
                </a:prstGeom>
                <a:noFill/>
                <a:ln w="3175" algn="ctr">
                  <a:solidFill>
                    <a:schemeClr val="tx1"/>
                  </a:solidFill>
                  <a:miter lim="800000"/>
                  <a:headEnd/>
                  <a:tailEnd/>
                </a:ln>
                <a:extLst>
                  <a:ext uri="{909E8E84-426E-40DD-AFC4-6F175D3DCCD1}">
                    <a14:hiddenFill xmlns:a14="http://schemas.microsoft.com/office/drawing/2010/main">
                      <a:noFill/>
                    </a14:hiddenFill>
                  </a:ext>
                </a:extLst>
              </p:spPr>
            </p:cxnSp>
          </p:grpSp>
        </p:grpSp>
        <p:grpSp>
          <p:nvGrpSpPr>
            <p:cNvPr id="32066" name="Group 452"/>
            <p:cNvGrpSpPr>
              <a:grpSpLocks/>
            </p:cNvGrpSpPr>
            <p:nvPr/>
          </p:nvGrpSpPr>
          <p:grpSpPr bwMode="auto">
            <a:xfrm>
              <a:off x="7077066" y="1883569"/>
              <a:ext cx="932522" cy="206375"/>
              <a:chOff x="10092451" y="3846399"/>
              <a:chExt cx="931146" cy="206393"/>
            </a:xfrm>
          </p:grpSpPr>
          <p:sp>
            <p:nvSpPr>
              <p:cNvPr id="32067" name="Textfeld 492"/>
              <p:cNvSpPr txBox="1">
                <a:spLocks noChangeArrowheads="1"/>
              </p:cNvSpPr>
              <p:nvPr/>
            </p:nvSpPr>
            <p:spPr bwMode="auto">
              <a:xfrm>
                <a:off x="10121642" y="3846399"/>
                <a:ext cx="901955" cy="20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700" b="0">
                    <a:latin typeface="Calibri" panose="020F0502020204030204" pitchFamily="34" charset="0"/>
                    <a:ea typeface="MS PGothic" panose="020B0600070205080204" pitchFamily="34" charset="-128"/>
                    <a:cs typeface="Calibri" panose="020F0502020204030204" pitchFamily="34" charset="0"/>
                  </a:rPr>
                  <a:t>1</a:t>
                </a:r>
              </a:p>
            </p:txBody>
          </p:sp>
          <p:sp>
            <p:nvSpPr>
              <p:cNvPr id="471" name="Eckige Klammer links 490"/>
              <p:cNvSpPr>
                <a:spLocks/>
              </p:cNvSpPr>
              <p:nvPr/>
            </p:nvSpPr>
            <p:spPr bwMode="auto">
              <a:xfrm>
                <a:off x="10170179" y="3868689"/>
                <a:ext cx="46002" cy="141699"/>
              </a:xfrm>
              <a:prstGeom prst="leftBracket">
                <a:avLst>
                  <a:gd name="adj" fmla="val 8328"/>
                </a:avLst>
              </a:prstGeom>
              <a:noFill/>
              <a:ln w="6350">
                <a:solidFill>
                  <a:srgbClr val="000000"/>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cxnSp>
            <p:nvCxnSpPr>
              <p:cNvPr id="472" name="Gerade Verbindung 491"/>
              <p:cNvCxnSpPr>
                <a:cxnSpLocks noChangeShapeType="1"/>
                <a:endCxn id="471" idx="1"/>
              </p:cNvCxnSpPr>
              <p:nvPr/>
            </p:nvCxnSpPr>
            <p:spPr bwMode="auto">
              <a:xfrm flipV="1">
                <a:off x="10092451" y="3938742"/>
                <a:ext cx="77728" cy="47764"/>
              </a:xfrm>
              <a:prstGeom prst="line">
                <a:avLst/>
              </a:prstGeom>
              <a:noFill/>
              <a:ln w="6350">
                <a:solidFill>
                  <a:srgbClr val="000000"/>
                </a:solidFill>
                <a:prstDash val="dash"/>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sp>
        <p:nvSpPr>
          <p:cNvPr id="31792" name="TextBox 79"/>
          <p:cNvSpPr txBox="1">
            <a:spLocks noChangeArrowheads="1"/>
          </p:cNvSpPr>
          <p:nvPr/>
        </p:nvSpPr>
        <p:spPr bwMode="auto">
          <a:xfrm>
            <a:off x="7469188" y="2138363"/>
            <a:ext cx="12779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de-DE" altLang="en-US" sz="800" b="0">
                <a:solidFill>
                  <a:srgbClr val="000000"/>
                </a:solidFill>
              </a:rPr>
              <a:t>Interface</a:t>
            </a:r>
          </a:p>
        </p:txBody>
      </p:sp>
      <p:sp>
        <p:nvSpPr>
          <p:cNvPr id="31793" name="TextBox 450"/>
          <p:cNvSpPr txBox="1">
            <a:spLocks noChangeArrowheads="1"/>
          </p:cNvSpPr>
          <p:nvPr/>
        </p:nvSpPr>
        <p:spPr bwMode="auto">
          <a:xfrm>
            <a:off x="1152525" y="5087938"/>
            <a:ext cx="10223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Documents</a:t>
            </a:r>
            <a:endParaRPr lang="en-US" altLang="en-US" sz="2000">
              <a:ea typeface="Arial Unicode MS" panose="020B0604020202020204" pitchFamily="34" charset="-128"/>
              <a:cs typeface="Arial Unicode MS" panose="020B0604020202020204" pitchFamily="34" charset="-128"/>
            </a:endParaRPr>
          </a:p>
        </p:txBody>
      </p:sp>
      <p:sp>
        <p:nvSpPr>
          <p:cNvPr id="31794" name="Rectangle 451"/>
          <p:cNvSpPr>
            <a:spLocks noChangeArrowheads="1"/>
          </p:cNvSpPr>
          <p:nvPr/>
        </p:nvSpPr>
        <p:spPr bwMode="gray">
          <a:xfrm>
            <a:off x="2873375" y="4090988"/>
            <a:ext cx="1951038" cy="2222500"/>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grpSp>
        <p:nvGrpSpPr>
          <p:cNvPr id="31795" name="Group 18"/>
          <p:cNvGrpSpPr>
            <a:grpSpLocks/>
          </p:cNvGrpSpPr>
          <p:nvPr/>
        </p:nvGrpSpPr>
        <p:grpSpPr bwMode="auto">
          <a:xfrm>
            <a:off x="835025" y="5545138"/>
            <a:ext cx="671513" cy="546100"/>
            <a:chOff x="3536950" y="4557713"/>
            <a:chExt cx="671513" cy="546100"/>
          </a:xfrm>
        </p:grpSpPr>
        <p:sp>
          <p:nvSpPr>
            <p:cNvPr id="444" name="Snip Single Corner Rectangle 443"/>
            <p:cNvSpPr/>
            <p:nvPr/>
          </p:nvSpPr>
          <p:spPr bwMode="gray">
            <a:xfrm>
              <a:off x="3536950" y="4557713"/>
              <a:ext cx="671513" cy="546100"/>
            </a:xfrm>
            <a:prstGeom prst="snip1Rect">
              <a:avLst/>
            </a:prstGeom>
            <a:gradFill>
              <a:gsLst>
                <a:gs pos="0">
                  <a:srgbClr val="A3B7D5"/>
                </a:gs>
                <a:gs pos="50000">
                  <a:srgbClr val="E5EBF3"/>
                </a:gs>
                <a:gs pos="100000">
                  <a:srgbClr val="A3B7D5"/>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48" name="Right Triangle 501"/>
            <p:cNvSpPr>
              <a:spLocks noChangeArrowheads="1"/>
            </p:cNvSpPr>
            <p:nvPr/>
          </p:nvSpPr>
          <p:spPr bwMode="gray">
            <a:xfrm>
              <a:off x="4116388" y="4557713"/>
              <a:ext cx="92075" cy="85725"/>
            </a:xfrm>
            <a:prstGeom prst="rtTriangle">
              <a:avLst/>
            </a:prstGeom>
            <a:solidFill>
              <a:srgbClr val="E5EBF3"/>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49" name="Group 596"/>
            <p:cNvGrpSpPr>
              <a:grpSpLocks/>
            </p:cNvGrpSpPr>
            <p:nvPr/>
          </p:nvGrpSpPr>
          <p:grpSpPr bwMode="auto">
            <a:xfrm>
              <a:off x="3536950" y="4557713"/>
              <a:ext cx="671513" cy="546100"/>
              <a:chOff x="8489675" y="4403213"/>
              <a:chExt cx="1079568" cy="294203"/>
            </a:xfrm>
          </p:grpSpPr>
          <p:sp>
            <p:nvSpPr>
              <p:cNvPr id="32051" name="Rectangle 598"/>
              <p:cNvSpPr>
                <a:spLocks noChangeArrowheads="1"/>
              </p:cNvSpPr>
              <p:nvPr/>
            </p:nvSpPr>
            <p:spPr bwMode="auto">
              <a:xfrm>
                <a:off x="8489675"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2" name="Rectangle 599"/>
              <p:cNvSpPr>
                <a:spLocks noChangeArrowheads="1"/>
              </p:cNvSpPr>
              <p:nvPr/>
            </p:nvSpPr>
            <p:spPr bwMode="auto">
              <a:xfrm>
                <a:off x="8709161"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3" name="Rectangle 600"/>
              <p:cNvSpPr>
                <a:spLocks noChangeArrowheads="1"/>
              </p:cNvSpPr>
              <p:nvPr/>
            </p:nvSpPr>
            <p:spPr bwMode="auto">
              <a:xfrm>
                <a:off x="8931201"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4" name="Rectangle 601"/>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5" name="Rectangle 602"/>
              <p:cNvSpPr>
                <a:spLocks noChangeArrowheads="1"/>
              </p:cNvSpPr>
              <p:nvPr/>
            </p:nvSpPr>
            <p:spPr bwMode="auto">
              <a:xfrm>
                <a:off x="9372725" y="4403213"/>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6" name="Rectangle 603"/>
              <p:cNvSpPr>
                <a:spLocks noChangeArrowheads="1"/>
              </p:cNvSpPr>
              <p:nvPr/>
            </p:nvSpPr>
            <p:spPr bwMode="auto">
              <a:xfrm>
                <a:off x="848967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7" name="Rectangle 604"/>
              <p:cNvSpPr>
                <a:spLocks noChangeArrowheads="1"/>
              </p:cNvSpPr>
              <p:nvPr/>
            </p:nvSpPr>
            <p:spPr bwMode="auto">
              <a:xfrm>
                <a:off x="8709161"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8" name="Rectangle 605"/>
              <p:cNvSpPr>
                <a:spLocks noChangeArrowheads="1"/>
              </p:cNvSpPr>
              <p:nvPr/>
            </p:nvSpPr>
            <p:spPr bwMode="auto">
              <a:xfrm>
                <a:off x="8931201"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59" name="Rectangle 606"/>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0" name="Rectangle 607"/>
              <p:cNvSpPr>
                <a:spLocks noChangeArrowheads="1"/>
              </p:cNvSpPr>
              <p:nvPr/>
            </p:nvSpPr>
            <p:spPr bwMode="auto">
              <a:xfrm>
                <a:off x="9372725"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1" name="Rectangle 608"/>
              <p:cNvSpPr>
                <a:spLocks noChangeArrowheads="1"/>
              </p:cNvSpPr>
              <p:nvPr/>
            </p:nvSpPr>
            <p:spPr bwMode="auto">
              <a:xfrm rot="5400000">
                <a:off x="8497964"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2" name="Rectangle 609"/>
              <p:cNvSpPr>
                <a:spLocks noChangeArrowheads="1"/>
              </p:cNvSpPr>
              <p:nvPr/>
            </p:nvSpPr>
            <p:spPr bwMode="auto">
              <a:xfrm rot="5400000">
                <a:off x="8497964"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3" name="Rectangle 610"/>
              <p:cNvSpPr>
                <a:spLocks noChangeArrowheads="1"/>
              </p:cNvSpPr>
              <p:nvPr/>
            </p:nvSpPr>
            <p:spPr bwMode="auto">
              <a:xfrm rot="5400000">
                <a:off x="9477996" y="4441107"/>
                <a:ext cx="82958"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64" name="Rectangle 611"/>
              <p:cNvSpPr>
                <a:spLocks noChangeArrowheads="1"/>
              </p:cNvSpPr>
              <p:nvPr/>
            </p:nvSpPr>
            <p:spPr bwMode="auto">
              <a:xfrm rot="5400000">
                <a:off x="9477997" y="4565117"/>
                <a:ext cx="82959" cy="9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47" name="TextBox 446"/>
            <p:cNvSpPr txBox="1"/>
            <p:nvPr/>
          </p:nvSpPr>
          <p:spPr bwMode="auto">
            <a:xfrm>
              <a:off x="3587750" y="4730750"/>
              <a:ext cx="579438" cy="214313"/>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a:latin typeface="Calibri" pitchFamily="34" charset="0"/>
                  <a:ea typeface="Arial Unicode MS" pitchFamily="34" charset="-128"/>
                  <a:cs typeface="Calibri" pitchFamily="34" charset="0"/>
                </a:rPr>
                <a:t>Output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6" name="Group 498"/>
          <p:cNvGrpSpPr>
            <a:grpSpLocks/>
          </p:cNvGrpSpPr>
          <p:nvPr/>
        </p:nvGrpSpPr>
        <p:grpSpPr bwMode="auto">
          <a:xfrm>
            <a:off x="1820863" y="5545138"/>
            <a:ext cx="671512" cy="546100"/>
            <a:chOff x="3536950" y="4557713"/>
            <a:chExt cx="671513" cy="546100"/>
          </a:xfrm>
        </p:grpSpPr>
        <p:sp>
          <p:nvSpPr>
            <p:cNvPr id="463" name="Snip Single Corner Rectangle 462"/>
            <p:cNvSpPr/>
            <p:nvPr/>
          </p:nvSpPr>
          <p:spPr bwMode="gray">
            <a:xfrm>
              <a:off x="3536950" y="4557713"/>
              <a:ext cx="671513" cy="546100"/>
            </a:xfrm>
            <a:prstGeom prst="snip1Rect">
              <a:avLst/>
            </a:prstGeom>
            <a:gradFill>
              <a:gsLst>
                <a:gs pos="0">
                  <a:srgbClr val="C9C900"/>
                </a:gs>
                <a:gs pos="50000">
                  <a:srgbClr val="FFFF00"/>
                </a:gs>
                <a:gs pos="100000">
                  <a:srgbClr val="C9C900"/>
                </a:gs>
              </a:gsLst>
              <a:lin ang="2700000" scaled="1"/>
            </a:gradFill>
            <a:ln w="3175" cap="flat" cmpd="sng" algn="ctr">
              <a:solidFill>
                <a:sysClr val="windowText" lastClr="000000"/>
              </a:solidFill>
              <a:prstDash val="solid"/>
            </a:ln>
            <a:effectLst/>
          </p:spPr>
          <p:txBody>
            <a:bodyPr anchor="ctr"/>
            <a:lstStyle/>
            <a:p>
              <a:pPr algn="ctr" eaLnBrk="1" hangingPunct="1">
                <a:defRPr/>
              </a:pPr>
              <a:endParaRPr lang="en-US" sz="700" b="1" kern="0" dirty="0">
                <a:solidFill>
                  <a:schemeClr val="bg2">
                    <a:lumMod val="25000"/>
                  </a:schemeClr>
                </a:solidFill>
                <a:latin typeface="Calibri"/>
                <a:cs typeface="Arial" charset="0"/>
              </a:endParaRPr>
            </a:p>
          </p:txBody>
        </p:sp>
        <p:sp>
          <p:nvSpPr>
            <p:cNvPr id="32030" name="Right Triangle 727"/>
            <p:cNvSpPr>
              <a:spLocks noChangeArrowheads="1"/>
            </p:cNvSpPr>
            <p:nvPr/>
          </p:nvSpPr>
          <p:spPr bwMode="gray">
            <a:xfrm>
              <a:off x="4116388" y="4557713"/>
              <a:ext cx="92075" cy="85725"/>
            </a:xfrm>
            <a:prstGeom prst="rtTriangle">
              <a:avLst/>
            </a:prstGeom>
            <a:solidFill>
              <a:srgbClr val="FFFF00"/>
            </a:solidFill>
            <a:ln w="3175" algn="ctr">
              <a:solidFill>
                <a:srgbClr val="000000"/>
              </a:solidFill>
              <a:miter lim="800000"/>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a:solidFill>
                  <a:srgbClr val="333333"/>
                </a:solidFill>
                <a:latin typeface="Calibri" panose="020F0502020204030204" pitchFamily="34" charset="0"/>
              </a:endParaRPr>
            </a:p>
          </p:txBody>
        </p:sp>
        <p:grpSp>
          <p:nvGrpSpPr>
            <p:cNvPr id="32031" name="Group 596"/>
            <p:cNvGrpSpPr>
              <a:grpSpLocks/>
            </p:cNvGrpSpPr>
            <p:nvPr/>
          </p:nvGrpSpPr>
          <p:grpSpPr bwMode="auto">
            <a:xfrm>
              <a:off x="3536950" y="4557713"/>
              <a:ext cx="671513" cy="546100"/>
              <a:chOff x="8489675" y="4403213"/>
              <a:chExt cx="1079568" cy="294203"/>
            </a:xfrm>
          </p:grpSpPr>
          <p:sp>
            <p:nvSpPr>
              <p:cNvPr id="32033" name="Rectangle 503"/>
              <p:cNvSpPr>
                <a:spLocks noChangeArrowheads="1"/>
              </p:cNvSpPr>
              <p:nvPr/>
            </p:nvSpPr>
            <p:spPr bwMode="auto">
              <a:xfrm>
                <a:off x="8489675" y="440834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4" name="Rectangle 504"/>
              <p:cNvSpPr>
                <a:spLocks noChangeArrowheads="1"/>
              </p:cNvSpPr>
              <p:nvPr/>
            </p:nvSpPr>
            <p:spPr bwMode="auto">
              <a:xfrm>
                <a:off x="8709162"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5" name="Rectangle 505"/>
              <p:cNvSpPr>
                <a:spLocks noChangeArrowheads="1"/>
              </p:cNvSpPr>
              <p:nvPr/>
            </p:nvSpPr>
            <p:spPr bwMode="auto">
              <a:xfrm>
                <a:off x="8931200" y="440834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6" name="Rectangle 506"/>
              <p:cNvSpPr>
                <a:spLocks noChangeArrowheads="1"/>
              </p:cNvSpPr>
              <p:nvPr/>
            </p:nvSpPr>
            <p:spPr bwMode="auto">
              <a:xfrm>
                <a:off x="9150687" y="440834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7" name="Rectangle 507"/>
              <p:cNvSpPr>
                <a:spLocks noChangeArrowheads="1"/>
              </p:cNvSpPr>
              <p:nvPr/>
            </p:nvSpPr>
            <p:spPr bwMode="auto">
              <a:xfrm>
                <a:off x="9372727" y="4403213"/>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8" name="Rectangle 522"/>
              <p:cNvSpPr>
                <a:spLocks noChangeArrowheads="1"/>
              </p:cNvSpPr>
              <p:nvPr/>
            </p:nvSpPr>
            <p:spPr bwMode="auto">
              <a:xfrm>
                <a:off x="8489675"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39" name="Rectangle 523"/>
              <p:cNvSpPr>
                <a:spLocks noChangeArrowheads="1"/>
              </p:cNvSpPr>
              <p:nvPr/>
            </p:nvSpPr>
            <p:spPr bwMode="auto">
              <a:xfrm>
                <a:off x="8709162"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0" name="Rectangle 524"/>
              <p:cNvSpPr>
                <a:spLocks noChangeArrowheads="1"/>
              </p:cNvSpPr>
              <p:nvPr/>
            </p:nvSpPr>
            <p:spPr bwMode="auto">
              <a:xfrm>
                <a:off x="8931200" y="4656364"/>
                <a:ext cx="196518"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1" name="Rectangle 525"/>
              <p:cNvSpPr>
                <a:spLocks noChangeArrowheads="1"/>
              </p:cNvSpPr>
              <p:nvPr/>
            </p:nvSpPr>
            <p:spPr bwMode="auto">
              <a:xfrm>
                <a:off x="9150687" y="4656364"/>
                <a:ext cx="199069"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2" name="Rectangle 526"/>
              <p:cNvSpPr>
                <a:spLocks noChangeArrowheads="1"/>
              </p:cNvSpPr>
              <p:nvPr/>
            </p:nvSpPr>
            <p:spPr bwMode="auto">
              <a:xfrm>
                <a:off x="9372727" y="4656364"/>
                <a:ext cx="196516" cy="4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3" name="Rectangle 527"/>
              <p:cNvSpPr>
                <a:spLocks noChangeArrowheads="1"/>
              </p:cNvSpPr>
              <p:nvPr/>
            </p:nvSpPr>
            <p:spPr bwMode="auto">
              <a:xfrm rot="5400000">
                <a:off x="8497962"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4" name="Rectangle 528"/>
              <p:cNvSpPr>
                <a:spLocks noChangeArrowheads="1"/>
              </p:cNvSpPr>
              <p:nvPr/>
            </p:nvSpPr>
            <p:spPr bwMode="auto">
              <a:xfrm rot="5400000">
                <a:off x="8497963"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5" name="Rectangle 529"/>
              <p:cNvSpPr>
                <a:spLocks noChangeArrowheads="1"/>
              </p:cNvSpPr>
              <p:nvPr/>
            </p:nvSpPr>
            <p:spPr bwMode="auto">
              <a:xfrm rot="5400000">
                <a:off x="9477996" y="4441108"/>
                <a:ext cx="82958"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46" name="Rectangle 530"/>
              <p:cNvSpPr>
                <a:spLocks noChangeArrowheads="1"/>
              </p:cNvSpPr>
              <p:nvPr/>
            </p:nvSpPr>
            <p:spPr bwMode="auto">
              <a:xfrm rot="5400000">
                <a:off x="9477997" y="4565118"/>
                <a:ext cx="82959" cy="9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sp>
          <p:nvSpPr>
            <p:cNvPr id="466" name="TextBox 465"/>
            <p:cNvSpPr txBox="1"/>
            <p:nvPr/>
          </p:nvSpPr>
          <p:spPr bwMode="auto">
            <a:xfrm>
              <a:off x="3587750" y="4730750"/>
              <a:ext cx="579438" cy="215900"/>
            </a:xfrm>
            <a:prstGeom prst="rect">
              <a:avLst/>
            </a:prstGeom>
            <a:noFill/>
          </p:spPr>
          <p:txBody>
            <a:bodyPr lIns="0" tIns="0" rIns="0" bIns="0">
              <a:spAutoFit/>
            </a:bodyPr>
            <a:lstStyle/>
            <a:p>
              <a:pPr algn="ctr" eaLnBrk="1" hangingPunct="1">
                <a:spcBef>
                  <a:spcPct val="50000"/>
                </a:spcBef>
                <a:buClr>
                  <a:srgbClr val="F0AB00"/>
                </a:buClr>
                <a:buSzPct val="80000"/>
                <a:defRPr/>
              </a:pPr>
              <a:r>
                <a:rPr lang="de-DE" sz="700" kern="0" dirty="0" err="1">
                  <a:latin typeface="Calibri" pitchFamily="34" charset="0"/>
                  <a:ea typeface="Arial Unicode MS" pitchFamily="34" charset="-128"/>
                  <a:cs typeface="Calibri" pitchFamily="34" charset="0"/>
                </a:rPr>
                <a:t>Accounting</a:t>
              </a:r>
              <a:r>
                <a:rPr lang="de-DE" sz="700" kern="0" dirty="0">
                  <a:latin typeface="Calibri" pitchFamily="34" charset="0"/>
                  <a:ea typeface="Arial Unicode MS" pitchFamily="34" charset="-128"/>
                  <a:cs typeface="Calibri" pitchFamily="34" charset="0"/>
                </a:rPr>
                <a:t> </a:t>
              </a:r>
              <a:r>
                <a:rPr lang="de-DE" sz="700" kern="0" dirty="0" err="1">
                  <a:latin typeface="Calibri" pitchFamily="34" charset="0"/>
                  <a:ea typeface="Arial Unicode MS" pitchFamily="34" charset="-128"/>
                  <a:cs typeface="Calibri" pitchFamily="34" charset="0"/>
                </a:rPr>
                <a:t>Document</a:t>
              </a:r>
              <a:endParaRPr lang="de-DE" sz="700" kern="0" dirty="0">
                <a:latin typeface="Calibri" pitchFamily="34" charset="0"/>
                <a:ea typeface="Arial Unicode MS" pitchFamily="34" charset="-128"/>
                <a:cs typeface="Calibri" pitchFamily="34" charset="0"/>
              </a:endParaRPr>
            </a:p>
          </p:txBody>
        </p:sp>
      </p:grpSp>
      <p:grpSp>
        <p:nvGrpSpPr>
          <p:cNvPr id="31797" name="Group 465"/>
          <p:cNvGrpSpPr>
            <a:grpSpLocks/>
          </p:cNvGrpSpPr>
          <p:nvPr/>
        </p:nvGrpSpPr>
        <p:grpSpPr bwMode="auto">
          <a:xfrm>
            <a:off x="3244850" y="5705475"/>
            <a:ext cx="193675" cy="177800"/>
            <a:chOff x="6415088" y="1826064"/>
            <a:chExt cx="193675" cy="178510"/>
          </a:xfrm>
        </p:grpSpPr>
        <p:sp>
          <p:nvSpPr>
            <p:cNvPr id="32025" name="Rounded Rectangle 466"/>
            <p:cNvSpPr>
              <a:spLocks noChangeArrowheads="1"/>
            </p:cNvSpPr>
            <p:nvPr/>
          </p:nvSpPr>
          <p:spPr bwMode="auto">
            <a:xfrm>
              <a:off x="6415088" y="1834034"/>
              <a:ext cx="193675" cy="157790"/>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6" name="Straight Connector 46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7" name="Straight Connector 46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8"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sp>
        <p:nvSpPr>
          <p:cNvPr id="31798" name="TextBox 68"/>
          <p:cNvSpPr txBox="1">
            <a:spLocks noChangeArrowheads="1"/>
          </p:cNvSpPr>
          <p:nvPr/>
        </p:nvSpPr>
        <p:spPr bwMode="auto">
          <a:xfrm>
            <a:off x="3533775" y="5646738"/>
            <a:ext cx="9763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r>
              <a:rPr lang="en-US" altLang="en-US" sz="800" b="0">
                <a:solidFill>
                  <a:srgbClr val="000000"/>
                </a:solidFill>
              </a:rPr>
              <a:t>Icon for the Link to SAP Best Practices Process or Scope Item</a:t>
            </a:r>
            <a:endParaRPr lang="de-DE" altLang="en-US" sz="800" b="0">
              <a:solidFill>
                <a:srgbClr val="000000"/>
              </a:solidFill>
            </a:endParaRPr>
          </a:p>
        </p:txBody>
      </p:sp>
      <p:sp>
        <p:nvSpPr>
          <p:cNvPr id="31799" name="Rectangle 438"/>
          <p:cNvSpPr>
            <a:spLocks noChangeArrowheads="1"/>
          </p:cNvSpPr>
          <p:nvPr/>
        </p:nvSpPr>
        <p:spPr bwMode="gray">
          <a:xfrm>
            <a:off x="538163" y="5080000"/>
            <a:ext cx="2251075" cy="1233488"/>
          </a:xfrm>
          <a:prstGeom prst="rect">
            <a:avLst/>
          </a:prstGeom>
          <a:noFill/>
          <a:ln w="3175" algn="ctr">
            <a:solidFill>
              <a:srgbClr val="999999"/>
            </a:solidFill>
            <a:miter lim="800000"/>
            <a:headEnd/>
            <a:tailEnd/>
          </a:ln>
          <a:extLst>
            <a:ext uri="{909E8E84-426E-40DD-AFC4-6F175D3DCCD1}">
              <a14:hiddenFill xmlns:a14="http://schemas.microsoft.com/office/drawing/2010/main">
                <a:solidFill>
                  <a:srgbClr val="FFFFFF"/>
                </a:solidFill>
              </a14:hiddenFill>
            </a:ext>
          </a:extLst>
        </p:spPr>
        <p:txBody>
          <a:bodyPr lIns="90000" tIns="72000" rIns="90000" bIns="72000"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50000"/>
              </a:spcBef>
              <a:buClr>
                <a:srgbClr val="F0AB00"/>
              </a:buClr>
            </a:pPr>
            <a:endParaRPr lang="en-US" altLang="en-US" b="0">
              <a:ea typeface="Arial Unicode MS" panose="020B0604020202020204" pitchFamily="34" charset="-128"/>
              <a:cs typeface="Arial Unicode MS" panose="020B0604020202020204" pitchFamily="34" charset="-128"/>
            </a:endParaRPr>
          </a:p>
        </p:txBody>
      </p:sp>
      <p:sp>
        <p:nvSpPr>
          <p:cNvPr id="31800" name="Oval 468"/>
          <p:cNvSpPr>
            <a:spLocks noChangeArrowheads="1"/>
          </p:cNvSpPr>
          <p:nvPr/>
        </p:nvSpPr>
        <p:spPr bwMode="auto">
          <a:xfrm>
            <a:off x="2949575" y="4532313"/>
            <a:ext cx="865188" cy="160337"/>
          </a:xfrm>
          <a:prstGeom prst="ellipse">
            <a:avLst/>
          </a:prstGeom>
          <a:gradFill rotWithShape="0">
            <a:gsLst>
              <a:gs pos="0">
                <a:srgbClr val="D9D9D9"/>
              </a:gs>
              <a:gs pos="50000">
                <a:srgbClr val="BFBFBF"/>
              </a:gs>
              <a:gs pos="100000">
                <a:srgbClr val="A6A6A6"/>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Page Link</a:t>
            </a:r>
            <a:endParaRPr lang="en-US" altLang="en-US" sz="700" b="0">
              <a:solidFill>
                <a:srgbClr val="000000"/>
              </a:solidFill>
              <a:latin typeface="Calibri" panose="020F0502020204030204" pitchFamily="34" charset="0"/>
            </a:endParaRPr>
          </a:p>
        </p:txBody>
      </p:sp>
      <p:grpSp>
        <p:nvGrpSpPr>
          <p:cNvPr id="31801" name="Group 20"/>
          <p:cNvGrpSpPr>
            <a:grpSpLocks/>
          </p:cNvGrpSpPr>
          <p:nvPr/>
        </p:nvGrpSpPr>
        <p:grpSpPr bwMode="auto">
          <a:xfrm>
            <a:off x="2954338" y="4929188"/>
            <a:ext cx="873125" cy="534987"/>
            <a:chOff x="963613" y="5656263"/>
            <a:chExt cx="873125" cy="534713"/>
          </a:xfrm>
        </p:grpSpPr>
        <p:grpSp>
          <p:nvGrpSpPr>
            <p:cNvPr id="32005" name="Group 445"/>
            <p:cNvGrpSpPr>
              <a:grpSpLocks/>
            </p:cNvGrpSpPr>
            <p:nvPr/>
          </p:nvGrpSpPr>
          <p:grpSpPr bwMode="auto">
            <a:xfrm>
              <a:off x="963613" y="5667136"/>
              <a:ext cx="863600" cy="523840"/>
              <a:chOff x="-1836997" y="5152244"/>
              <a:chExt cx="864381" cy="522658"/>
            </a:xfrm>
          </p:grpSpPr>
          <p:sp>
            <p:nvSpPr>
              <p:cNvPr id="32021" name="Rounded Rectangle 492"/>
              <p:cNvSpPr>
                <a:spLocks noChangeArrowheads="1"/>
              </p:cNvSpPr>
              <p:nvPr/>
            </p:nvSpPr>
            <p:spPr bwMode="auto">
              <a:xfrm>
                <a:off x="-1836997" y="5152483"/>
                <a:ext cx="864381" cy="508438"/>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2022" name="Straight Connector 447"/>
              <p:cNvCxnSpPr>
                <a:cxnSpLocks noChangeShapeType="1"/>
              </p:cNvCxnSpPr>
              <p:nvPr/>
            </p:nvCxnSpPr>
            <p:spPr bwMode="auto">
              <a:xfrm>
                <a:off x="-1789824"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2023" name="Straight Connector 448"/>
              <p:cNvCxnSpPr>
                <a:cxnSpLocks noChangeShapeType="1"/>
              </p:cNvCxnSpPr>
              <p:nvPr/>
            </p:nvCxnSpPr>
            <p:spPr bwMode="auto">
              <a:xfrm>
                <a:off x="-1024528" y="5152244"/>
                <a:ext cx="0" cy="509004"/>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2024" name="TextBox 449"/>
              <p:cNvSpPr txBox="1">
                <a:spLocks noChangeArrowheads="1"/>
              </p:cNvSpPr>
              <p:nvPr/>
            </p:nvSpPr>
            <p:spPr bwMode="auto">
              <a:xfrm>
                <a:off x="-1781385" y="5152862"/>
                <a:ext cx="756333" cy="52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(&lt;BBID&gt;) Link to SAP Best Practices Process or Scope Item</a:t>
                </a:r>
              </a:p>
            </p:txBody>
          </p:sp>
        </p:grpSp>
        <p:grpSp>
          <p:nvGrpSpPr>
            <p:cNvPr id="32006" name="Group 408"/>
            <p:cNvGrpSpPr>
              <a:grpSpLocks/>
            </p:cNvGrpSpPr>
            <p:nvPr/>
          </p:nvGrpSpPr>
          <p:grpSpPr bwMode="auto">
            <a:xfrm>
              <a:off x="963613" y="5656263"/>
              <a:ext cx="873125" cy="530225"/>
              <a:chOff x="8489732" y="4403217"/>
              <a:chExt cx="1079512" cy="294200"/>
            </a:xfrm>
          </p:grpSpPr>
          <p:sp>
            <p:nvSpPr>
              <p:cNvPr id="32007" name="Rectangle 409"/>
              <p:cNvSpPr>
                <a:spLocks noChangeArrowheads="1"/>
              </p:cNvSpPr>
              <p:nvPr/>
            </p:nvSpPr>
            <p:spPr bwMode="auto">
              <a:xfrm>
                <a:off x="8489732"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8" name="Rectangle 410"/>
              <p:cNvSpPr>
                <a:spLocks noChangeArrowheads="1"/>
              </p:cNvSpPr>
              <p:nvPr/>
            </p:nvSpPr>
            <p:spPr bwMode="auto">
              <a:xfrm>
                <a:off x="8709560" y="4408502"/>
                <a:ext cx="198237"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9" name="Rectangle 411"/>
              <p:cNvSpPr>
                <a:spLocks noChangeArrowheads="1"/>
              </p:cNvSpPr>
              <p:nvPr/>
            </p:nvSpPr>
            <p:spPr bwMode="auto">
              <a:xfrm>
                <a:off x="8931350" y="4408502"/>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0" name="Rectangle 412"/>
              <p:cNvSpPr>
                <a:spLocks noChangeArrowheads="1"/>
              </p:cNvSpPr>
              <p:nvPr/>
            </p:nvSpPr>
            <p:spPr bwMode="auto">
              <a:xfrm>
                <a:off x="9151178" y="4408502"/>
                <a:ext cx="198238"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1" name="Rectangle 413"/>
              <p:cNvSpPr>
                <a:spLocks noChangeArrowheads="1"/>
              </p:cNvSpPr>
              <p:nvPr/>
            </p:nvSpPr>
            <p:spPr bwMode="auto">
              <a:xfrm>
                <a:off x="9372969" y="4403217"/>
                <a:ext cx="196275" cy="4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2" name="Rectangle 414"/>
              <p:cNvSpPr>
                <a:spLocks noChangeArrowheads="1"/>
              </p:cNvSpPr>
              <p:nvPr/>
            </p:nvSpPr>
            <p:spPr bwMode="auto">
              <a:xfrm>
                <a:off x="8489732"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3" name="Rectangle 415"/>
              <p:cNvSpPr>
                <a:spLocks noChangeArrowheads="1"/>
              </p:cNvSpPr>
              <p:nvPr/>
            </p:nvSpPr>
            <p:spPr bwMode="auto">
              <a:xfrm>
                <a:off x="8709560" y="4656017"/>
                <a:ext cx="198237"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4" name="Rectangle 416"/>
              <p:cNvSpPr>
                <a:spLocks noChangeArrowheads="1"/>
              </p:cNvSpPr>
              <p:nvPr/>
            </p:nvSpPr>
            <p:spPr bwMode="auto">
              <a:xfrm>
                <a:off x="8931350"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5" name="Rectangle 417"/>
              <p:cNvSpPr>
                <a:spLocks noChangeArrowheads="1"/>
              </p:cNvSpPr>
              <p:nvPr/>
            </p:nvSpPr>
            <p:spPr bwMode="auto">
              <a:xfrm>
                <a:off x="9151178" y="4656017"/>
                <a:ext cx="198238"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6" name="Rectangle 418"/>
              <p:cNvSpPr>
                <a:spLocks noChangeArrowheads="1"/>
              </p:cNvSpPr>
              <p:nvPr/>
            </p:nvSpPr>
            <p:spPr bwMode="auto">
              <a:xfrm>
                <a:off x="9372969" y="4656017"/>
                <a:ext cx="196275" cy="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7" name="Rectangle 419"/>
              <p:cNvSpPr>
                <a:spLocks noChangeArrowheads="1"/>
              </p:cNvSpPr>
              <p:nvPr/>
            </p:nvSpPr>
            <p:spPr bwMode="auto">
              <a:xfrm rot="5400000">
                <a:off x="8497401"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8" name="Rectangle 420"/>
              <p:cNvSpPr>
                <a:spLocks noChangeArrowheads="1"/>
              </p:cNvSpPr>
              <p:nvPr/>
            </p:nvSpPr>
            <p:spPr bwMode="auto">
              <a:xfrm rot="5400000">
                <a:off x="8497401"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19" name="Rectangle 421"/>
              <p:cNvSpPr>
                <a:spLocks noChangeArrowheads="1"/>
              </p:cNvSpPr>
              <p:nvPr/>
            </p:nvSpPr>
            <p:spPr bwMode="auto">
              <a:xfrm rot="5400000">
                <a:off x="9478776" y="4442232"/>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20" name="Rectangle 422"/>
              <p:cNvSpPr>
                <a:spLocks noChangeArrowheads="1"/>
              </p:cNvSpPr>
              <p:nvPr/>
            </p:nvSpPr>
            <p:spPr bwMode="auto">
              <a:xfrm rot="5400000">
                <a:off x="9478776" y="4565549"/>
                <a:ext cx="82799" cy="9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sp>
        <p:nvSpPr>
          <p:cNvPr id="31802" name="TextBox 498"/>
          <p:cNvSpPr txBox="1">
            <a:spLocks noChangeArrowheads="1"/>
          </p:cNvSpPr>
          <p:nvPr/>
        </p:nvSpPr>
        <p:spPr bwMode="auto">
          <a:xfrm>
            <a:off x="3597275" y="4100513"/>
            <a:ext cx="5032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50000"/>
              </a:spcBef>
              <a:buClr>
                <a:srgbClr val="F0AB00"/>
              </a:buClr>
            </a:pPr>
            <a:r>
              <a:rPr lang="en-US" altLang="en-US" sz="1200">
                <a:ea typeface="Arial Unicode MS" panose="020B0604020202020204" pitchFamily="34" charset="-128"/>
                <a:cs typeface="Arial Unicode MS" panose="020B0604020202020204" pitchFamily="34" charset="-128"/>
              </a:rPr>
              <a:t>Link</a:t>
            </a:r>
            <a:endParaRPr lang="en-US" altLang="en-US" sz="2000">
              <a:ea typeface="Arial Unicode MS" panose="020B0604020202020204" pitchFamily="34" charset="-128"/>
              <a:cs typeface="Arial Unicode MS" panose="020B0604020202020204" pitchFamily="34" charset="-128"/>
            </a:endParaRPr>
          </a:p>
        </p:txBody>
      </p:sp>
      <p:grpSp>
        <p:nvGrpSpPr>
          <p:cNvPr id="31803" name="Group 15"/>
          <p:cNvGrpSpPr>
            <a:grpSpLocks/>
          </p:cNvGrpSpPr>
          <p:nvPr/>
        </p:nvGrpSpPr>
        <p:grpSpPr bwMode="auto">
          <a:xfrm>
            <a:off x="2719388" y="3341688"/>
            <a:ext cx="1090612" cy="293687"/>
            <a:chOff x="2555875" y="3365500"/>
            <a:chExt cx="1090613" cy="293688"/>
          </a:xfrm>
        </p:grpSpPr>
        <p:sp>
          <p:nvSpPr>
            <p:cNvPr id="31989" name="Rounded Rectangle 421"/>
            <p:cNvSpPr>
              <a:spLocks noChangeArrowheads="1"/>
            </p:cNvSpPr>
            <p:nvPr/>
          </p:nvSpPr>
          <p:spPr bwMode="auto">
            <a:xfrm>
              <a:off x="2555875"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Software</a:t>
              </a:r>
              <a:endParaRPr lang="en-US" altLang="en-US" sz="700" b="0">
                <a:solidFill>
                  <a:srgbClr val="000000"/>
                </a:solidFill>
                <a:latin typeface="Calibri" panose="020F0502020204030204" pitchFamily="34" charset="0"/>
              </a:endParaRPr>
            </a:p>
          </p:txBody>
        </p:sp>
        <p:grpSp>
          <p:nvGrpSpPr>
            <p:cNvPr id="31990" name="Group 8"/>
            <p:cNvGrpSpPr>
              <a:grpSpLocks/>
            </p:cNvGrpSpPr>
            <p:nvPr/>
          </p:nvGrpSpPr>
          <p:grpSpPr bwMode="auto">
            <a:xfrm>
              <a:off x="2566787" y="3365500"/>
              <a:ext cx="1079701" cy="293688"/>
              <a:chOff x="8489732" y="4403217"/>
              <a:chExt cx="1079512" cy="294200"/>
            </a:xfrm>
          </p:grpSpPr>
          <p:sp>
            <p:nvSpPr>
              <p:cNvPr id="31991" name="Rectangle 224"/>
              <p:cNvSpPr>
                <a:spLocks noChangeArrowheads="1"/>
              </p:cNvSpPr>
              <p:nvPr/>
            </p:nvSpPr>
            <p:spPr bwMode="auto">
              <a:xfrm>
                <a:off x="8489933"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2" name="Rectangle 225"/>
              <p:cNvSpPr>
                <a:spLocks noChangeArrowheads="1"/>
              </p:cNvSpPr>
              <p:nvPr/>
            </p:nvSpPr>
            <p:spPr bwMode="auto">
              <a:xfrm>
                <a:off x="8710556"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3" name="Rectangle 226"/>
              <p:cNvSpPr>
                <a:spLocks noChangeArrowheads="1"/>
              </p:cNvSpPr>
              <p:nvPr/>
            </p:nvSpPr>
            <p:spPr bwMode="auto">
              <a:xfrm>
                <a:off x="8931181"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4" name="Rectangle 227"/>
              <p:cNvSpPr>
                <a:spLocks noChangeArrowheads="1"/>
              </p:cNvSpPr>
              <p:nvPr/>
            </p:nvSpPr>
            <p:spPr bwMode="auto">
              <a:xfrm>
                <a:off x="9151804" y="4407988"/>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5" name="Rectangle 228"/>
              <p:cNvSpPr>
                <a:spLocks noChangeArrowheads="1"/>
              </p:cNvSpPr>
              <p:nvPr/>
            </p:nvSpPr>
            <p:spPr bwMode="auto">
              <a:xfrm>
                <a:off x="9372428" y="4403217"/>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6" name="Rectangle 229"/>
              <p:cNvSpPr>
                <a:spLocks noChangeArrowheads="1"/>
              </p:cNvSpPr>
              <p:nvPr/>
            </p:nvSpPr>
            <p:spPr bwMode="auto">
              <a:xfrm>
                <a:off x="8489933"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7" name="Rectangle 230"/>
              <p:cNvSpPr>
                <a:spLocks noChangeArrowheads="1"/>
              </p:cNvSpPr>
              <p:nvPr/>
            </p:nvSpPr>
            <p:spPr bwMode="auto">
              <a:xfrm>
                <a:off x="8710556"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8" name="Rectangle 231"/>
              <p:cNvSpPr>
                <a:spLocks noChangeArrowheads="1"/>
              </p:cNvSpPr>
              <p:nvPr/>
            </p:nvSpPr>
            <p:spPr bwMode="auto">
              <a:xfrm>
                <a:off x="8931181"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99" name="Rectangle 232"/>
              <p:cNvSpPr>
                <a:spLocks noChangeArrowheads="1"/>
              </p:cNvSpPr>
              <p:nvPr/>
            </p:nvSpPr>
            <p:spPr bwMode="auto">
              <a:xfrm>
                <a:off x="9151804"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0" name="Rectangle 233"/>
              <p:cNvSpPr>
                <a:spLocks noChangeArrowheads="1"/>
              </p:cNvSpPr>
              <p:nvPr/>
            </p:nvSpPr>
            <p:spPr bwMode="auto">
              <a:xfrm>
                <a:off x="9372428" y="4656070"/>
                <a:ext cx="196816"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1" name="Rectangle 234"/>
              <p:cNvSpPr>
                <a:spLocks noChangeArrowheads="1"/>
              </p:cNvSpPr>
              <p:nvPr/>
            </p:nvSpPr>
            <p:spPr bwMode="auto">
              <a:xfrm rot="5400000">
                <a:off x="8497790"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2" name="Rectangle 235"/>
              <p:cNvSpPr>
                <a:spLocks noChangeArrowheads="1"/>
              </p:cNvSpPr>
              <p:nvPr/>
            </p:nvSpPr>
            <p:spPr bwMode="auto">
              <a:xfrm rot="5400000">
                <a:off x="8497790"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3" name="Rectangle 236"/>
              <p:cNvSpPr>
                <a:spLocks noChangeArrowheads="1"/>
              </p:cNvSpPr>
              <p:nvPr/>
            </p:nvSpPr>
            <p:spPr bwMode="auto">
              <a:xfrm rot="5400000">
                <a:off x="9478694" y="4441478"/>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2004" name="Rectangle 237"/>
              <p:cNvSpPr>
                <a:spLocks noChangeArrowheads="1"/>
              </p:cNvSpPr>
              <p:nvPr/>
            </p:nvSpPr>
            <p:spPr bwMode="auto">
              <a:xfrm rot="5400000">
                <a:off x="9478694" y="4565519"/>
                <a:ext cx="82694"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4" name="Group 16"/>
          <p:cNvGrpSpPr>
            <a:grpSpLocks/>
          </p:cNvGrpSpPr>
          <p:nvPr/>
        </p:nvGrpSpPr>
        <p:grpSpPr bwMode="auto">
          <a:xfrm>
            <a:off x="4057650" y="3341688"/>
            <a:ext cx="1079500" cy="293687"/>
            <a:chOff x="3894138" y="3365500"/>
            <a:chExt cx="1079500" cy="293688"/>
          </a:xfrm>
        </p:grpSpPr>
        <p:sp>
          <p:nvSpPr>
            <p:cNvPr id="31973" name="Rounded Rectangle 448"/>
            <p:cNvSpPr>
              <a:spLocks noChangeArrowheads="1"/>
            </p:cNvSpPr>
            <p:nvPr/>
          </p:nvSpPr>
          <p:spPr bwMode="auto">
            <a:xfrm>
              <a:off x="3894138" y="3370263"/>
              <a:ext cx="1079500" cy="288925"/>
            </a:xfrm>
            <a:prstGeom prst="roundRect">
              <a:avLst>
                <a:gd name="adj" fmla="val 14227"/>
              </a:avLst>
            </a:prstGeom>
            <a:gradFill rotWithShape="0">
              <a:gsLst>
                <a:gs pos="0">
                  <a:srgbClr val="D7E5BD"/>
                </a:gs>
                <a:gs pos="50000">
                  <a:srgbClr val="C3D79B"/>
                </a:gs>
                <a:gs pos="100000">
                  <a:srgbClr val="9BBC59"/>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Outside Software</a:t>
              </a:r>
              <a:endParaRPr lang="en-US" altLang="en-US" sz="700" b="0">
                <a:solidFill>
                  <a:srgbClr val="000000"/>
                </a:solidFill>
                <a:latin typeface="Calibri" panose="020F0502020204030204" pitchFamily="34" charset="0"/>
              </a:endParaRPr>
            </a:p>
          </p:txBody>
        </p:sp>
        <p:grpSp>
          <p:nvGrpSpPr>
            <p:cNvPr id="31974" name="Group 238"/>
            <p:cNvGrpSpPr>
              <a:grpSpLocks/>
            </p:cNvGrpSpPr>
            <p:nvPr/>
          </p:nvGrpSpPr>
          <p:grpSpPr bwMode="auto">
            <a:xfrm>
              <a:off x="3894138" y="3365500"/>
              <a:ext cx="1079500" cy="293688"/>
              <a:chOff x="8489732" y="4403217"/>
              <a:chExt cx="1079512" cy="294200"/>
            </a:xfrm>
          </p:grpSpPr>
          <p:sp>
            <p:nvSpPr>
              <p:cNvPr id="31975" name="Rectangle 239"/>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6" name="Rectangle 240"/>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7" name="Rectangle 241"/>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8" name="Rectangle 242"/>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9" name="Rectangle 243"/>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0" name="Rectangle 244"/>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1" name="Rectangle 245"/>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2" name="Rectangle 246"/>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3" name="Rectangle 247"/>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4" name="Rectangle 248"/>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5" name="Rectangle 249"/>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6" name="Rectangle 250"/>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7" name="Rectangle 251"/>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88" name="Rectangle 252"/>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5" name="Group 17"/>
          <p:cNvGrpSpPr>
            <a:grpSpLocks/>
          </p:cNvGrpSpPr>
          <p:nvPr/>
        </p:nvGrpSpPr>
        <p:grpSpPr bwMode="auto">
          <a:xfrm>
            <a:off x="4057650" y="2693988"/>
            <a:ext cx="1079500" cy="419100"/>
            <a:chOff x="3894138" y="2667000"/>
            <a:chExt cx="1079500" cy="419100"/>
          </a:xfrm>
        </p:grpSpPr>
        <p:grpSp>
          <p:nvGrpSpPr>
            <p:cNvPr id="31955" name="Group 314"/>
            <p:cNvGrpSpPr>
              <a:grpSpLocks/>
            </p:cNvGrpSpPr>
            <p:nvPr/>
          </p:nvGrpSpPr>
          <p:grpSpPr bwMode="auto">
            <a:xfrm>
              <a:off x="3894173" y="2667000"/>
              <a:ext cx="1079465" cy="415671"/>
              <a:chOff x="3893684" y="2667000"/>
              <a:chExt cx="1080000" cy="415925"/>
            </a:xfrm>
          </p:grpSpPr>
          <p:sp>
            <p:nvSpPr>
              <p:cNvPr id="31971" name="Rounded Rectangle 495"/>
              <p:cNvSpPr>
                <a:spLocks noChangeArrowheads="1"/>
              </p:cNvSpPr>
              <p:nvPr/>
            </p:nvSpPr>
            <p:spPr bwMode="auto">
              <a:xfrm>
                <a:off x="3893649" y="2795667"/>
                <a:ext cx="1080035" cy="287513"/>
              </a:xfrm>
              <a:prstGeom prst="roundRect">
                <a:avLst>
                  <a:gd name="adj" fmla="val 14227"/>
                </a:avLst>
              </a:prstGeom>
              <a:gradFill rotWithShape="0">
                <a:gsLst>
                  <a:gs pos="0">
                    <a:srgbClr val="4F81BC"/>
                  </a:gs>
                  <a:gs pos="50000">
                    <a:srgbClr val="376091"/>
                  </a:gs>
                  <a:gs pos="100000">
                    <a:srgbClr val="254060"/>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Optional Automatic Process Step</a:t>
                </a:r>
                <a:endParaRPr lang="en-US" altLang="en-US" sz="700" b="0">
                  <a:solidFill>
                    <a:srgbClr val="FFFFFF"/>
                  </a:solidFill>
                  <a:latin typeface="Calibri" panose="020F0502020204030204" pitchFamily="34" charset="0"/>
                </a:endParaRPr>
              </a:p>
            </p:txBody>
          </p:sp>
          <p:sp>
            <p:nvSpPr>
              <p:cNvPr id="31972" name="Isosceles Triangle 496"/>
              <p:cNvSpPr>
                <a:spLocks noChangeArrowheads="1"/>
              </p:cNvSpPr>
              <p:nvPr/>
            </p:nvSpPr>
            <p:spPr bwMode="auto">
              <a:xfrm>
                <a:off x="4748147" y="2667000"/>
                <a:ext cx="177888" cy="16837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56" name="Group 253"/>
            <p:cNvGrpSpPr>
              <a:grpSpLocks/>
            </p:cNvGrpSpPr>
            <p:nvPr/>
          </p:nvGrpSpPr>
          <p:grpSpPr bwMode="auto">
            <a:xfrm>
              <a:off x="3894138" y="2792080"/>
              <a:ext cx="1079477" cy="294020"/>
              <a:chOff x="8489732" y="4403217"/>
              <a:chExt cx="1079512" cy="294200"/>
            </a:xfrm>
          </p:grpSpPr>
          <p:sp>
            <p:nvSpPr>
              <p:cNvPr id="31957" name="Rectangle 254"/>
              <p:cNvSpPr>
                <a:spLocks noChangeArrowheads="1"/>
              </p:cNvSpPr>
              <p:nvPr/>
            </p:nvSpPr>
            <p:spPr bwMode="auto">
              <a:xfrm>
                <a:off x="8489732"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8" name="Rectangle 255"/>
              <p:cNvSpPr>
                <a:spLocks noChangeArrowheads="1"/>
              </p:cNvSpPr>
              <p:nvPr/>
            </p:nvSpPr>
            <p:spPr bwMode="auto">
              <a:xfrm>
                <a:off x="871040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9" name="Rectangle 256"/>
              <p:cNvSpPr>
                <a:spLocks noChangeArrowheads="1"/>
              </p:cNvSpPr>
              <p:nvPr/>
            </p:nvSpPr>
            <p:spPr bwMode="auto">
              <a:xfrm>
                <a:off x="8931071"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0" name="Rectangle 257"/>
              <p:cNvSpPr>
                <a:spLocks noChangeArrowheads="1"/>
              </p:cNvSpPr>
              <p:nvPr/>
            </p:nvSpPr>
            <p:spPr bwMode="auto">
              <a:xfrm>
                <a:off x="9151740" y="4408315"/>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1" name="Rectangle 258"/>
              <p:cNvSpPr>
                <a:spLocks noChangeArrowheads="1"/>
              </p:cNvSpPr>
              <p:nvPr/>
            </p:nvSpPr>
            <p:spPr bwMode="auto">
              <a:xfrm>
                <a:off x="9372411" y="4403550"/>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2" name="Rectangle 259"/>
              <p:cNvSpPr>
                <a:spLocks noChangeArrowheads="1"/>
              </p:cNvSpPr>
              <p:nvPr/>
            </p:nvSpPr>
            <p:spPr bwMode="auto">
              <a:xfrm>
                <a:off x="8489732"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3" name="Rectangle 260"/>
              <p:cNvSpPr>
                <a:spLocks noChangeArrowheads="1"/>
              </p:cNvSpPr>
              <p:nvPr/>
            </p:nvSpPr>
            <p:spPr bwMode="auto">
              <a:xfrm>
                <a:off x="871040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4" name="Rectangle 261"/>
              <p:cNvSpPr>
                <a:spLocks noChangeArrowheads="1"/>
              </p:cNvSpPr>
              <p:nvPr/>
            </p:nvSpPr>
            <p:spPr bwMode="auto">
              <a:xfrm>
                <a:off x="893107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5" name="Rectangle 262"/>
              <p:cNvSpPr>
                <a:spLocks noChangeArrowheads="1"/>
              </p:cNvSpPr>
              <p:nvPr/>
            </p:nvSpPr>
            <p:spPr bwMode="auto">
              <a:xfrm>
                <a:off x="9151740"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6" name="Rectangle 263"/>
              <p:cNvSpPr>
                <a:spLocks noChangeArrowheads="1"/>
              </p:cNvSpPr>
              <p:nvPr/>
            </p:nvSpPr>
            <p:spPr bwMode="auto">
              <a:xfrm>
                <a:off x="9372411" y="4656117"/>
                <a:ext cx="196856" cy="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7" name="Rectangle 264"/>
              <p:cNvSpPr>
                <a:spLocks noChangeArrowheads="1"/>
              </p:cNvSpPr>
              <p:nvPr/>
            </p:nvSpPr>
            <p:spPr bwMode="auto">
              <a:xfrm rot="5400000">
                <a:off x="8497646"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8" name="Rectangle 265"/>
              <p:cNvSpPr>
                <a:spLocks noChangeArrowheads="1"/>
              </p:cNvSpPr>
              <p:nvPr/>
            </p:nvSpPr>
            <p:spPr bwMode="auto">
              <a:xfrm rot="5400000">
                <a:off x="8497646"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69" name="Rectangle 266"/>
              <p:cNvSpPr>
                <a:spLocks noChangeArrowheads="1"/>
              </p:cNvSpPr>
              <p:nvPr/>
            </p:nvSpPr>
            <p:spPr bwMode="auto">
              <a:xfrm rot="5400000">
                <a:off x="9478753" y="4441701"/>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70" name="Rectangle 267"/>
              <p:cNvSpPr>
                <a:spLocks noChangeArrowheads="1"/>
              </p:cNvSpPr>
              <p:nvPr/>
            </p:nvSpPr>
            <p:spPr bwMode="auto">
              <a:xfrm rot="5400000">
                <a:off x="9478753" y="4565602"/>
                <a:ext cx="82601" cy="9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6" name="Group 14"/>
          <p:cNvGrpSpPr>
            <a:grpSpLocks/>
          </p:cNvGrpSpPr>
          <p:nvPr/>
        </p:nvGrpSpPr>
        <p:grpSpPr bwMode="auto">
          <a:xfrm>
            <a:off x="2719388" y="2693988"/>
            <a:ext cx="1090612" cy="420687"/>
            <a:chOff x="2555875" y="2667000"/>
            <a:chExt cx="1090613" cy="420688"/>
          </a:xfrm>
        </p:grpSpPr>
        <p:grpSp>
          <p:nvGrpSpPr>
            <p:cNvPr id="31937" name="Group 299"/>
            <p:cNvGrpSpPr>
              <a:grpSpLocks/>
            </p:cNvGrpSpPr>
            <p:nvPr/>
          </p:nvGrpSpPr>
          <p:grpSpPr bwMode="auto">
            <a:xfrm>
              <a:off x="2555875" y="2667000"/>
              <a:ext cx="1079689" cy="415929"/>
              <a:chOff x="2555776" y="2667000"/>
              <a:chExt cx="1080000" cy="415925"/>
            </a:xfrm>
          </p:grpSpPr>
          <p:sp>
            <p:nvSpPr>
              <p:cNvPr id="31953" name="Rounded Rectangle 514"/>
              <p:cNvSpPr>
                <a:spLocks noChangeArrowheads="1"/>
              </p:cNvSpPr>
              <p:nvPr/>
            </p:nvSpPr>
            <p:spPr bwMode="auto">
              <a:xfrm>
                <a:off x="2555776" y="2795587"/>
                <a:ext cx="1079811" cy="287334"/>
              </a:xfrm>
              <a:prstGeom prst="roundRect">
                <a:avLst>
                  <a:gd name="adj" fmla="val 14227"/>
                </a:avLst>
              </a:prstGeom>
              <a:gradFill rotWithShape="0">
                <a:gsLst>
                  <a:gs pos="0">
                    <a:srgbClr val="4F81BC"/>
                  </a:gs>
                  <a:gs pos="50000">
                    <a:srgbClr val="376091"/>
                  </a:gs>
                  <a:gs pos="100000">
                    <a:srgbClr val="254060"/>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Automatic Process Step</a:t>
                </a:r>
                <a:endParaRPr lang="en-US" altLang="en-US" sz="700" b="0">
                  <a:solidFill>
                    <a:srgbClr val="FFFFFF"/>
                  </a:solidFill>
                  <a:latin typeface="Calibri" panose="020F0502020204030204" pitchFamily="34" charset="0"/>
                </a:endParaRPr>
              </a:p>
            </p:txBody>
          </p:sp>
          <p:sp>
            <p:nvSpPr>
              <p:cNvPr id="31954" name="Isosceles Triangle 515"/>
              <p:cNvSpPr>
                <a:spLocks noChangeArrowheads="1"/>
              </p:cNvSpPr>
              <p:nvPr/>
            </p:nvSpPr>
            <p:spPr bwMode="auto">
              <a:xfrm>
                <a:off x="3410097" y="2667000"/>
                <a:ext cx="177851" cy="168273"/>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grpSp>
          <p:nvGrpSpPr>
            <p:cNvPr id="31938" name="Group 268"/>
            <p:cNvGrpSpPr>
              <a:grpSpLocks/>
            </p:cNvGrpSpPr>
            <p:nvPr/>
          </p:nvGrpSpPr>
          <p:grpSpPr bwMode="auto">
            <a:xfrm>
              <a:off x="2566787" y="2793485"/>
              <a:ext cx="1079701" cy="294203"/>
              <a:chOff x="8489732" y="4403217"/>
              <a:chExt cx="1079512" cy="294200"/>
            </a:xfrm>
          </p:grpSpPr>
          <p:sp>
            <p:nvSpPr>
              <p:cNvPr id="31939" name="Rectangle 269"/>
              <p:cNvSpPr>
                <a:spLocks noChangeArrowheads="1"/>
              </p:cNvSpPr>
              <p:nvPr/>
            </p:nvSpPr>
            <p:spPr bwMode="auto">
              <a:xfrm>
                <a:off x="8489933"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0" name="Rectangle 270"/>
              <p:cNvSpPr>
                <a:spLocks noChangeArrowheads="1"/>
              </p:cNvSpPr>
              <p:nvPr/>
            </p:nvSpPr>
            <p:spPr bwMode="auto">
              <a:xfrm>
                <a:off x="8710556"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1" name="Rectangle 271"/>
              <p:cNvSpPr>
                <a:spLocks noChangeArrowheads="1"/>
              </p:cNvSpPr>
              <p:nvPr/>
            </p:nvSpPr>
            <p:spPr bwMode="auto">
              <a:xfrm>
                <a:off x="8931181"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2" name="Rectangle 274"/>
              <p:cNvSpPr>
                <a:spLocks noChangeArrowheads="1"/>
              </p:cNvSpPr>
              <p:nvPr/>
            </p:nvSpPr>
            <p:spPr bwMode="auto">
              <a:xfrm>
                <a:off x="9151804" y="4408495"/>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3" name="Rectangle 277"/>
              <p:cNvSpPr>
                <a:spLocks noChangeArrowheads="1"/>
              </p:cNvSpPr>
              <p:nvPr/>
            </p:nvSpPr>
            <p:spPr bwMode="auto">
              <a:xfrm>
                <a:off x="9372428" y="440373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4" name="Rectangle 278"/>
              <p:cNvSpPr>
                <a:spLocks noChangeArrowheads="1"/>
              </p:cNvSpPr>
              <p:nvPr/>
            </p:nvSpPr>
            <p:spPr bwMode="auto">
              <a:xfrm>
                <a:off x="8489933"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5" name="Rectangle 279"/>
              <p:cNvSpPr>
                <a:spLocks noChangeArrowheads="1"/>
              </p:cNvSpPr>
              <p:nvPr/>
            </p:nvSpPr>
            <p:spPr bwMode="auto">
              <a:xfrm>
                <a:off x="8710556"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6" name="Rectangle 280"/>
              <p:cNvSpPr>
                <a:spLocks noChangeArrowheads="1"/>
              </p:cNvSpPr>
              <p:nvPr/>
            </p:nvSpPr>
            <p:spPr bwMode="auto">
              <a:xfrm>
                <a:off x="8931181"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7" name="Rectangle 281"/>
              <p:cNvSpPr>
                <a:spLocks noChangeArrowheads="1"/>
              </p:cNvSpPr>
              <p:nvPr/>
            </p:nvSpPr>
            <p:spPr bwMode="auto">
              <a:xfrm>
                <a:off x="9151804"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8" name="Rectangle 282"/>
              <p:cNvSpPr>
                <a:spLocks noChangeArrowheads="1"/>
              </p:cNvSpPr>
              <p:nvPr/>
            </p:nvSpPr>
            <p:spPr bwMode="auto">
              <a:xfrm>
                <a:off x="9372428" y="4656142"/>
                <a:ext cx="196816"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49" name="Rectangle 284"/>
              <p:cNvSpPr>
                <a:spLocks noChangeArrowheads="1"/>
              </p:cNvSpPr>
              <p:nvPr/>
            </p:nvSpPr>
            <p:spPr bwMode="auto">
              <a:xfrm rot="5400000">
                <a:off x="8497863"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0" name="Rectangle 287"/>
              <p:cNvSpPr>
                <a:spLocks noChangeArrowheads="1"/>
              </p:cNvSpPr>
              <p:nvPr/>
            </p:nvSpPr>
            <p:spPr bwMode="auto">
              <a:xfrm rot="5400000">
                <a:off x="8497863"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1" name="Rectangle 288"/>
              <p:cNvSpPr>
                <a:spLocks noChangeArrowheads="1"/>
              </p:cNvSpPr>
              <p:nvPr/>
            </p:nvSpPr>
            <p:spPr bwMode="auto">
              <a:xfrm rot="5400000">
                <a:off x="9478766" y="4441840"/>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52" name="Rectangle 289"/>
              <p:cNvSpPr>
                <a:spLocks noChangeArrowheads="1"/>
              </p:cNvSpPr>
              <p:nvPr/>
            </p:nvSpPr>
            <p:spPr bwMode="auto">
              <a:xfrm rot="5400000">
                <a:off x="9478766" y="4565663"/>
                <a:ext cx="82549" cy="9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7" name="Group 13"/>
          <p:cNvGrpSpPr>
            <a:grpSpLocks/>
          </p:cNvGrpSpPr>
          <p:nvPr/>
        </p:nvGrpSpPr>
        <p:grpSpPr bwMode="auto">
          <a:xfrm>
            <a:off x="2719388" y="2168525"/>
            <a:ext cx="1079500" cy="425450"/>
            <a:chOff x="2555875" y="2128838"/>
            <a:chExt cx="1079500" cy="425450"/>
          </a:xfrm>
        </p:grpSpPr>
        <p:grpSp>
          <p:nvGrpSpPr>
            <p:cNvPr id="31916" name="Group 290"/>
            <p:cNvGrpSpPr>
              <a:grpSpLocks/>
            </p:cNvGrpSpPr>
            <p:nvPr/>
          </p:nvGrpSpPr>
          <p:grpSpPr bwMode="auto">
            <a:xfrm>
              <a:off x="2555887" y="2128838"/>
              <a:ext cx="1079488" cy="424142"/>
              <a:chOff x="2555776" y="2128416"/>
              <a:chExt cx="1080000" cy="424352"/>
            </a:xfrm>
          </p:grpSpPr>
          <p:sp>
            <p:nvSpPr>
              <p:cNvPr id="31932" name="Rounded Rectangle 291"/>
              <p:cNvSpPr>
                <a:spLocks noChangeArrowheads="1"/>
              </p:cNvSpPr>
              <p:nvPr/>
            </p:nvSpPr>
            <p:spPr bwMode="auto">
              <a:xfrm>
                <a:off x="2555776" y="2265099"/>
                <a:ext cx="1080000" cy="287669"/>
              </a:xfrm>
              <a:prstGeom prst="roundRect">
                <a:avLst>
                  <a:gd name="adj" fmla="val 14227"/>
                </a:avLst>
              </a:prstGeom>
              <a:gradFill rotWithShape="0">
                <a:gsLst>
                  <a:gs pos="0">
                    <a:srgbClr val="B9CDE6"/>
                  </a:gs>
                  <a:gs pos="50000">
                    <a:srgbClr val="95B3D8"/>
                  </a:gs>
                  <a:gs pos="100000">
                    <a:srgbClr val="4F81BE"/>
                  </a:gs>
                </a:gsLst>
                <a:lin ang="2700000" scaled="1"/>
              </a:gradFill>
              <a:ln w="8382" algn="ctr">
                <a:solidFill>
                  <a:srgbClr val="000000"/>
                </a:solidFill>
                <a:round/>
                <a:headEnd/>
                <a:tailEnd/>
              </a:ln>
            </p:spPr>
            <p:txBody>
              <a:bodyPr anchor="ctr"/>
              <a:lstStyle>
                <a:lvl1pPr marL="342900" indent="-342900"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marL="0" lvl="2" algn="ctr">
                  <a:lnSpc>
                    <a:spcPct val="80000"/>
                  </a:lnSpc>
                  <a:spcBef>
                    <a:spcPct val="0"/>
                  </a:spcBef>
                  <a:buClrTx/>
                  <a:buSzTx/>
                  <a:buFontTx/>
                  <a:buNone/>
                </a:pPr>
                <a:r>
                  <a:rPr lang="en-US" altLang="en-US" sz="700">
                    <a:solidFill>
                      <a:srgbClr val="000000"/>
                    </a:solidFill>
                    <a:latin typeface="Calibri" panose="020F0502020204030204" pitchFamily="34" charset="0"/>
                  </a:rPr>
                  <a:t>Process Step (manual or automatic)</a:t>
                </a:r>
                <a:endParaRPr lang="en-US" altLang="en-US" sz="600">
                  <a:solidFill>
                    <a:srgbClr val="000000"/>
                  </a:solidFill>
                  <a:latin typeface="Calibri" panose="020F0502020204030204" pitchFamily="34" charset="0"/>
                </a:endParaRPr>
              </a:p>
            </p:txBody>
          </p:sp>
          <p:sp>
            <p:nvSpPr>
              <p:cNvPr id="31933" name="Isosceles Triangle 534"/>
              <p:cNvSpPr>
                <a:spLocks noChangeArrowheads="1"/>
              </p:cNvSpPr>
              <p:nvPr/>
            </p:nvSpPr>
            <p:spPr bwMode="auto">
              <a:xfrm>
                <a:off x="3410244" y="2128416"/>
                <a:ext cx="177884" cy="168358"/>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34" name="Group 296"/>
              <p:cNvGrpSpPr>
                <a:grpSpLocks/>
              </p:cNvGrpSpPr>
              <p:nvPr/>
            </p:nvGrpSpPr>
            <p:grpSpPr bwMode="auto">
              <a:xfrm>
                <a:off x="2627784" y="2132856"/>
                <a:ext cx="186692" cy="163835"/>
                <a:chOff x="-1499789" y="3692879"/>
                <a:chExt cx="186692" cy="163835"/>
              </a:xfrm>
            </p:grpSpPr>
            <p:sp>
              <p:nvSpPr>
                <p:cNvPr id="31935" name="Rounded Rectangle 536"/>
                <p:cNvSpPr>
                  <a:spLocks noChangeArrowheads="1"/>
                </p:cNvSpPr>
                <p:nvPr/>
              </p:nvSpPr>
              <p:spPr bwMode="auto">
                <a:xfrm>
                  <a:off x="-1490808" y="3810736"/>
                  <a:ext cx="168355" cy="4606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36" name="Rounded Rectangle 537"/>
                <p:cNvSpPr>
                  <a:spLocks noChangeArrowheads="1"/>
                </p:cNvSpPr>
                <p:nvPr/>
              </p:nvSpPr>
              <p:spPr bwMode="auto">
                <a:xfrm>
                  <a:off x="-1500337" y="3693203"/>
                  <a:ext cx="187414" cy="144534"/>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917" name="Group 290"/>
            <p:cNvGrpSpPr>
              <a:grpSpLocks/>
            </p:cNvGrpSpPr>
            <p:nvPr/>
          </p:nvGrpSpPr>
          <p:grpSpPr bwMode="auto">
            <a:xfrm>
              <a:off x="2555875" y="2259894"/>
              <a:ext cx="1079500" cy="294394"/>
              <a:chOff x="8489732" y="4403217"/>
              <a:chExt cx="1079512" cy="294200"/>
            </a:xfrm>
          </p:grpSpPr>
          <p:sp>
            <p:nvSpPr>
              <p:cNvPr id="31918" name="Rectangle 293"/>
              <p:cNvSpPr>
                <a:spLocks noChangeArrowheads="1"/>
              </p:cNvSpPr>
              <p:nvPr/>
            </p:nvSpPr>
            <p:spPr bwMode="auto">
              <a:xfrm>
                <a:off x="848973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9" name="Rectangle 294"/>
              <p:cNvSpPr>
                <a:spLocks noChangeArrowheads="1"/>
              </p:cNvSpPr>
              <p:nvPr/>
            </p:nvSpPr>
            <p:spPr bwMode="auto">
              <a:xfrm>
                <a:off x="871039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0" name="Rectangle 295"/>
              <p:cNvSpPr>
                <a:spLocks noChangeArrowheads="1"/>
              </p:cNvSpPr>
              <p:nvPr/>
            </p:nvSpPr>
            <p:spPr bwMode="auto">
              <a:xfrm>
                <a:off x="8931062"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1" name="Rectangle 296"/>
              <p:cNvSpPr>
                <a:spLocks noChangeArrowheads="1"/>
              </p:cNvSpPr>
              <p:nvPr/>
            </p:nvSpPr>
            <p:spPr bwMode="auto">
              <a:xfrm>
                <a:off x="9151727" y="4408682"/>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2" name="Rectangle 299"/>
              <p:cNvSpPr>
                <a:spLocks noChangeArrowheads="1"/>
              </p:cNvSpPr>
              <p:nvPr/>
            </p:nvSpPr>
            <p:spPr bwMode="auto">
              <a:xfrm>
                <a:off x="9372392" y="4403923"/>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3" name="Rectangle 303"/>
              <p:cNvSpPr>
                <a:spLocks noChangeArrowheads="1"/>
              </p:cNvSpPr>
              <p:nvPr/>
            </p:nvSpPr>
            <p:spPr bwMode="auto">
              <a:xfrm>
                <a:off x="848973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4" name="Rectangle 305"/>
              <p:cNvSpPr>
                <a:spLocks noChangeArrowheads="1"/>
              </p:cNvSpPr>
              <p:nvPr/>
            </p:nvSpPr>
            <p:spPr bwMode="auto">
              <a:xfrm>
                <a:off x="871039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5" name="Rectangle 308"/>
              <p:cNvSpPr>
                <a:spLocks noChangeArrowheads="1"/>
              </p:cNvSpPr>
              <p:nvPr/>
            </p:nvSpPr>
            <p:spPr bwMode="auto">
              <a:xfrm>
                <a:off x="893106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6" name="Rectangle 311"/>
              <p:cNvSpPr>
                <a:spLocks noChangeArrowheads="1"/>
              </p:cNvSpPr>
              <p:nvPr/>
            </p:nvSpPr>
            <p:spPr bwMode="auto">
              <a:xfrm>
                <a:off x="9151727"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7" name="Rectangle 314"/>
              <p:cNvSpPr>
                <a:spLocks noChangeArrowheads="1"/>
              </p:cNvSpPr>
              <p:nvPr/>
            </p:nvSpPr>
            <p:spPr bwMode="auto">
              <a:xfrm>
                <a:off x="9372392" y="4656169"/>
                <a:ext cx="196852" cy="4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8" name="Rectangle 319"/>
              <p:cNvSpPr>
                <a:spLocks noChangeArrowheads="1"/>
              </p:cNvSpPr>
              <p:nvPr/>
            </p:nvSpPr>
            <p:spPr bwMode="auto">
              <a:xfrm rot="5400000">
                <a:off x="8497698"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29" name="Rectangle 320"/>
              <p:cNvSpPr>
                <a:spLocks noChangeArrowheads="1"/>
              </p:cNvSpPr>
              <p:nvPr/>
            </p:nvSpPr>
            <p:spPr bwMode="auto">
              <a:xfrm rot="5400000">
                <a:off x="8497698"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0" name="Rectangle 321"/>
              <p:cNvSpPr>
                <a:spLocks noChangeArrowheads="1"/>
              </p:cNvSpPr>
              <p:nvPr/>
            </p:nvSpPr>
            <p:spPr bwMode="auto">
              <a:xfrm rot="5400000">
                <a:off x="9478784" y="4441964"/>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31" name="Rectangle 322"/>
              <p:cNvSpPr>
                <a:spLocks noChangeArrowheads="1"/>
              </p:cNvSpPr>
              <p:nvPr/>
            </p:nvSpPr>
            <p:spPr bwMode="auto">
              <a:xfrm rot="5400000">
                <a:off x="9478784" y="4565708"/>
                <a:ext cx="82496"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8" name="Group 12"/>
          <p:cNvGrpSpPr>
            <a:grpSpLocks/>
          </p:cNvGrpSpPr>
          <p:nvPr/>
        </p:nvGrpSpPr>
        <p:grpSpPr bwMode="auto">
          <a:xfrm>
            <a:off x="4057650" y="2168525"/>
            <a:ext cx="1079500" cy="438150"/>
            <a:chOff x="3894138" y="2128838"/>
            <a:chExt cx="1079500" cy="438150"/>
          </a:xfrm>
        </p:grpSpPr>
        <p:grpSp>
          <p:nvGrpSpPr>
            <p:cNvPr id="31895" name="Group 308"/>
            <p:cNvGrpSpPr>
              <a:grpSpLocks/>
            </p:cNvGrpSpPr>
            <p:nvPr/>
          </p:nvGrpSpPr>
          <p:grpSpPr bwMode="auto">
            <a:xfrm>
              <a:off x="3894196" y="2128838"/>
              <a:ext cx="1079442" cy="424134"/>
              <a:chOff x="3893684" y="2128416"/>
              <a:chExt cx="1080000" cy="424352"/>
            </a:xfrm>
          </p:grpSpPr>
          <p:sp>
            <p:nvSpPr>
              <p:cNvPr id="31911" name="Rounded Rectangle 558"/>
              <p:cNvSpPr>
                <a:spLocks noChangeArrowheads="1"/>
              </p:cNvSpPr>
              <p:nvPr/>
            </p:nvSpPr>
            <p:spPr bwMode="auto">
              <a:xfrm>
                <a:off x="3893626" y="2265011"/>
                <a:ext cx="1080058" cy="287485"/>
              </a:xfrm>
              <a:prstGeom prst="roundRect">
                <a:avLst>
                  <a:gd name="adj" fmla="val 14227"/>
                </a:avLst>
              </a:prstGeom>
              <a:gradFill rotWithShape="0">
                <a:gsLst>
                  <a:gs pos="0">
                    <a:srgbClr val="B9CDE6"/>
                  </a:gs>
                  <a:gs pos="50000">
                    <a:srgbClr val="95B3D8"/>
                  </a:gs>
                  <a:gs pos="100000">
                    <a:srgbClr val="4F81BE"/>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Process Step </a:t>
                </a:r>
                <a:r>
                  <a:rPr lang="en-US" altLang="en-US" sz="700" b="0">
                    <a:solidFill>
                      <a:srgbClr val="000000"/>
                    </a:solidFill>
                    <a:latin typeface="Calibri" panose="020F0502020204030204" pitchFamily="34" charset="0"/>
                  </a:rPr>
                  <a:t>(manual or automatic)</a:t>
                </a:r>
              </a:p>
            </p:txBody>
          </p:sp>
          <p:sp>
            <p:nvSpPr>
              <p:cNvPr id="31912" name="Isosceles Triangle 559"/>
              <p:cNvSpPr>
                <a:spLocks noChangeArrowheads="1"/>
              </p:cNvSpPr>
              <p:nvPr/>
            </p:nvSpPr>
            <p:spPr bwMode="auto">
              <a:xfrm>
                <a:off x="4748142" y="2128416"/>
                <a:ext cx="177892" cy="168361"/>
              </a:xfrm>
              <a:prstGeom prst="triangle">
                <a:avLst>
                  <a:gd name="adj" fmla="val 50000"/>
                </a:avLst>
              </a:prstGeom>
              <a:gradFill rotWithShape="0">
                <a:gsLst>
                  <a:gs pos="0">
                    <a:srgbClr val="4F81BD"/>
                  </a:gs>
                  <a:gs pos="50000">
                    <a:srgbClr val="376092"/>
                  </a:gs>
                  <a:gs pos="100000">
                    <a:srgbClr val="254061"/>
                  </a:gs>
                </a:gsLst>
                <a:lin ang="2700000" scaled="1"/>
              </a:gradFill>
              <a:ln w="3175" algn="ctr">
                <a:solidFill>
                  <a:srgbClr val="000000"/>
                </a:solidFill>
                <a:miter lim="800000"/>
                <a:headEnd/>
                <a:tailEnd/>
              </a:ln>
            </p:spPr>
            <p:txBody>
              <a:bodyPr bIns="10800" anchor="b"/>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FFFFFF"/>
                    </a:solidFill>
                    <a:latin typeface="Calibri" panose="020F0502020204030204" pitchFamily="34" charset="0"/>
                  </a:rPr>
                  <a:t>1</a:t>
                </a:r>
                <a:endParaRPr lang="en-US" altLang="en-US" sz="700" b="0">
                  <a:solidFill>
                    <a:srgbClr val="FFFFFF"/>
                  </a:solidFill>
                  <a:latin typeface="Calibri" panose="020F0502020204030204" pitchFamily="34" charset="0"/>
                </a:endParaRPr>
              </a:p>
            </p:txBody>
          </p:sp>
          <p:grpSp>
            <p:nvGrpSpPr>
              <p:cNvPr id="31913" name="Group 311"/>
              <p:cNvGrpSpPr>
                <a:grpSpLocks/>
              </p:cNvGrpSpPr>
              <p:nvPr/>
            </p:nvGrpSpPr>
            <p:grpSpPr bwMode="auto">
              <a:xfrm>
                <a:off x="3965692" y="2132856"/>
                <a:ext cx="186692" cy="163835"/>
                <a:chOff x="-1499789" y="3692879"/>
                <a:chExt cx="186692" cy="163835"/>
              </a:xfrm>
            </p:grpSpPr>
            <p:sp>
              <p:nvSpPr>
                <p:cNvPr id="31914" name="Rounded Rectangle 561"/>
                <p:cNvSpPr>
                  <a:spLocks noChangeArrowheads="1"/>
                </p:cNvSpPr>
                <p:nvPr/>
              </p:nvSpPr>
              <p:spPr bwMode="auto">
                <a:xfrm>
                  <a:off x="-1490851" y="3810738"/>
                  <a:ext cx="168362" cy="46062"/>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915" name="Rounded Rectangle 562"/>
                <p:cNvSpPr>
                  <a:spLocks noChangeArrowheads="1"/>
                </p:cNvSpPr>
                <p:nvPr/>
              </p:nvSpPr>
              <p:spPr bwMode="auto">
                <a:xfrm>
                  <a:off x="-1500381" y="3693203"/>
                  <a:ext cx="187421" cy="144537"/>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96" name="Group 323"/>
            <p:cNvGrpSpPr>
              <a:grpSpLocks/>
            </p:cNvGrpSpPr>
            <p:nvPr/>
          </p:nvGrpSpPr>
          <p:grpSpPr bwMode="auto">
            <a:xfrm>
              <a:off x="3894138" y="2272599"/>
              <a:ext cx="1079454" cy="294389"/>
              <a:chOff x="8489732" y="4403217"/>
              <a:chExt cx="1079512" cy="294200"/>
            </a:xfrm>
          </p:grpSpPr>
          <p:sp>
            <p:nvSpPr>
              <p:cNvPr id="31897" name="Rectangle 324"/>
              <p:cNvSpPr>
                <a:spLocks noChangeArrowheads="1"/>
              </p:cNvSpPr>
              <p:nvPr/>
            </p:nvSpPr>
            <p:spPr bwMode="auto">
              <a:xfrm>
                <a:off x="8489732"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8" name="Rectangle 325"/>
              <p:cNvSpPr>
                <a:spLocks noChangeArrowheads="1"/>
              </p:cNvSpPr>
              <p:nvPr/>
            </p:nvSpPr>
            <p:spPr bwMode="auto">
              <a:xfrm>
                <a:off x="8710406"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9" name="Rectangle 326"/>
              <p:cNvSpPr>
                <a:spLocks noChangeArrowheads="1"/>
              </p:cNvSpPr>
              <p:nvPr/>
            </p:nvSpPr>
            <p:spPr bwMode="auto">
              <a:xfrm>
                <a:off x="8931081"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0" name="Rectangle 327"/>
              <p:cNvSpPr>
                <a:spLocks noChangeArrowheads="1"/>
              </p:cNvSpPr>
              <p:nvPr/>
            </p:nvSpPr>
            <p:spPr bwMode="auto">
              <a:xfrm>
                <a:off x="9151755" y="4408677"/>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1" name="Rectangle 328"/>
              <p:cNvSpPr>
                <a:spLocks noChangeArrowheads="1"/>
              </p:cNvSpPr>
              <p:nvPr/>
            </p:nvSpPr>
            <p:spPr bwMode="auto">
              <a:xfrm>
                <a:off x="9372429" y="440391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2" name="Rectangle 329"/>
              <p:cNvSpPr>
                <a:spLocks noChangeArrowheads="1"/>
              </p:cNvSpPr>
              <p:nvPr/>
            </p:nvSpPr>
            <p:spPr bwMode="auto">
              <a:xfrm>
                <a:off x="8489732"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3" name="Rectangle 330"/>
              <p:cNvSpPr>
                <a:spLocks noChangeArrowheads="1"/>
              </p:cNvSpPr>
              <p:nvPr/>
            </p:nvSpPr>
            <p:spPr bwMode="auto">
              <a:xfrm>
                <a:off x="8710406"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4" name="Rectangle 331"/>
              <p:cNvSpPr>
                <a:spLocks noChangeArrowheads="1"/>
              </p:cNvSpPr>
              <p:nvPr/>
            </p:nvSpPr>
            <p:spPr bwMode="auto">
              <a:xfrm>
                <a:off x="8931081"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5" name="Rectangle 332"/>
              <p:cNvSpPr>
                <a:spLocks noChangeArrowheads="1"/>
              </p:cNvSpPr>
              <p:nvPr/>
            </p:nvSpPr>
            <p:spPr bwMode="auto">
              <a:xfrm>
                <a:off x="9151755"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6" name="Rectangle 333"/>
              <p:cNvSpPr>
                <a:spLocks noChangeArrowheads="1"/>
              </p:cNvSpPr>
              <p:nvPr/>
            </p:nvSpPr>
            <p:spPr bwMode="auto">
              <a:xfrm>
                <a:off x="9372429" y="4656168"/>
                <a:ext cx="196861" cy="4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7" name="Rectangle 334"/>
              <p:cNvSpPr>
                <a:spLocks noChangeArrowheads="1"/>
              </p:cNvSpPr>
              <p:nvPr/>
            </p:nvSpPr>
            <p:spPr bwMode="auto">
              <a:xfrm rot="5400000">
                <a:off x="8497699"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8" name="Rectangle 335"/>
              <p:cNvSpPr>
                <a:spLocks noChangeArrowheads="1"/>
              </p:cNvSpPr>
              <p:nvPr/>
            </p:nvSpPr>
            <p:spPr bwMode="auto">
              <a:xfrm rot="5400000">
                <a:off x="8497699"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09" name="Rectangle 336"/>
              <p:cNvSpPr>
                <a:spLocks noChangeArrowheads="1"/>
              </p:cNvSpPr>
              <p:nvPr/>
            </p:nvSpPr>
            <p:spPr bwMode="auto">
              <a:xfrm rot="5400000">
                <a:off x="9478827" y="4441959"/>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910" name="Rectangle 338"/>
              <p:cNvSpPr>
                <a:spLocks noChangeArrowheads="1"/>
              </p:cNvSpPr>
              <p:nvPr/>
            </p:nvSpPr>
            <p:spPr bwMode="auto">
              <a:xfrm rot="5400000">
                <a:off x="9478827" y="4565704"/>
                <a:ext cx="82497" cy="9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09" name="Group 11"/>
          <p:cNvGrpSpPr>
            <a:grpSpLocks/>
          </p:cNvGrpSpPr>
          <p:nvPr/>
        </p:nvGrpSpPr>
        <p:grpSpPr bwMode="auto">
          <a:xfrm>
            <a:off x="4057650" y="1668463"/>
            <a:ext cx="1079500" cy="404812"/>
            <a:chOff x="3894138" y="1628775"/>
            <a:chExt cx="1079500" cy="404813"/>
          </a:xfrm>
        </p:grpSpPr>
        <p:grpSp>
          <p:nvGrpSpPr>
            <p:cNvPr id="31875" name="Group 303"/>
            <p:cNvGrpSpPr>
              <a:grpSpLocks/>
            </p:cNvGrpSpPr>
            <p:nvPr/>
          </p:nvGrpSpPr>
          <p:grpSpPr bwMode="auto">
            <a:xfrm>
              <a:off x="3894138" y="1628775"/>
              <a:ext cx="1079488" cy="397961"/>
              <a:chOff x="3893684" y="1628800"/>
              <a:chExt cx="1080000" cy="398421"/>
            </a:xfrm>
          </p:grpSpPr>
          <p:sp>
            <p:nvSpPr>
              <p:cNvPr id="31891" name="Rounded Rectangle 583"/>
              <p:cNvSpPr>
                <a:spLocks noChangeArrowheads="1"/>
              </p:cNvSpPr>
              <p:nvPr/>
            </p:nvSpPr>
            <p:spPr bwMode="auto">
              <a:xfrm>
                <a:off x="3893684" y="1740053"/>
                <a:ext cx="1080012" cy="287670"/>
              </a:xfrm>
              <a:prstGeom prst="roundRect">
                <a:avLst>
                  <a:gd name="adj" fmla="val 14227"/>
                </a:avLst>
              </a:prstGeom>
              <a:gradFill rotWithShape="0">
                <a:gsLst>
                  <a:gs pos="0">
                    <a:srgbClr val="FFFFFF"/>
                  </a:gs>
                  <a:gs pos="50000">
                    <a:srgbClr val="DCE6F3"/>
                  </a:gs>
                  <a:gs pos="100000">
                    <a:srgbClr val="B9CDE6"/>
                  </a:gs>
                </a:gsLst>
                <a:lin ang="2700000" scaled="1"/>
              </a:gradFill>
              <a:ln w="12700" algn="ctr">
                <a:solidFill>
                  <a:srgbClr val="000000"/>
                </a:solidFill>
                <a:prstDash val="dash"/>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Optional Manual Process Step</a:t>
                </a:r>
                <a:endParaRPr lang="en-US" altLang="en-US" sz="700" b="0">
                  <a:solidFill>
                    <a:srgbClr val="000000"/>
                  </a:solidFill>
                  <a:latin typeface="Calibri" panose="020F0502020204030204" pitchFamily="34" charset="0"/>
                </a:endParaRPr>
              </a:p>
            </p:txBody>
          </p:sp>
          <p:grpSp>
            <p:nvGrpSpPr>
              <p:cNvPr id="31892" name="Group 305"/>
              <p:cNvGrpSpPr>
                <a:grpSpLocks/>
              </p:cNvGrpSpPr>
              <p:nvPr/>
            </p:nvGrpSpPr>
            <p:grpSpPr bwMode="auto">
              <a:xfrm>
                <a:off x="3965692" y="1628800"/>
                <a:ext cx="186692" cy="163835"/>
                <a:chOff x="-1499789" y="3692879"/>
                <a:chExt cx="186692" cy="163835"/>
              </a:xfrm>
            </p:grpSpPr>
            <p:sp>
              <p:nvSpPr>
                <p:cNvPr id="31893" name="Rounded Rectangle 585"/>
                <p:cNvSpPr>
                  <a:spLocks noChangeArrowheads="1"/>
                </p:cNvSpPr>
                <p:nvPr/>
              </p:nvSpPr>
              <p:spPr bwMode="auto">
                <a:xfrm>
                  <a:off x="-1490797" y="3810490"/>
                  <a:ext cx="168355" cy="4609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94" name="Rounded Rectangle 586"/>
                <p:cNvSpPr>
                  <a:spLocks noChangeArrowheads="1"/>
                </p:cNvSpPr>
                <p:nvPr/>
              </p:nvSpPr>
              <p:spPr bwMode="auto">
                <a:xfrm>
                  <a:off x="-1500326" y="3692879"/>
                  <a:ext cx="187414" cy="144630"/>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76" name="Group 339"/>
            <p:cNvGrpSpPr>
              <a:grpSpLocks/>
            </p:cNvGrpSpPr>
            <p:nvPr/>
          </p:nvGrpSpPr>
          <p:grpSpPr bwMode="auto">
            <a:xfrm>
              <a:off x="3894138" y="1739760"/>
              <a:ext cx="1079500" cy="293828"/>
              <a:chOff x="8489724" y="4403367"/>
              <a:chExt cx="1079521" cy="294067"/>
            </a:xfrm>
          </p:grpSpPr>
          <p:sp>
            <p:nvSpPr>
              <p:cNvPr id="31877" name="Rectangle 340"/>
              <p:cNvSpPr>
                <a:spLocks noChangeArrowheads="1"/>
              </p:cNvSpPr>
              <p:nvPr/>
            </p:nvSpPr>
            <p:spPr bwMode="auto">
              <a:xfrm>
                <a:off x="8489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8" name="Rectangle 341"/>
              <p:cNvSpPr>
                <a:spLocks noChangeArrowheads="1"/>
              </p:cNvSpPr>
              <p:nvPr/>
            </p:nvSpPr>
            <p:spPr bwMode="auto">
              <a:xfrm>
                <a:off x="8710390"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9" name="Rectangle 342"/>
              <p:cNvSpPr>
                <a:spLocks noChangeArrowheads="1"/>
              </p:cNvSpPr>
              <p:nvPr/>
            </p:nvSpPr>
            <p:spPr bwMode="auto">
              <a:xfrm>
                <a:off x="8931058"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0" name="Rectangle 343"/>
              <p:cNvSpPr>
                <a:spLocks noChangeArrowheads="1"/>
              </p:cNvSpPr>
              <p:nvPr/>
            </p:nvSpPr>
            <p:spPr bwMode="auto">
              <a:xfrm>
                <a:off x="9151724" y="4408274"/>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1" name="Rectangle 344"/>
              <p:cNvSpPr>
                <a:spLocks noChangeArrowheads="1"/>
              </p:cNvSpPr>
              <p:nvPr/>
            </p:nvSpPr>
            <p:spPr bwMode="auto">
              <a:xfrm>
                <a:off x="9372391" y="4403507"/>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2" name="Rectangle 345"/>
              <p:cNvSpPr>
                <a:spLocks noChangeArrowheads="1"/>
              </p:cNvSpPr>
              <p:nvPr/>
            </p:nvSpPr>
            <p:spPr bwMode="auto">
              <a:xfrm>
                <a:off x="8489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3" name="Rectangle 346"/>
              <p:cNvSpPr>
                <a:spLocks noChangeArrowheads="1"/>
              </p:cNvSpPr>
              <p:nvPr/>
            </p:nvSpPr>
            <p:spPr bwMode="auto">
              <a:xfrm>
                <a:off x="8710390"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4" name="Rectangle 347"/>
              <p:cNvSpPr>
                <a:spLocks noChangeArrowheads="1"/>
              </p:cNvSpPr>
              <p:nvPr/>
            </p:nvSpPr>
            <p:spPr bwMode="auto">
              <a:xfrm>
                <a:off x="8931058"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5" name="Rectangle 348"/>
              <p:cNvSpPr>
                <a:spLocks noChangeArrowheads="1"/>
              </p:cNvSpPr>
              <p:nvPr/>
            </p:nvSpPr>
            <p:spPr bwMode="auto">
              <a:xfrm>
                <a:off x="9151724"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6" name="Rectangle 349"/>
              <p:cNvSpPr>
                <a:spLocks noChangeArrowheads="1"/>
              </p:cNvSpPr>
              <p:nvPr/>
            </p:nvSpPr>
            <p:spPr bwMode="auto">
              <a:xfrm>
                <a:off x="9372391" y="4656125"/>
                <a:ext cx="196854" cy="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7" name="Rectangle 350"/>
              <p:cNvSpPr>
                <a:spLocks noChangeArrowheads="1"/>
              </p:cNvSpPr>
              <p:nvPr/>
            </p:nvSpPr>
            <p:spPr bwMode="auto">
              <a:xfrm rot="5400000">
                <a:off x="8497629"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8" name="Rectangle 351"/>
              <p:cNvSpPr>
                <a:spLocks noChangeArrowheads="1"/>
              </p:cNvSpPr>
              <p:nvPr/>
            </p:nvSpPr>
            <p:spPr bwMode="auto">
              <a:xfrm rot="5400000">
                <a:off x="8497629"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89" name="Rectangle 352"/>
              <p:cNvSpPr>
                <a:spLocks noChangeArrowheads="1"/>
              </p:cNvSpPr>
              <p:nvPr/>
            </p:nvSpPr>
            <p:spPr bwMode="auto">
              <a:xfrm rot="5400000">
                <a:off x="9478723" y="4441677"/>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90" name="Rectangle 353"/>
              <p:cNvSpPr>
                <a:spLocks noChangeArrowheads="1"/>
              </p:cNvSpPr>
              <p:nvPr/>
            </p:nvSpPr>
            <p:spPr bwMode="auto">
              <a:xfrm rot="5400000">
                <a:off x="9478723" y="4565603"/>
                <a:ext cx="82617" cy="98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0" name="Group 10"/>
          <p:cNvGrpSpPr>
            <a:grpSpLocks/>
          </p:cNvGrpSpPr>
          <p:nvPr/>
        </p:nvGrpSpPr>
        <p:grpSpPr bwMode="auto">
          <a:xfrm>
            <a:off x="2719388" y="1668463"/>
            <a:ext cx="1081087" cy="404812"/>
            <a:chOff x="2555875" y="1628775"/>
            <a:chExt cx="1081088" cy="404813"/>
          </a:xfrm>
        </p:grpSpPr>
        <p:grpSp>
          <p:nvGrpSpPr>
            <p:cNvPr id="31855" name="Group 278"/>
            <p:cNvGrpSpPr>
              <a:grpSpLocks/>
            </p:cNvGrpSpPr>
            <p:nvPr/>
          </p:nvGrpSpPr>
          <p:grpSpPr bwMode="auto">
            <a:xfrm>
              <a:off x="2555875" y="1628775"/>
              <a:ext cx="1079500" cy="398463"/>
              <a:chOff x="2555776" y="1628800"/>
              <a:chExt cx="1079619" cy="398140"/>
            </a:xfrm>
          </p:grpSpPr>
          <p:sp>
            <p:nvSpPr>
              <p:cNvPr id="31871" name="Rounded Rectangle 607"/>
              <p:cNvSpPr>
                <a:spLocks noChangeArrowheads="1"/>
              </p:cNvSpPr>
              <p:nvPr/>
            </p:nvSpPr>
            <p:spPr bwMode="auto">
              <a:xfrm>
                <a:off x="2555776" y="1739835"/>
                <a:ext cx="1079619" cy="287105"/>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Manual Process Step</a:t>
                </a:r>
                <a:endParaRPr lang="en-US" altLang="en-US" sz="700" b="0">
                  <a:solidFill>
                    <a:srgbClr val="000000"/>
                  </a:solidFill>
                  <a:latin typeface="Calibri" panose="020F0502020204030204" pitchFamily="34" charset="0"/>
                </a:endParaRPr>
              </a:p>
            </p:txBody>
          </p:sp>
          <p:grpSp>
            <p:nvGrpSpPr>
              <p:cNvPr id="31872" name="Group 284"/>
              <p:cNvGrpSpPr>
                <a:grpSpLocks/>
              </p:cNvGrpSpPr>
              <p:nvPr/>
            </p:nvGrpSpPr>
            <p:grpSpPr bwMode="auto">
              <a:xfrm>
                <a:off x="2627222" y="1628800"/>
                <a:ext cx="187346" cy="163381"/>
                <a:chOff x="-1500351" y="3692879"/>
                <a:chExt cx="187346" cy="163381"/>
              </a:xfrm>
            </p:grpSpPr>
            <p:sp>
              <p:nvSpPr>
                <p:cNvPr id="31873" name="Rounded Rectangle 609"/>
                <p:cNvSpPr>
                  <a:spLocks noChangeArrowheads="1"/>
                </p:cNvSpPr>
                <p:nvPr/>
              </p:nvSpPr>
              <p:spPr bwMode="auto">
                <a:xfrm>
                  <a:off x="-1490825" y="3810258"/>
                  <a:ext cx="168294" cy="46001"/>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sp>
              <p:nvSpPr>
                <p:cNvPr id="31874" name="Rounded Rectangle 610"/>
                <p:cNvSpPr>
                  <a:spLocks noChangeArrowheads="1"/>
                </p:cNvSpPr>
                <p:nvPr/>
              </p:nvSpPr>
              <p:spPr bwMode="auto">
                <a:xfrm>
                  <a:off x="-1500351" y="3692879"/>
                  <a:ext cx="187346" cy="144345"/>
                </a:xfrm>
                <a:prstGeom prst="roundRect">
                  <a:avLst>
                    <a:gd name="adj" fmla="val 14227"/>
                  </a:avLst>
                </a:prstGeom>
                <a:gradFill rotWithShape="0">
                  <a:gsLst>
                    <a:gs pos="0">
                      <a:srgbClr val="DBEEF4"/>
                    </a:gs>
                    <a:gs pos="50000">
                      <a:srgbClr val="B7DEE8"/>
                    </a:gs>
                    <a:gs pos="100000">
                      <a:srgbClr val="93CDDD"/>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A</a:t>
                  </a:r>
                  <a:endParaRPr lang="en-US" altLang="en-US" sz="700" b="0">
                    <a:solidFill>
                      <a:srgbClr val="000000"/>
                    </a:solidFill>
                    <a:latin typeface="Calibri" panose="020F0502020204030204" pitchFamily="34" charset="0"/>
                  </a:endParaRPr>
                </a:p>
              </p:txBody>
            </p:sp>
          </p:grpSp>
        </p:grpSp>
        <p:grpSp>
          <p:nvGrpSpPr>
            <p:cNvPr id="31856" name="Group 358"/>
            <p:cNvGrpSpPr>
              <a:grpSpLocks/>
            </p:cNvGrpSpPr>
            <p:nvPr/>
          </p:nvGrpSpPr>
          <p:grpSpPr bwMode="auto">
            <a:xfrm>
              <a:off x="2557070" y="1739181"/>
              <a:ext cx="1079893" cy="294407"/>
              <a:chOff x="8489732" y="4403217"/>
              <a:chExt cx="1079512" cy="294200"/>
            </a:xfrm>
          </p:grpSpPr>
          <p:sp>
            <p:nvSpPr>
              <p:cNvPr id="31857"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8"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9"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0"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1"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2"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3"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4"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5"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6"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7"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8"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69"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70"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1" name="Group 1"/>
          <p:cNvGrpSpPr>
            <a:grpSpLocks/>
          </p:cNvGrpSpPr>
          <p:nvPr/>
        </p:nvGrpSpPr>
        <p:grpSpPr bwMode="auto">
          <a:xfrm>
            <a:off x="5386388" y="1773238"/>
            <a:ext cx="1185862" cy="387350"/>
            <a:chOff x="5203825" y="1733550"/>
            <a:chExt cx="1185863" cy="387350"/>
          </a:xfrm>
        </p:grpSpPr>
        <p:sp>
          <p:nvSpPr>
            <p:cNvPr id="31834" name="Rounded Rectangle 611"/>
            <p:cNvSpPr>
              <a:spLocks noChangeArrowheads="1"/>
            </p:cNvSpPr>
            <p:nvPr/>
          </p:nvSpPr>
          <p:spPr bwMode="auto">
            <a:xfrm>
              <a:off x="5203825" y="1739900"/>
              <a:ext cx="1081088" cy="287338"/>
            </a:xfrm>
            <a:prstGeom prst="roundRect">
              <a:avLst>
                <a:gd name="adj" fmla="val 14227"/>
              </a:avLst>
            </a:prstGeom>
            <a:gradFill rotWithShape="0">
              <a:gsLst>
                <a:gs pos="0">
                  <a:srgbClr val="D9D9D9"/>
                </a:gs>
                <a:gs pos="50000">
                  <a:srgbClr val="BFBFBF"/>
                </a:gs>
                <a:gs pos="100000">
                  <a:srgbClr val="A6A6A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de-DE" altLang="en-US" sz="700" b="0">
                  <a:solidFill>
                    <a:srgbClr val="000000"/>
                  </a:solidFill>
                  <a:latin typeface="Calibri" panose="020F0502020204030204" pitchFamily="34" charset="0"/>
                </a:rPr>
                <a:t>Process Step Outside Scope Item Scope</a:t>
              </a:r>
              <a:endParaRPr lang="en-US" altLang="en-US" sz="700" b="0">
                <a:solidFill>
                  <a:srgbClr val="000000"/>
                </a:solidFill>
                <a:latin typeface="Calibri" panose="020F0502020204030204" pitchFamily="34" charset="0"/>
              </a:endParaRPr>
            </a:p>
          </p:txBody>
        </p:sp>
        <p:grpSp>
          <p:nvGrpSpPr>
            <p:cNvPr id="31835" name="Group 384"/>
            <p:cNvGrpSpPr>
              <a:grpSpLocks/>
            </p:cNvGrpSpPr>
            <p:nvPr/>
          </p:nvGrpSpPr>
          <p:grpSpPr bwMode="auto">
            <a:xfrm>
              <a:off x="5205413" y="1733550"/>
              <a:ext cx="1079500" cy="293688"/>
              <a:chOff x="8489732" y="4403217"/>
              <a:chExt cx="1079512" cy="294200"/>
            </a:xfrm>
          </p:grpSpPr>
          <p:sp>
            <p:nvSpPr>
              <p:cNvPr id="31841" name="Rectangle 385"/>
              <p:cNvSpPr>
                <a:spLocks noChangeArrowheads="1"/>
              </p:cNvSpPr>
              <p:nvPr/>
            </p:nvSpPr>
            <p:spPr bwMode="auto">
              <a:xfrm>
                <a:off x="848973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2" name="Rectangle 386"/>
              <p:cNvSpPr>
                <a:spLocks noChangeArrowheads="1"/>
              </p:cNvSpPr>
              <p:nvPr/>
            </p:nvSpPr>
            <p:spPr bwMode="auto">
              <a:xfrm>
                <a:off x="871039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3" name="Rectangle 387"/>
              <p:cNvSpPr>
                <a:spLocks noChangeArrowheads="1"/>
              </p:cNvSpPr>
              <p:nvPr/>
            </p:nvSpPr>
            <p:spPr bwMode="auto">
              <a:xfrm>
                <a:off x="8931062"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4" name="Rectangle 388"/>
              <p:cNvSpPr>
                <a:spLocks noChangeArrowheads="1"/>
              </p:cNvSpPr>
              <p:nvPr/>
            </p:nvSpPr>
            <p:spPr bwMode="auto">
              <a:xfrm>
                <a:off x="9151726" y="4407988"/>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5" name="Rectangle 389"/>
              <p:cNvSpPr>
                <a:spLocks noChangeArrowheads="1"/>
              </p:cNvSpPr>
              <p:nvPr/>
            </p:nvSpPr>
            <p:spPr bwMode="auto">
              <a:xfrm>
                <a:off x="9372392" y="4403217"/>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6" name="Rectangle 390"/>
              <p:cNvSpPr>
                <a:spLocks noChangeArrowheads="1"/>
              </p:cNvSpPr>
              <p:nvPr/>
            </p:nvSpPr>
            <p:spPr bwMode="auto">
              <a:xfrm>
                <a:off x="848973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7" name="Rectangle 391"/>
              <p:cNvSpPr>
                <a:spLocks noChangeArrowheads="1"/>
              </p:cNvSpPr>
              <p:nvPr/>
            </p:nvSpPr>
            <p:spPr bwMode="auto">
              <a:xfrm>
                <a:off x="871039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8" name="Rectangle 392"/>
              <p:cNvSpPr>
                <a:spLocks noChangeArrowheads="1"/>
              </p:cNvSpPr>
              <p:nvPr/>
            </p:nvSpPr>
            <p:spPr bwMode="auto">
              <a:xfrm>
                <a:off x="893106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49" name="Rectangle 393"/>
              <p:cNvSpPr>
                <a:spLocks noChangeArrowheads="1"/>
              </p:cNvSpPr>
              <p:nvPr/>
            </p:nvSpPr>
            <p:spPr bwMode="auto">
              <a:xfrm>
                <a:off x="9151726"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0" name="Rectangle 394"/>
              <p:cNvSpPr>
                <a:spLocks noChangeArrowheads="1"/>
              </p:cNvSpPr>
              <p:nvPr/>
            </p:nvSpPr>
            <p:spPr bwMode="auto">
              <a:xfrm>
                <a:off x="9372392" y="4656070"/>
                <a:ext cx="196852" cy="41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1" name="Rectangle 395"/>
              <p:cNvSpPr>
                <a:spLocks noChangeArrowheads="1"/>
              </p:cNvSpPr>
              <p:nvPr/>
            </p:nvSpPr>
            <p:spPr bwMode="auto">
              <a:xfrm rot="5400000">
                <a:off x="8497599"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2" name="Rectangle 396"/>
              <p:cNvSpPr>
                <a:spLocks noChangeArrowheads="1"/>
              </p:cNvSpPr>
              <p:nvPr/>
            </p:nvSpPr>
            <p:spPr bwMode="auto">
              <a:xfrm rot="5400000">
                <a:off x="8497599"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3" name="Rectangle 397"/>
              <p:cNvSpPr>
                <a:spLocks noChangeArrowheads="1"/>
              </p:cNvSpPr>
              <p:nvPr/>
            </p:nvSpPr>
            <p:spPr bwMode="auto">
              <a:xfrm rot="5400000">
                <a:off x="9478684" y="4441469"/>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sp>
            <p:nvSpPr>
              <p:cNvPr id="31854" name="Rectangle 400"/>
              <p:cNvSpPr>
                <a:spLocks noChangeArrowheads="1"/>
              </p:cNvSpPr>
              <p:nvPr/>
            </p:nvSpPr>
            <p:spPr bwMode="auto">
              <a:xfrm rot="5400000">
                <a:off x="9478684" y="4565510"/>
                <a:ext cx="82694" cy="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en-US" sz="1600" b="0">
                  <a:solidFill>
                    <a:srgbClr val="000000"/>
                  </a:solidFill>
                  <a:ea typeface="Arial Unicode MS" panose="020B0604020202020204" pitchFamily="34" charset="-128"/>
                  <a:cs typeface="Arial Unicode MS" panose="020B0604020202020204" pitchFamily="34" charset="-128"/>
                </a:endParaRPr>
              </a:p>
            </p:txBody>
          </p:sp>
        </p:grpSp>
        <p:grpSp>
          <p:nvGrpSpPr>
            <p:cNvPr id="31836" name="Group 642"/>
            <p:cNvGrpSpPr>
              <a:grpSpLocks/>
            </p:cNvGrpSpPr>
            <p:nvPr/>
          </p:nvGrpSpPr>
          <p:grpSpPr bwMode="auto">
            <a:xfrm>
              <a:off x="6196013" y="1941513"/>
              <a:ext cx="193675" cy="179387"/>
              <a:chOff x="6415088" y="1826064"/>
              <a:chExt cx="193675" cy="178510"/>
            </a:xfrm>
          </p:grpSpPr>
          <p:sp>
            <p:nvSpPr>
              <p:cNvPr id="31837" name="Rounded Rectangle 643"/>
              <p:cNvSpPr>
                <a:spLocks noChangeArrowheads="1"/>
              </p:cNvSpPr>
              <p:nvPr/>
            </p:nvSpPr>
            <p:spPr bwMode="auto">
              <a:xfrm>
                <a:off x="6415088" y="1833962"/>
                <a:ext cx="193675" cy="157974"/>
              </a:xfrm>
              <a:prstGeom prst="roundRect">
                <a:avLst>
                  <a:gd name="adj" fmla="val 5593"/>
                </a:avLst>
              </a:prstGeom>
              <a:gradFill rotWithShape="0">
                <a:gsLst>
                  <a:gs pos="0">
                    <a:srgbClr val="E6DFEC"/>
                  </a:gs>
                  <a:gs pos="50000">
                    <a:srgbClr val="CCC0DA"/>
                  </a:gs>
                  <a:gs pos="100000">
                    <a:srgbClr val="B3A1C7"/>
                  </a:gs>
                </a:gsLst>
                <a:lin ang="2700000" scaled="1"/>
              </a:gradFill>
              <a:ln w="3175"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endParaRPr lang="en-US" altLang="en-US" sz="700" b="0">
                  <a:solidFill>
                    <a:srgbClr val="000000"/>
                  </a:solidFill>
                  <a:latin typeface="Calibri" panose="020F0502020204030204" pitchFamily="34" charset="0"/>
                </a:endParaRPr>
              </a:p>
            </p:txBody>
          </p:sp>
          <p:cxnSp>
            <p:nvCxnSpPr>
              <p:cNvPr id="31838" name="Straight Connector 447"/>
              <p:cNvCxnSpPr>
                <a:cxnSpLocks noChangeShapeType="1"/>
              </p:cNvCxnSpPr>
              <p:nvPr/>
            </p:nvCxnSpPr>
            <p:spPr bwMode="auto">
              <a:xfrm>
                <a:off x="6433098"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cxnSp>
            <p:nvCxnSpPr>
              <p:cNvPr id="31839" name="Straight Connector 448"/>
              <p:cNvCxnSpPr>
                <a:cxnSpLocks noChangeShapeType="1"/>
              </p:cNvCxnSpPr>
              <p:nvPr/>
            </p:nvCxnSpPr>
            <p:spPr bwMode="auto">
              <a:xfrm>
                <a:off x="6593822" y="1833158"/>
                <a:ext cx="0" cy="159840"/>
              </a:xfrm>
              <a:prstGeom prst="line">
                <a:avLst/>
              </a:prstGeom>
              <a:noFill/>
              <a:ln w="3175" algn="ctr">
                <a:solidFill>
                  <a:srgbClr val="000000"/>
                </a:solidFill>
                <a:round/>
                <a:headEnd/>
                <a:tailEnd/>
              </a:ln>
              <a:extLst>
                <a:ext uri="{909E8E84-426E-40DD-AFC4-6F175D3DCCD1}">
                  <a14:hiddenFill xmlns:a14="http://schemas.microsoft.com/office/drawing/2010/main">
                    <a:noFill/>
                  </a14:hiddenFill>
                </a:ext>
              </a:extLst>
            </p:spPr>
          </p:cxnSp>
          <p:sp>
            <p:nvSpPr>
              <p:cNvPr id="31840" name="TextBox 449"/>
              <p:cNvSpPr txBox="1">
                <a:spLocks noChangeArrowheads="1"/>
              </p:cNvSpPr>
              <p:nvPr/>
            </p:nvSpPr>
            <p:spPr bwMode="auto">
              <a:xfrm>
                <a:off x="6424613" y="1826064"/>
                <a:ext cx="178585" cy="17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823913">
                  <a:spcBef>
                    <a:spcPts val="1625"/>
                  </a:spcBef>
                  <a:buClr>
                    <a:schemeClr val="accent1"/>
                  </a:buClr>
                  <a:buSzPct val="80000"/>
                  <a:defRPr b="1">
                    <a:solidFill>
                      <a:schemeClr val="tx1"/>
                    </a:solidFill>
                    <a:latin typeface="Arial" panose="020B0604020202020204" pitchFamily="34" charset="0"/>
                  </a:defRPr>
                </a:lvl1pPr>
                <a:lvl2pPr marL="742950" indent="-285750" defTabSz="823913">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defTabSz="823913">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defTabSz="823913">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defTabSz="823913">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defTabSz="823913"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a:lnSpc>
                    <a:spcPct val="80000"/>
                  </a:lnSpc>
                  <a:spcBef>
                    <a:spcPct val="0"/>
                  </a:spcBef>
                  <a:buClr>
                    <a:srgbClr val="F0AB00"/>
                  </a:buClr>
                  <a:buSzTx/>
                  <a:buFont typeface="wingdings" panose="05000000000000000000" pitchFamily="2" charset="2"/>
                  <a:buNone/>
                </a:pPr>
                <a:r>
                  <a:rPr lang="en-US" altLang="en-US" sz="700" b="0">
                    <a:solidFill>
                      <a:srgbClr val="000000"/>
                    </a:solidFill>
                    <a:latin typeface="Calibri" panose="020F0502020204030204" pitchFamily="34" charset="0"/>
                  </a:rPr>
                  <a:t>A</a:t>
                </a:r>
              </a:p>
            </p:txBody>
          </p:sp>
        </p:grpSp>
      </p:grpSp>
      <p:grpSp>
        <p:nvGrpSpPr>
          <p:cNvPr id="31812" name="Group 1"/>
          <p:cNvGrpSpPr>
            <a:grpSpLocks/>
          </p:cNvGrpSpPr>
          <p:nvPr/>
        </p:nvGrpSpPr>
        <p:grpSpPr bwMode="auto">
          <a:xfrm>
            <a:off x="3895725" y="4930775"/>
            <a:ext cx="863600" cy="531813"/>
            <a:chOff x="1587500" y="5689958"/>
            <a:chExt cx="863600" cy="531474"/>
          </a:xfrm>
        </p:grpSpPr>
        <p:grpSp>
          <p:nvGrpSpPr>
            <p:cNvPr id="31813" name="Group 10"/>
            <p:cNvGrpSpPr>
              <a:grpSpLocks/>
            </p:cNvGrpSpPr>
            <p:nvPr/>
          </p:nvGrpSpPr>
          <p:grpSpPr bwMode="auto">
            <a:xfrm>
              <a:off x="1587500" y="5689958"/>
              <a:ext cx="863600" cy="531474"/>
              <a:chOff x="2555875" y="1727062"/>
              <a:chExt cx="1081088" cy="313016"/>
            </a:xfrm>
          </p:grpSpPr>
          <p:sp>
            <p:nvSpPr>
              <p:cNvPr id="31818" name="Rounded Rectangle 607"/>
              <p:cNvSpPr>
                <a:spLocks noChangeArrowheads="1"/>
              </p:cNvSpPr>
              <p:nvPr/>
            </p:nvSpPr>
            <p:spPr bwMode="auto">
              <a:xfrm>
                <a:off x="2555875" y="1727062"/>
                <a:ext cx="1079499" cy="313016"/>
              </a:xfrm>
              <a:prstGeom prst="roundRect">
                <a:avLst>
                  <a:gd name="adj" fmla="val 14227"/>
                </a:avLst>
              </a:prstGeom>
              <a:gradFill rotWithShape="0">
                <a:gsLst>
                  <a:gs pos="0">
                    <a:srgbClr val="FFFFFF"/>
                  </a:gs>
                  <a:gs pos="50000">
                    <a:srgbClr val="DCE6F3"/>
                  </a:gs>
                  <a:gs pos="100000">
                    <a:srgbClr val="B9CDE6"/>
                  </a:gs>
                </a:gsLst>
                <a:lin ang="2700000" scaled="1"/>
              </a:gradFill>
              <a:ln w="8382" algn="ctr">
                <a:solidFill>
                  <a:srgbClr val="000000"/>
                </a:solidFill>
                <a:round/>
                <a:headEnd/>
                <a:tailEnd/>
              </a:ln>
            </p:spPr>
            <p:txBody>
              <a:bodyPr anchor="ctr"/>
              <a:lstStyle>
                <a:lvl1pPr>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Tx/>
                  <a:buSzTx/>
                </a:pPr>
                <a:r>
                  <a:rPr lang="en-US" altLang="en-US" sz="700" b="0">
                    <a:solidFill>
                      <a:srgbClr val="000000"/>
                    </a:solidFill>
                    <a:latin typeface="Calibri" panose="020F0502020204030204" pitchFamily="34" charset="0"/>
                  </a:rPr>
                  <a:t>Collapsed subprocess</a:t>
                </a:r>
              </a:p>
            </p:txBody>
          </p:sp>
          <p:grpSp>
            <p:nvGrpSpPr>
              <p:cNvPr id="31819" name="Group 358"/>
              <p:cNvGrpSpPr>
                <a:grpSpLocks/>
              </p:cNvGrpSpPr>
              <p:nvPr/>
            </p:nvGrpSpPr>
            <p:grpSpPr bwMode="auto">
              <a:xfrm>
                <a:off x="2557070" y="1739181"/>
                <a:ext cx="1079893" cy="294407"/>
                <a:chOff x="8489732" y="4403217"/>
                <a:chExt cx="1079512" cy="294200"/>
              </a:xfrm>
            </p:grpSpPr>
            <p:sp>
              <p:nvSpPr>
                <p:cNvPr id="31820" name="Rectangle 360"/>
                <p:cNvSpPr>
                  <a:spLocks noChangeArrowheads="1"/>
                </p:cNvSpPr>
                <p:nvPr/>
              </p:nvSpPr>
              <p:spPr bwMode="auto">
                <a:xfrm>
                  <a:off x="8490125"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1" name="Rectangle 361"/>
                <p:cNvSpPr>
                  <a:spLocks noChangeArrowheads="1"/>
                </p:cNvSpPr>
                <p:nvPr/>
              </p:nvSpPr>
              <p:spPr bwMode="auto">
                <a:xfrm>
                  <a:off x="8710709"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2" name="Rectangle 362"/>
                <p:cNvSpPr>
                  <a:spLocks noChangeArrowheads="1"/>
                </p:cNvSpPr>
                <p:nvPr/>
              </p:nvSpPr>
              <p:spPr bwMode="auto">
                <a:xfrm>
                  <a:off x="8931294"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3" name="Rectangle 370"/>
                <p:cNvSpPr>
                  <a:spLocks noChangeArrowheads="1"/>
                </p:cNvSpPr>
                <p:nvPr/>
              </p:nvSpPr>
              <p:spPr bwMode="auto">
                <a:xfrm>
                  <a:off x="9151878" y="440869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4" name="Rectangle 372"/>
                <p:cNvSpPr>
                  <a:spLocks noChangeArrowheads="1"/>
                </p:cNvSpPr>
                <p:nvPr/>
              </p:nvSpPr>
              <p:spPr bwMode="auto">
                <a:xfrm>
                  <a:off x="9372463" y="4403935"/>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5" name="Rectangle 373"/>
                <p:cNvSpPr>
                  <a:spLocks noChangeArrowheads="1"/>
                </p:cNvSpPr>
                <p:nvPr/>
              </p:nvSpPr>
              <p:spPr bwMode="auto">
                <a:xfrm>
                  <a:off x="8490125"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6" name="Rectangle 374"/>
                <p:cNvSpPr>
                  <a:spLocks noChangeArrowheads="1"/>
                </p:cNvSpPr>
                <p:nvPr/>
              </p:nvSpPr>
              <p:spPr bwMode="auto">
                <a:xfrm>
                  <a:off x="8710709"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7" name="Rectangle 375"/>
                <p:cNvSpPr>
                  <a:spLocks noChangeArrowheads="1"/>
                </p:cNvSpPr>
                <p:nvPr/>
              </p:nvSpPr>
              <p:spPr bwMode="auto">
                <a:xfrm>
                  <a:off x="8931294"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8" name="Rectangle 378"/>
                <p:cNvSpPr>
                  <a:spLocks noChangeArrowheads="1"/>
                </p:cNvSpPr>
                <p:nvPr/>
              </p:nvSpPr>
              <p:spPr bwMode="auto">
                <a:xfrm>
                  <a:off x="9151878"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29" name="Rectangle 379"/>
                <p:cNvSpPr>
                  <a:spLocks noChangeArrowheads="1"/>
                </p:cNvSpPr>
                <p:nvPr/>
              </p:nvSpPr>
              <p:spPr bwMode="auto">
                <a:xfrm>
                  <a:off x="9372463" y="4656171"/>
                  <a:ext cx="196781" cy="41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0" name="Rectangle 380"/>
                <p:cNvSpPr>
                  <a:spLocks noChangeArrowheads="1"/>
                </p:cNvSpPr>
                <p:nvPr/>
              </p:nvSpPr>
              <p:spPr bwMode="auto">
                <a:xfrm rot="5400000">
                  <a:off x="8498075"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1" name="Rectangle 381"/>
                <p:cNvSpPr>
                  <a:spLocks noChangeArrowheads="1"/>
                </p:cNvSpPr>
                <p:nvPr/>
              </p:nvSpPr>
              <p:spPr bwMode="auto">
                <a:xfrm rot="5400000">
                  <a:off x="8498075"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2" name="Rectangle 382"/>
                <p:cNvSpPr>
                  <a:spLocks noChangeArrowheads="1"/>
                </p:cNvSpPr>
                <p:nvPr/>
              </p:nvSpPr>
              <p:spPr bwMode="auto">
                <a:xfrm rot="5400000">
                  <a:off x="9478803" y="4441991"/>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sp>
              <p:nvSpPr>
                <p:cNvPr id="31833" name="Rectangle 383"/>
                <p:cNvSpPr>
                  <a:spLocks noChangeArrowheads="1"/>
                </p:cNvSpPr>
                <p:nvPr/>
              </p:nvSpPr>
              <p:spPr bwMode="auto">
                <a:xfrm rot="5400000">
                  <a:off x="9478803" y="4565729"/>
                  <a:ext cx="82492" cy="98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med" len="med"/>
                    </a14:hiddenLine>
                  </a:ext>
                </a:extLst>
              </p:spPr>
              <p:txBody>
                <a:bodyPr wrap="none" lIns="90000" tIns="46800" rIns="90000" bIns="46800" anchor="ctr"/>
                <a:lstStyle>
                  <a:lvl1pPr marL="244475" indent="-244475">
                    <a:spcBef>
                      <a:spcPts val="1625"/>
                    </a:spcBef>
                    <a:buClr>
                      <a:schemeClr val="accent1"/>
                    </a:buClr>
                    <a:buSzPct val="80000"/>
                    <a:defRPr b="1">
                      <a:solidFill>
                        <a:schemeClr val="tx1"/>
                      </a:solidFill>
                      <a:latin typeface="Arial" panose="020B0604020202020204" pitchFamily="34" charset="0"/>
                    </a:defRPr>
                  </a:lvl1pPr>
                  <a:lvl2pPr marL="742950" indent="-28575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1143000" indent="-2286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1600200" indent="-2286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2057400" indent="-2286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25146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29718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34290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3886200" indent="-2286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algn="ctr" eaLnBrk="1" hangingPunct="1">
                    <a:spcBef>
                      <a:spcPct val="0"/>
                    </a:spcBef>
                    <a:buClr>
                      <a:srgbClr val="F0AB00"/>
                    </a:buClr>
                    <a:buFont typeface="wingdings" panose="05000000000000000000" pitchFamily="2" charset="2"/>
                    <a:buNone/>
                  </a:pPr>
                  <a:endParaRPr lang="en-US" altLang="de-DE" sz="1600" b="0">
                    <a:solidFill>
                      <a:srgbClr val="000000"/>
                    </a:solidFill>
                    <a:ea typeface="Arial Unicode MS" panose="020B0604020202020204" pitchFamily="34" charset="-128"/>
                    <a:cs typeface="Arial Unicode MS" panose="020B0604020202020204" pitchFamily="34" charset="-128"/>
                  </a:endParaRPr>
                </a:p>
              </p:txBody>
            </p:sp>
          </p:grpSp>
        </p:grpSp>
        <p:grpSp>
          <p:nvGrpSpPr>
            <p:cNvPr id="31814" name="Group 371"/>
            <p:cNvGrpSpPr>
              <a:grpSpLocks/>
            </p:cNvGrpSpPr>
            <p:nvPr/>
          </p:nvGrpSpPr>
          <p:grpSpPr bwMode="auto">
            <a:xfrm>
              <a:off x="1970543" y="6112102"/>
              <a:ext cx="107950" cy="107950"/>
              <a:chOff x="2752" y="6609"/>
              <a:chExt cx="136" cy="136"/>
            </a:xfrm>
          </p:grpSpPr>
          <p:sp>
            <p:nvSpPr>
              <p:cNvPr id="31815" name="Rectangle 372"/>
              <p:cNvSpPr>
                <a:spLocks noChangeArrowheads="1"/>
              </p:cNvSpPr>
              <p:nvPr/>
            </p:nvSpPr>
            <p:spPr bwMode="auto">
              <a:xfrm>
                <a:off x="2752" y="6609"/>
                <a:ext cx="136" cy="13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457200">
                  <a:spcBef>
                    <a:spcPts val="1625"/>
                  </a:spcBef>
                  <a:buClr>
                    <a:schemeClr val="accent1"/>
                  </a:buClr>
                  <a:buSzPct val="80000"/>
                  <a:defRPr b="1">
                    <a:solidFill>
                      <a:schemeClr val="tx1"/>
                    </a:solidFill>
                    <a:latin typeface="Arial" panose="020B0604020202020204" pitchFamily="34" charset="0"/>
                  </a:defRPr>
                </a:lvl1pPr>
                <a:lvl2pPr marL="742950" indent="-285750" defTabSz="457200">
                  <a:spcBef>
                    <a:spcPts val="600"/>
                  </a:spcBef>
                  <a:buClr>
                    <a:schemeClr val="accent1"/>
                  </a:buClr>
                  <a:buSzPct val="80000"/>
                  <a:buFont typeface="wingdings" panose="05000000000000000000" pitchFamily="2" charset="2"/>
                  <a:defRPr>
                    <a:solidFill>
                      <a:schemeClr val="tx1"/>
                    </a:solidFill>
                    <a:latin typeface="Arial" panose="020B0604020202020204" pitchFamily="34" charset="0"/>
                  </a:defRPr>
                </a:lvl2pPr>
                <a:lvl3pPr marL="269875" indent="-180975" defTabSz="457200">
                  <a:spcBef>
                    <a:spcPts val="400"/>
                  </a:spcBef>
                  <a:buClr>
                    <a:schemeClr val="accent1"/>
                  </a:buClr>
                  <a:buSzPct val="100000"/>
                  <a:buFont typeface="wingdings" panose="05000000000000000000" pitchFamily="2" charset="2"/>
                  <a:buChar char=""/>
                  <a:defRPr sz="1600">
                    <a:solidFill>
                      <a:schemeClr val="tx1"/>
                    </a:solidFill>
                    <a:latin typeface="Arial" panose="020B0604020202020204" pitchFamily="34" charset="0"/>
                  </a:defRPr>
                </a:lvl3pPr>
                <a:lvl4pPr marL="447675" indent="-177800" defTabSz="457200">
                  <a:spcBef>
                    <a:spcPts val="400"/>
                  </a:spcBef>
                  <a:buClr>
                    <a:schemeClr val="accent2"/>
                  </a:buClr>
                  <a:buSzPct val="100000"/>
                  <a:buFont typeface="Arial" panose="020B0604020202020204" pitchFamily="34" charset="0"/>
                  <a:buChar char="–"/>
                  <a:defRPr sz="1400">
                    <a:solidFill>
                      <a:schemeClr val="tx1"/>
                    </a:solidFill>
                    <a:latin typeface="Arial" panose="020B0604020202020204" pitchFamily="34" charset="0"/>
                  </a:defRPr>
                </a:lvl4pPr>
                <a:lvl5pPr marL="627063" indent="-179388" defTabSz="457200">
                  <a:spcBef>
                    <a:spcPts val="250"/>
                  </a:spcBef>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5pPr>
                <a:lvl6pPr marL="10842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6pPr>
                <a:lvl7pPr marL="15414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7pPr>
                <a:lvl8pPr marL="19986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8pPr>
                <a:lvl9pPr marL="2455863" indent="-179388" defTabSz="457200" eaLnBrk="0" fontAlgn="base" hangingPunct="0">
                  <a:spcBef>
                    <a:spcPts val="250"/>
                  </a:spcBef>
                  <a:spcAft>
                    <a:spcPct val="0"/>
                  </a:spcAft>
                  <a:buClr>
                    <a:schemeClr val="accent2"/>
                  </a:buClr>
                  <a:buSzPct val="100000"/>
                  <a:buFont typeface="Courier New" panose="02070309020205020404" pitchFamily="49" charset="0"/>
                  <a:buChar char="o"/>
                  <a:defRPr sz="1400">
                    <a:solidFill>
                      <a:schemeClr val="tx1"/>
                    </a:solidFill>
                    <a:latin typeface="Arial" panose="020B0604020202020204" pitchFamily="34" charset="0"/>
                  </a:defRPr>
                </a:lvl9pPr>
              </a:lstStyle>
              <a:p>
                <a:pPr eaLnBrk="1" hangingPunct="1">
                  <a:spcBef>
                    <a:spcPct val="0"/>
                  </a:spcBef>
                  <a:buClrTx/>
                  <a:buSzTx/>
                </a:pPr>
                <a:endParaRPr lang="de-DE" altLang="de-DE" b="0">
                  <a:solidFill>
                    <a:srgbClr val="000000"/>
                  </a:solidFill>
                  <a:ea typeface="MS PGothic" panose="020B0600070205080204" pitchFamily="34" charset="-128"/>
                </a:endParaRPr>
              </a:p>
            </p:txBody>
          </p:sp>
          <p:sp>
            <p:nvSpPr>
              <p:cNvPr id="31816" name="Line 426"/>
              <p:cNvSpPr>
                <a:spLocks noChangeShapeType="1"/>
              </p:cNvSpPr>
              <p:nvPr/>
            </p:nvSpPr>
            <p:spPr bwMode="auto">
              <a:xfrm>
                <a:off x="2817" y="6637"/>
                <a:ext cx="0" cy="7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17" name="Line 427"/>
              <p:cNvSpPr>
                <a:spLocks noChangeShapeType="1"/>
              </p:cNvSpPr>
              <p:nvPr/>
            </p:nvSpPr>
            <p:spPr bwMode="auto">
              <a:xfrm>
                <a:off x="2778" y="6674"/>
                <a:ext cx="7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7733004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ctrTitle"/>
          </p:nvPr>
        </p:nvSpPr>
        <p:spPr>
          <a:xfrm>
            <a:off x="323850" y="2444750"/>
            <a:ext cx="8496300" cy="738188"/>
          </a:xfrm>
        </p:spPr>
        <p:txBody>
          <a:bodyPr/>
          <a:lstStyle/>
          <a:p>
            <a:pPr eaLnBrk="1" hangingPunct="1"/>
            <a:r>
              <a:rPr lang="en-US" altLang="en-US"/>
              <a:t>Thank you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2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F3FD2C2A417242A6F9161FD68FD384" ma:contentTypeVersion="4" ma:contentTypeDescription="Crear nuevo documento." ma:contentTypeScope="" ma:versionID="44127cff55ab6780605ee9e9958367e3">
  <xsd:schema xmlns:xsd="http://www.w3.org/2001/XMLSchema" xmlns:xs="http://www.w3.org/2001/XMLSchema" xmlns:p="http://schemas.microsoft.com/office/2006/metadata/properties" xmlns:ns2="8472a5a2-f65c-451e-ada5-7880f2511c86" targetNamespace="http://schemas.microsoft.com/office/2006/metadata/properties" ma:root="true" ma:fieldsID="ed2f4f098c908f40752cfe73fe1648c6" ns2:_="">
    <xsd:import namespace="8472a5a2-f65c-451e-ada5-7880f2511c8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2a5a2-f65c-451e-ada5-7880f2511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E0AE31-0738-4F28-8B30-736C8A354A4E}"/>
</file>

<file path=customXml/itemProps2.xml><?xml version="1.0" encoding="utf-8"?>
<ds:datastoreItem xmlns:ds="http://schemas.openxmlformats.org/officeDocument/2006/customXml" ds:itemID="{C6F3A0F9-E943-4224-ABBF-59BC49DDF6A3}"/>
</file>

<file path=customXml/itemProps3.xml><?xml version="1.0" encoding="utf-8"?>
<ds:datastoreItem xmlns:ds="http://schemas.openxmlformats.org/officeDocument/2006/customXml" ds:itemID="{A52048B2-50E8-4A20-8B1D-35C363C3654A}"/>
</file>

<file path=docProps/app.xml><?xml version="1.0" encoding="utf-8"?>
<Properties xmlns="http://schemas.openxmlformats.org/officeDocument/2006/extended-properties" xmlns:vt="http://schemas.openxmlformats.org/officeDocument/2006/docPropsVTypes">
  <Template/>
  <TotalTime>0</TotalTime>
  <Words>388</Words>
  <Application>Microsoft Office PowerPoint</Application>
  <PresentationFormat>On-screen Show (4:3)</PresentationFormat>
  <Paragraphs>121</Paragraphs>
  <Slides>7</Slides>
  <Notes>4</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MS PGothic</vt:lpstr>
      <vt:lpstr>Arial</vt:lpstr>
      <vt:lpstr>Arial Unicode MS</vt:lpstr>
      <vt:lpstr>Calibri</vt:lpstr>
      <vt:lpstr>Courier New</vt:lpstr>
      <vt:lpstr>Symbol</vt:lpstr>
      <vt:lpstr>wingdings</vt:lpstr>
      <vt:lpstr>wingdings</vt:lpstr>
      <vt:lpstr>SAP_2012_v1.1</vt:lpstr>
      <vt:lpstr>Visio</vt:lpstr>
      <vt:lpstr>  1Q0 – Manage Contingent Workforce</vt:lpstr>
      <vt:lpstr>1Q0 – Manage Contingent Workforce</vt:lpstr>
      <vt:lpstr>1Q0 – Manage Contingent Workforce</vt:lpstr>
      <vt:lpstr>Appendix</vt:lpstr>
      <vt:lpstr>Process Diagram Legend </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Diagram Template</dc:title>
  <dc:creator/>
  <cp:lastModifiedBy/>
  <cp:revision>221</cp:revision>
  <cp:lastPrinted>2013-10-23T13:12:04Z</cp:lastPrinted>
  <dcterms:created xsi:type="dcterms:W3CDTF">2012-01-25T11:08:33Z</dcterms:created>
  <dcterms:modified xsi:type="dcterms:W3CDTF">2018-03-26T07:24:02Z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0x01010091F3FD2C2A417242A6F9161FD68FD384</vt:lpwstr>
  </property>
</Properties>
</file>