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4"/>
  </p:notesMasterIdLst>
  <p:handoutMasterIdLst>
    <p:handoutMasterId r:id="rId15"/>
  </p:handoutMasterIdLst>
  <p:sldIdLst>
    <p:sldId id="347" r:id="rId2"/>
    <p:sldId id="406" r:id="rId3"/>
    <p:sldId id="396" r:id="rId4"/>
    <p:sldId id="391" r:id="rId5"/>
    <p:sldId id="398" r:id="rId6"/>
    <p:sldId id="404" r:id="rId7"/>
    <p:sldId id="401" r:id="rId8"/>
    <p:sldId id="408" r:id="rId9"/>
    <p:sldId id="351" r:id="rId10"/>
    <p:sldId id="407" r:id="rId11"/>
    <p:sldId id="310" r:id="rId12"/>
    <p:sldId id="265" r:id="rId13"/>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9C900"/>
    <a:srgbClr val="999999"/>
    <a:srgbClr val="003283"/>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69" autoAdjust="0"/>
    <p:restoredTop sz="96433" autoAdjust="0"/>
  </p:normalViewPr>
  <p:slideViewPr>
    <p:cSldViewPr snapToGrid="0">
      <p:cViewPr varScale="1">
        <p:scale>
          <a:sx n="111" d="100"/>
          <a:sy n="111" d="100"/>
        </p:scale>
        <p:origin x="2058" y="9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9988143F-76B9-4814-AFAB-7DC23BE6C96D}" type="slidenum">
              <a:rPr lang="de-DE" altLang="en-US"/>
              <a:pPr>
                <a:defRPr/>
              </a:pPr>
              <a:t>‹#›</a:t>
            </a:fld>
            <a:endParaRPr lang="de-DE" altLang="en-US"/>
          </a:p>
        </p:txBody>
      </p:sp>
    </p:spTree>
    <p:extLst>
      <p:ext uri="{BB962C8B-B14F-4D97-AF65-F5344CB8AC3E}">
        <p14:creationId xmlns:p14="http://schemas.microsoft.com/office/powerpoint/2010/main" val="1882152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altLang="de-DE" noProof="0"/>
              <a:t>Click to edit Master text styles</a:t>
            </a:r>
          </a:p>
          <a:p>
            <a:pPr lvl="1"/>
            <a:r>
              <a:rPr lang="en-US" altLang="de-DE" noProof="0"/>
              <a:t>Second level</a:t>
            </a:r>
          </a:p>
          <a:p>
            <a:pPr lvl="2"/>
            <a:r>
              <a:rPr lang="en-US" altLang="de-DE"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E4D593C1-B9AF-4147-BCBD-160098C15F29}" type="slidenum">
              <a:rPr lang="de-DE" altLang="en-US"/>
              <a:pPr>
                <a:defRPr/>
              </a:pPr>
              <a:t>‹#›</a:t>
            </a:fld>
            <a:endParaRPr lang="de-DE" altLang="en-US"/>
          </a:p>
        </p:txBody>
      </p:sp>
    </p:spTree>
    <p:extLst>
      <p:ext uri="{BB962C8B-B14F-4D97-AF65-F5344CB8AC3E}">
        <p14:creationId xmlns:p14="http://schemas.microsoft.com/office/powerpoint/2010/main" val="53990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90000"/>
              </a:lnSpc>
              <a:buFontTx/>
              <a:buChar char="•"/>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6EE7-3E64-4563-9BDD-9D7497E569BA}"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15060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3</a:t>
            </a:fld>
            <a:endParaRPr lang="de-DE" altLang="en-US" sz="1000"/>
          </a:p>
        </p:txBody>
      </p:sp>
    </p:spTree>
    <p:extLst>
      <p:ext uri="{BB962C8B-B14F-4D97-AF65-F5344CB8AC3E}">
        <p14:creationId xmlns:p14="http://schemas.microsoft.com/office/powerpoint/2010/main" val="20030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242617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162066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8</a:t>
            </a:fld>
            <a:endParaRPr lang="de-DE" altLang="en-US" sz="1000"/>
          </a:p>
        </p:txBody>
      </p:sp>
    </p:spTree>
    <p:extLst>
      <p:ext uri="{BB962C8B-B14F-4D97-AF65-F5344CB8AC3E}">
        <p14:creationId xmlns:p14="http://schemas.microsoft.com/office/powerpoint/2010/main" val="345241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20984-9D4B-44DB-B4F9-590D2502CB77}" type="slidenum">
              <a:rPr lang="de-DE" altLang="en-US" sz="1000" smtClean="0"/>
              <a:pPr>
                <a:spcBef>
                  <a:spcPct val="0"/>
                </a:spcBef>
              </a:pPr>
              <a:t>10</a:t>
            </a:fld>
            <a:endParaRPr lang="de-DE" altLang="en-US" sz="1000"/>
          </a:p>
        </p:txBody>
      </p:sp>
    </p:spTree>
    <p:extLst>
      <p:ext uri="{BB962C8B-B14F-4D97-AF65-F5344CB8AC3E}">
        <p14:creationId xmlns:p14="http://schemas.microsoft.com/office/powerpoint/2010/main" val="105780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7A1966-E750-4D49-9ED6-4435F0A02907}" type="slidenum">
              <a:rPr lang="de-DE" altLang="en-US" sz="1000" smtClean="0"/>
              <a:pPr>
                <a:spcBef>
                  <a:spcPct val="0"/>
                </a:spcBef>
              </a:pPr>
              <a:t>11</a:t>
            </a:fld>
            <a:endParaRPr lang="de-DE" altLang="en-US" sz="1000"/>
          </a:p>
        </p:txBody>
      </p:sp>
    </p:spTree>
    <p:extLst>
      <p:ext uri="{BB962C8B-B14F-4D97-AF65-F5344CB8AC3E}">
        <p14:creationId xmlns:p14="http://schemas.microsoft.com/office/powerpoint/2010/main" val="2848786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1AE17C-DB27-4F02-89F3-7F543C1DAFA6}" type="slidenum">
              <a:rPr lang="de-DE" altLang="en-US" sz="1000" smtClean="0"/>
              <a:pPr>
                <a:spcBef>
                  <a:spcPct val="0"/>
                </a:spcBef>
              </a:pPr>
              <a:t>12</a:t>
            </a:fld>
            <a:endParaRPr lang="de-DE" altLang="en-US" sz="1000"/>
          </a:p>
        </p:txBody>
      </p:sp>
      <p:sp>
        <p:nvSpPr>
          <p:cNvPr id="24579"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16473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40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93997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654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71238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88149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28921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8998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134931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3170142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7972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64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88010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0919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421484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992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9803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2262570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71142821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12869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4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dirty="0"/>
              <a:t>Click to edit Master title style</a:t>
            </a:r>
            <a:endParaRPr lang="de-DE" dirty="0"/>
          </a:p>
        </p:txBody>
      </p:sp>
    </p:spTree>
    <p:extLst>
      <p:ext uri="{BB962C8B-B14F-4D97-AF65-F5344CB8AC3E}">
        <p14:creationId xmlns:p14="http://schemas.microsoft.com/office/powerpoint/2010/main" val="280899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D60302BC-AF7A-46B6-BBD1-35AE06B68FF6}"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021" r:id="rId1"/>
    <p:sldLayoutId id="2147488022" r:id="rId2"/>
    <p:sldLayoutId id="2147488023" r:id="rId3"/>
    <p:sldLayoutId id="2147488024" r:id="rId4"/>
    <p:sldLayoutId id="2147488025" r:id="rId5"/>
    <p:sldLayoutId id="2147488026" r:id="rId6"/>
    <p:sldLayoutId id="2147488027" r:id="rId7"/>
    <p:sldLayoutId id="2147488010" r:id="rId8"/>
    <p:sldLayoutId id="2147488011" r:id="rId9"/>
    <p:sldLayoutId id="2147488012" r:id="rId10"/>
    <p:sldLayoutId id="2147488013" r:id="rId11"/>
    <p:sldLayoutId id="2147488014" r:id="rId12"/>
    <p:sldLayoutId id="2147488015" r:id="rId13"/>
    <p:sldLayoutId id="2147488016" r:id="rId14"/>
    <p:sldLayoutId id="2147488017" r:id="rId15"/>
    <p:sldLayoutId id="2147488018" r:id="rId16"/>
    <p:sldLayoutId id="2147488019" r:id="rId17"/>
    <p:sldLayoutId id="2147488020" r:id="rId18"/>
    <p:sldLayoutId id="2147488028" r:id="rId19"/>
    <p:sldLayoutId id="2147488029" r:id="rId20"/>
    <p:sldLayoutId id="2147488030"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a:solidFill>
                  <a:srgbClr val="000000"/>
                </a:solidFill>
              </a:rPr>
              <a:t>1ZA – </a:t>
            </a:r>
            <a:r>
              <a:rPr lang="de-DE" altLang="en-US" dirty="0">
                <a:solidFill>
                  <a:srgbClr val="000000"/>
                </a:solidFill>
              </a:rPr>
              <a:t>Manage Global </a:t>
            </a:r>
            <a:r>
              <a:rPr lang="en-US" altLang="en-US" dirty="0">
                <a:solidFill>
                  <a:srgbClr val="000000"/>
                </a:solidFill>
              </a:rPr>
              <a:t>Assignment</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de-DE" altLang="en-US"/>
              <a:t>Process Diagram Legend </a:t>
            </a:r>
          </a:p>
        </p:txBody>
      </p:sp>
      <p:grpSp>
        <p:nvGrpSpPr>
          <p:cNvPr id="31747" name="Group 176"/>
          <p:cNvGrpSpPr>
            <a:grpSpLocks/>
          </p:cNvGrpSpPr>
          <p:nvPr/>
        </p:nvGrpSpPr>
        <p:grpSpPr bwMode="auto">
          <a:xfrm>
            <a:off x="736600" y="1779588"/>
            <a:ext cx="1306513" cy="1992312"/>
            <a:chOff x="169863" y="2541588"/>
            <a:chExt cx="1306512" cy="1101178"/>
          </a:xfrm>
        </p:grpSpPr>
        <p:sp>
          <p:nvSpPr>
            <p:cNvPr id="32200"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32202"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2203"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32204"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3174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3175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3175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3175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3175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3175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3175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3175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3176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3176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176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3176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3176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92"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93" name="Group 614"/>
            <p:cNvGrpSpPr>
              <a:grpSpLocks/>
            </p:cNvGrpSpPr>
            <p:nvPr/>
          </p:nvGrpSpPr>
          <p:grpSpPr bwMode="auto">
            <a:xfrm>
              <a:off x="7623738" y="4902539"/>
              <a:ext cx="413887" cy="45719"/>
              <a:chOff x="1171327" y="3126737"/>
              <a:chExt cx="413887" cy="45738"/>
            </a:xfrm>
          </p:grpSpPr>
          <p:sp>
            <p:nvSpPr>
              <p:cNvPr id="32195"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6"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7"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8"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9"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94"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7" name="Group 94223"/>
          <p:cNvGrpSpPr>
            <a:grpSpLocks/>
          </p:cNvGrpSpPr>
          <p:nvPr/>
        </p:nvGrpSpPr>
        <p:grpSpPr bwMode="auto">
          <a:xfrm>
            <a:off x="7472363" y="5105400"/>
            <a:ext cx="496887" cy="266700"/>
            <a:chOff x="7582578" y="5076560"/>
            <a:chExt cx="496209" cy="267204"/>
          </a:xfrm>
        </p:grpSpPr>
        <p:grpSp>
          <p:nvGrpSpPr>
            <p:cNvPr id="32181"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82" name="Group 629"/>
            <p:cNvGrpSpPr>
              <a:grpSpLocks/>
            </p:cNvGrpSpPr>
            <p:nvPr/>
          </p:nvGrpSpPr>
          <p:grpSpPr bwMode="auto">
            <a:xfrm>
              <a:off x="7629313" y="5298045"/>
              <a:ext cx="413887" cy="45719"/>
              <a:chOff x="1171327" y="3126737"/>
              <a:chExt cx="413887" cy="45738"/>
            </a:xfrm>
          </p:grpSpPr>
          <p:sp>
            <p:nvSpPr>
              <p:cNvPr id="32184"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5"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6"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7"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8"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83"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8" name="Group 94230"/>
          <p:cNvGrpSpPr>
            <a:grpSpLocks/>
          </p:cNvGrpSpPr>
          <p:nvPr/>
        </p:nvGrpSpPr>
        <p:grpSpPr bwMode="auto">
          <a:xfrm>
            <a:off x="7472363" y="5484813"/>
            <a:ext cx="496887" cy="268287"/>
            <a:chOff x="7582579" y="5431275"/>
            <a:chExt cx="496209" cy="267479"/>
          </a:xfrm>
        </p:grpSpPr>
        <p:grpSp>
          <p:nvGrpSpPr>
            <p:cNvPr id="32171"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80"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72" name="Group 636"/>
            <p:cNvGrpSpPr>
              <a:grpSpLocks/>
            </p:cNvGrpSpPr>
            <p:nvPr/>
          </p:nvGrpSpPr>
          <p:grpSpPr bwMode="auto">
            <a:xfrm>
              <a:off x="7624564" y="5653035"/>
              <a:ext cx="413887" cy="45719"/>
              <a:chOff x="1171327" y="3126737"/>
              <a:chExt cx="413887" cy="45738"/>
            </a:xfrm>
          </p:grpSpPr>
          <p:sp>
            <p:nvSpPr>
              <p:cNvPr id="32174"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5"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6"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7"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8"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73"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9" name="Group 94233"/>
          <p:cNvGrpSpPr>
            <a:grpSpLocks/>
          </p:cNvGrpSpPr>
          <p:nvPr/>
        </p:nvGrpSpPr>
        <p:grpSpPr bwMode="auto">
          <a:xfrm>
            <a:off x="7472363" y="5872163"/>
            <a:ext cx="496887" cy="265112"/>
            <a:chOff x="7582678" y="5826395"/>
            <a:chExt cx="496209" cy="265444"/>
          </a:xfrm>
        </p:grpSpPr>
        <p:grpSp>
          <p:nvGrpSpPr>
            <p:cNvPr id="32160"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69"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0"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61" name="Group 643"/>
            <p:cNvGrpSpPr>
              <a:grpSpLocks/>
            </p:cNvGrpSpPr>
            <p:nvPr/>
          </p:nvGrpSpPr>
          <p:grpSpPr bwMode="auto">
            <a:xfrm>
              <a:off x="7630139" y="6046120"/>
              <a:ext cx="413887" cy="45719"/>
              <a:chOff x="1171327" y="3126737"/>
              <a:chExt cx="413887" cy="45738"/>
            </a:xfrm>
          </p:grpSpPr>
          <p:sp>
            <p:nvSpPr>
              <p:cNvPr id="32163"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4"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5"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6"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7"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62"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0" name="Group 94288"/>
          <p:cNvGrpSpPr>
            <a:grpSpLocks/>
          </p:cNvGrpSpPr>
          <p:nvPr/>
        </p:nvGrpSpPr>
        <p:grpSpPr bwMode="auto">
          <a:xfrm>
            <a:off x="7032625" y="5994400"/>
            <a:ext cx="274638" cy="147638"/>
            <a:chOff x="7016784" y="5940756"/>
            <a:chExt cx="275109" cy="147859"/>
          </a:xfrm>
        </p:grpSpPr>
        <p:grpSp>
          <p:nvGrpSpPr>
            <p:cNvPr id="32149"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58"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9"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50" name="Group 683"/>
            <p:cNvGrpSpPr>
              <a:grpSpLocks/>
            </p:cNvGrpSpPr>
            <p:nvPr/>
          </p:nvGrpSpPr>
          <p:grpSpPr bwMode="auto">
            <a:xfrm>
              <a:off x="7029754" y="6042895"/>
              <a:ext cx="249169" cy="45720"/>
              <a:chOff x="1171328" y="3126737"/>
              <a:chExt cx="413886" cy="45739"/>
            </a:xfrm>
          </p:grpSpPr>
          <p:sp>
            <p:nvSpPr>
              <p:cNvPr id="32152"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3"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4"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5"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6"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51"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1" name="Group 94278"/>
          <p:cNvGrpSpPr>
            <a:grpSpLocks/>
          </p:cNvGrpSpPr>
          <p:nvPr/>
        </p:nvGrpSpPr>
        <p:grpSpPr bwMode="auto">
          <a:xfrm>
            <a:off x="7032625" y="5603875"/>
            <a:ext cx="274638" cy="147638"/>
            <a:chOff x="7021041" y="5549632"/>
            <a:chExt cx="275109" cy="148490"/>
          </a:xfrm>
        </p:grpSpPr>
        <p:grpSp>
          <p:nvGrpSpPr>
            <p:cNvPr id="32139"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4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40" name="Group 676"/>
            <p:cNvGrpSpPr>
              <a:grpSpLocks/>
            </p:cNvGrpSpPr>
            <p:nvPr/>
          </p:nvGrpSpPr>
          <p:grpSpPr bwMode="auto">
            <a:xfrm>
              <a:off x="7034746" y="5652402"/>
              <a:ext cx="249169" cy="45720"/>
              <a:chOff x="1171328" y="3126737"/>
              <a:chExt cx="413886" cy="45739"/>
            </a:xfrm>
          </p:grpSpPr>
          <p:sp>
            <p:nvSpPr>
              <p:cNvPr id="3214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4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2" name="Group 94302"/>
          <p:cNvGrpSpPr>
            <a:grpSpLocks/>
          </p:cNvGrpSpPr>
          <p:nvPr/>
        </p:nvGrpSpPr>
        <p:grpSpPr bwMode="auto">
          <a:xfrm>
            <a:off x="7032625" y="5235575"/>
            <a:ext cx="274638" cy="136525"/>
            <a:chOff x="7009314" y="5206608"/>
            <a:chExt cx="273600" cy="136800"/>
          </a:xfrm>
        </p:grpSpPr>
        <p:grpSp>
          <p:nvGrpSpPr>
            <p:cNvPr id="32129"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30" name="Group 669"/>
            <p:cNvGrpSpPr>
              <a:grpSpLocks/>
            </p:cNvGrpSpPr>
            <p:nvPr/>
          </p:nvGrpSpPr>
          <p:grpSpPr bwMode="auto">
            <a:xfrm>
              <a:off x="7022341" y="5297078"/>
              <a:ext cx="249169" cy="45720"/>
              <a:chOff x="1171328" y="3126737"/>
              <a:chExt cx="413886" cy="45739"/>
            </a:xfrm>
          </p:grpSpPr>
          <p:sp>
            <p:nvSpPr>
              <p:cNvPr id="3213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3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3" name="Group 689"/>
          <p:cNvGrpSpPr>
            <a:grpSpLocks/>
          </p:cNvGrpSpPr>
          <p:nvPr/>
        </p:nvGrpSpPr>
        <p:grpSpPr bwMode="auto">
          <a:xfrm>
            <a:off x="7032625" y="4838700"/>
            <a:ext cx="276225" cy="150813"/>
            <a:chOff x="7020496" y="4784785"/>
            <a:chExt cx="275109" cy="150745"/>
          </a:xfrm>
        </p:grpSpPr>
        <p:grpSp>
          <p:nvGrpSpPr>
            <p:cNvPr id="32114" name="Group 118"/>
            <p:cNvGrpSpPr>
              <a:grpSpLocks/>
            </p:cNvGrpSpPr>
            <p:nvPr/>
          </p:nvGrpSpPr>
          <p:grpSpPr bwMode="auto">
            <a:xfrm>
              <a:off x="7020496" y="4784785"/>
              <a:ext cx="275109" cy="150745"/>
              <a:chOff x="7022877" y="4789547"/>
              <a:chExt cx="275109" cy="150745"/>
            </a:xfrm>
          </p:grpSpPr>
          <p:grpSp>
            <p:nvGrpSpPr>
              <p:cNvPr id="32122"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23" name="Group 541"/>
              <p:cNvGrpSpPr>
                <a:grpSpLocks/>
              </p:cNvGrpSpPr>
              <p:nvPr/>
            </p:nvGrpSpPr>
            <p:grpSpPr bwMode="auto">
              <a:xfrm>
                <a:off x="7029450" y="4894573"/>
                <a:ext cx="268536" cy="45719"/>
                <a:chOff x="7588635" y="4913826"/>
                <a:chExt cx="495416" cy="33609"/>
              </a:xfrm>
            </p:grpSpPr>
            <p:sp>
              <p:nvSpPr>
                <p:cNvPr id="321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2115" name="Group 654"/>
            <p:cNvGrpSpPr>
              <a:grpSpLocks/>
            </p:cNvGrpSpPr>
            <p:nvPr/>
          </p:nvGrpSpPr>
          <p:grpSpPr bwMode="auto">
            <a:xfrm>
              <a:off x="7035027" y="4886004"/>
              <a:ext cx="249169" cy="45720"/>
              <a:chOff x="1171328" y="3126737"/>
              <a:chExt cx="413886" cy="45739"/>
            </a:xfrm>
          </p:grpSpPr>
          <p:sp>
            <p:nvSpPr>
              <p:cNvPr id="321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4" name="Group 24"/>
          <p:cNvGrpSpPr>
            <a:grpSpLocks/>
          </p:cNvGrpSpPr>
          <p:nvPr/>
        </p:nvGrpSpPr>
        <p:grpSpPr bwMode="auto">
          <a:xfrm>
            <a:off x="5181600" y="5692775"/>
            <a:ext cx="1192213" cy="358775"/>
            <a:chOff x="5099050" y="5647315"/>
            <a:chExt cx="1191466" cy="358198"/>
          </a:xfrm>
        </p:grpSpPr>
        <p:grpSp>
          <p:nvGrpSpPr>
            <p:cNvPr id="32103" name="Group 361"/>
            <p:cNvGrpSpPr>
              <a:grpSpLocks/>
            </p:cNvGrpSpPr>
            <p:nvPr/>
          </p:nvGrpSpPr>
          <p:grpSpPr bwMode="auto">
            <a:xfrm>
              <a:off x="5099050" y="5733367"/>
              <a:ext cx="271838" cy="272146"/>
              <a:chOff x="514868" y="5661248"/>
              <a:chExt cx="272014" cy="272014"/>
            </a:xfrm>
          </p:grpSpPr>
          <p:sp>
            <p:nvSpPr>
              <p:cNvPr id="3210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0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10" name="Group 370"/>
              <p:cNvGrpSpPr>
                <a:grpSpLocks/>
              </p:cNvGrpSpPr>
              <p:nvPr/>
            </p:nvGrpSpPr>
            <p:grpSpPr bwMode="auto">
              <a:xfrm>
                <a:off x="571578" y="5744390"/>
                <a:ext cx="158594" cy="105730"/>
                <a:chOff x="558006" y="5400998"/>
                <a:chExt cx="190500" cy="127001"/>
              </a:xfrm>
            </p:grpSpPr>
            <p:sp>
              <p:nvSpPr>
                <p:cNvPr id="3211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11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11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104" name="Group 143"/>
            <p:cNvGrpSpPr>
              <a:grpSpLocks/>
            </p:cNvGrpSpPr>
            <p:nvPr/>
          </p:nvGrpSpPr>
          <p:grpSpPr bwMode="auto">
            <a:xfrm>
              <a:off x="5358591" y="5647315"/>
              <a:ext cx="931925" cy="206375"/>
              <a:chOff x="10093047" y="3846399"/>
              <a:chExt cx="930550" cy="206393"/>
            </a:xfrm>
          </p:grpSpPr>
          <p:sp>
            <p:nvSpPr>
              <p:cNvPr id="321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5" name="Group 23"/>
          <p:cNvGrpSpPr>
            <a:grpSpLocks/>
          </p:cNvGrpSpPr>
          <p:nvPr/>
        </p:nvGrpSpPr>
        <p:grpSpPr bwMode="auto">
          <a:xfrm>
            <a:off x="5183188" y="5284788"/>
            <a:ext cx="1195387" cy="344487"/>
            <a:chOff x="5095875" y="5238898"/>
            <a:chExt cx="1194641" cy="344340"/>
          </a:xfrm>
        </p:grpSpPr>
        <p:sp>
          <p:nvSpPr>
            <p:cNvPr id="32094"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5"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6"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7"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2098"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1524" name="Visio" r:id="rId4" imgW="254000" imgH="254000" progId="Visio.Drawing.11">
                    <p:embed/>
                  </p:oleObj>
                </mc:Choice>
                <mc:Fallback>
                  <p:oleObj name="Visio" r:id="rId4" imgW="254000" imgH="254000" progId="Visio.Drawing.11">
                    <p:embed/>
                    <p:pic>
                      <p:nvPicPr>
                        <p:cNvPr id="32098"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099" name="Group 143"/>
            <p:cNvGrpSpPr>
              <a:grpSpLocks/>
            </p:cNvGrpSpPr>
            <p:nvPr/>
          </p:nvGrpSpPr>
          <p:grpSpPr bwMode="auto">
            <a:xfrm>
              <a:off x="5358591" y="5238898"/>
              <a:ext cx="931925" cy="206375"/>
              <a:chOff x="10093047" y="3846399"/>
              <a:chExt cx="930550" cy="206393"/>
            </a:xfrm>
          </p:grpSpPr>
          <p:sp>
            <p:nvSpPr>
              <p:cNvPr id="3210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6" name="Group 22"/>
          <p:cNvGrpSpPr>
            <a:grpSpLocks/>
          </p:cNvGrpSpPr>
          <p:nvPr/>
        </p:nvGrpSpPr>
        <p:grpSpPr bwMode="auto">
          <a:xfrm>
            <a:off x="5181600" y="4867275"/>
            <a:ext cx="1189038" cy="342900"/>
            <a:chOff x="5094288" y="4822031"/>
            <a:chExt cx="1189462" cy="342101"/>
          </a:xfrm>
        </p:grpSpPr>
        <p:grpSp>
          <p:nvGrpSpPr>
            <p:cNvPr id="32086" name="Group 436"/>
            <p:cNvGrpSpPr>
              <a:grpSpLocks/>
            </p:cNvGrpSpPr>
            <p:nvPr/>
          </p:nvGrpSpPr>
          <p:grpSpPr bwMode="auto">
            <a:xfrm>
              <a:off x="5094288" y="4892811"/>
              <a:ext cx="271870" cy="271321"/>
              <a:chOff x="1000126" y="5994320"/>
              <a:chExt cx="272014" cy="272014"/>
            </a:xfrm>
          </p:grpSpPr>
          <p:sp>
            <p:nvSpPr>
              <p:cNvPr id="32091"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2"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3"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087" name="Group 143"/>
            <p:cNvGrpSpPr>
              <a:grpSpLocks/>
            </p:cNvGrpSpPr>
            <p:nvPr/>
          </p:nvGrpSpPr>
          <p:grpSpPr bwMode="auto">
            <a:xfrm>
              <a:off x="5351825" y="4822031"/>
              <a:ext cx="931925" cy="206375"/>
              <a:chOff x="10093047" y="3846399"/>
              <a:chExt cx="930550" cy="206393"/>
            </a:xfrm>
          </p:grpSpPr>
          <p:sp>
            <p:nvSpPr>
              <p:cNvPr id="3208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7" name="Group 21"/>
          <p:cNvGrpSpPr>
            <a:grpSpLocks/>
          </p:cNvGrpSpPr>
          <p:nvPr/>
        </p:nvGrpSpPr>
        <p:grpSpPr bwMode="auto">
          <a:xfrm>
            <a:off x="5183188" y="4452938"/>
            <a:ext cx="1190625" cy="333375"/>
            <a:chOff x="5105399" y="4406900"/>
            <a:chExt cx="1190604" cy="333378"/>
          </a:xfrm>
        </p:grpSpPr>
        <p:grpSp>
          <p:nvGrpSpPr>
            <p:cNvPr id="32078" name="Group 427"/>
            <p:cNvGrpSpPr>
              <a:grpSpLocks/>
            </p:cNvGrpSpPr>
            <p:nvPr/>
          </p:nvGrpSpPr>
          <p:grpSpPr bwMode="auto">
            <a:xfrm>
              <a:off x="5105399" y="4467596"/>
              <a:ext cx="271987" cy="272682"/>
              <a:chOff x="989807" y="5661248"/>
              <a:chExt cx="272014" cy="272014"/>
            </a:xfrm>
          </p:grpSpPr>
          <p:sp>
            <p:nvSpPr>
              <p:cNvPr id="320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079" name="Group 143"/>
            <p:cNvGrpSpPr>
              <a:grpSpLocks/>
            </p:cNvGrpSpPr>
            <p:nvPr/>
          </p:nvGrpSpPr>
          <p:grpSpPr bwMode="auto">
            <a:xfrm>
              <a:off x="5364078" y="4406900"/>
              <a:ext cx="931925" cy="206375"/>
              <a:chOff x="10093047" y="3846399"/>
              <a:chExt cx="930550" cy="206393"/>
            </a:xfrm>
          </p:grpSpPr>
          <p:sp>
            <p:nvSpPr>
              <p:cNvPr id="320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7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3177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3178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3178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3178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3178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3178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3178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3178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3178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3178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790" name="Group 438"/>
          <p:cNvGrpSpPr>
            <a:grpSpLocks/>
          </p:cNvGrpSpPr>
          <p:nvPr/>
        </p:nvGrpSpPr>
        <p:grpSpPr bwMode="auto">
          <a:xfrm>
            <a:off x="7080250" y="1784350"/>
            <a:ext cx="187325" cy="163513"/>
            <a:chOff x="-1499789" y="3692879"/>
            <a:chExt cx="186692" cy="163835"/>
          </a:xfrm>
        </p:grpSpPr>
        <p:sp>
          <p:nvSpPr>
            <p:cNvPr id="32076"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7"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31791" name="Group 450"/>
          <p:cNvGrpSpPr>
            <a:grpSpLocks/>
          </p:cNvGrpSpPr>
          <p:nvPr/>
        </p:nvGrpSpPr>
        <p:grpSpPr bwMode="auto">
          <a:xfrm>
            <a:off x="7034213" y="2035175"/>
            <a:ext cx="1190625" cy="357188"/>
            <a:chOff x="6818121" y="1883569"/>
            <a:chExt cx="1191467" cy="358197"/>
          </a:xfrm>
        </p:grpSpPr>
        <p:grpSp>
          <p:nvGrpSpPr>
            <p:cNvPr id="32065" name="Group 451"/>
            <p:cNvGrpSpPr>
              <a:grpSpLocks/>
            </p:cNvGrpSpPr>
            <p:nvPr/>
          </p:nvGrpSpPr>
          <p:grpSpPr bwMode="auto">
            <a:xfrm>
              <a:off x="6818121" y="1969536"/>
              <a:ext cx="271654" cy="272230"/>
              <a:chOff x="514868" y="5661164"/>
              <a:chExt cx="271830" cy="272098"/>
            </a:xfrm>
          </p:grpSpPr>
          <p:sp>
            <p:nvSpPr>
              <p:cNvPr id="320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072" name="Group 460"/>
              <p:cNvGrpSpPr>
                <a:grpSpLocks/>
              </p:cNvGrpSpPr>
              <p:nvPr/>
            </p:nvGrpSpPr>
            <p:grpSpPr bwMode="auto">
              <a:xfrm>
                <a:off x="572095" y="5743888"/>
                <a:ext cx="158076" cy="106612"/>
                <a:chOff x="558628" y="5400418"/>
                <a:chExt cx="189878" cy="128061"/>
              </a:xfrm>
            </p:grpSpPr>
            <p:sp>
              <p:nvSpPr>
                <p:cNvPr id="320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0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7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066" name="Group 452"/>
            <p:cNvGrpSpPr>
              <a:grpSpLocks/>
            </p:cNvGrpSpPr>
            <p:nvPr/>
          </p:nvGrpSpPr>
          <p:grpSpPr bwMode="auto">
            <a:xfrm>
              <a:off x="7077066" y="1883569"/>
              <a:ext cx="932522" cy="206375"/>
              <a:chOff x="10092451" y="3846399"/>
              <a:chExt cx="931146" cy="206393"/>
            </a:xfrm>
          </p:grpSpPr>
          <p:sp>
            <p:nvSpPr>
              <p:cNvPr id="320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9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3179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31794" name="Rectangle 451"/>
          <p:cNvSpPr>
            <a:spLocks noChangeArrowheads="1"/>
          </p:cNvSpPr>
          <p:nvPr/>
        </p:nvSpPr>
        <p:spPr bwMode="gray">
          <a:xfrm>
            <a:off x="2873375" y="4090988"/>
            <a:ext cx="195103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9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48"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49" name="Group 596"/>
            <p:cNvGrpSpPr>
              <a:grpSpLocks/>
            </p:cNvGrpSpPr>
            <p:nvPr/>
          </p:nvGrpSpPr>
          <p:grpSpPr bwMode="auto">
            <a:xfrm>
              <a:off x="3536950" y="4557713"/>
              <a:ext cx="671513" cy="546100"/>
              <a:chOff x="8489675" y="4403213"/>
              <a:chExt cx="1079568" cy="294203"/>
            </a:xfrm>
          </p:grpSpPr>
          <p:sp>
            <p:nvSpPr>
              <p:cNvPr id="32051"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2"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3"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4"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5"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6"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7"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8"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9"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0"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1"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2"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3"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4"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30"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31" name="Group 596"/>
            <p:cNvGrpSpPr>
              <a:grpSpLocks/>
            </p:cNvGrpSpPr>
            <p:nvPr/>
          </p:nvGrpSpPr>
          <p:grpSpPr bwMode="auto">
            <a:xfrm>
              <a:off x="3536950" y="4557713"/>
              <a:ext cx="671513" cy="546100"/>
              <a:chOff x="8489675" y="4403213"/>
              <a:chExt cx="1079568" cy="294203"/>
            </a:xfrm>
          </p:grpSpPr>
          <p:sp>
            <p:nvSpPr>
              <p:cNvPr id="32033"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4"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5"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6"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7"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8"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9"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0"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1"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2"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3"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4"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5"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6"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7" name="Group 465"/>
          <p:cNvGrpSpPr>
            <a:grpSpLocks/>
          </p:cNvGrpSpPr>
          <p:nvPr/>
        </p:nvGrpSpPr>
        <p:grpSpPr bwMode="auto">
          <a:xfrm>
            <a:off x="3244850" y="5705475"/>
            <a:ext cx="193675" cy="177800"/>
            <a:chOff x="6415088" y="1826064"/>
            <a:chExt cx="193675" cy="178510"/>
          </a:xfrm>
        </p:grpSpPr>
        <p:sp>
          <p:nvSpPr>
            <p:cNvPr id="32025"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6"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7"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3179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3179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800" name="Oval 468"/>
          <p:cNvSpPr>
            <a:spLocks noChangeArrowheads="1"/>
          </p:cNvSpPr>
          <p:nvPr/>
        </p:nvSpPr>
        <p:spPr bwMode="auto">
          <a:xfrm>
            <a:off x="2949575"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31801" name="Group 20"/>
          <p:cNvGrpSpPr>
            <a:grpSpLocks/>
          </p:cNvGrpSpPr>
          <p:nvPr/>
        </p:nvGrpSpPr>
        <p:grpSpPr bwMode="auto">
          <a:xfrm>
            <a:off x="2954338" y="4929188"/>
            <a:ext cx="873125" cy="534987"/>
            <a:chOff x="963613" y="5656263"/>
            <a:chExt cx="873125" cy="534713"/>
          </a:xfrm>
        </p:grpSpPr>
        <p:grpSp>
          <p:nvGrpSpPr>
            <p:cNvPr id="32005" name="Group 445"/>
            <p:cNvGrpSpPr>
              <a:grpSpLocks/>
            </p:cNvGrpSpPr>
            <p:nvPr/>
          </p:nvGrpSpPr>
          <p:grpSpPr bwMode="auto">
            <a:xfrm>
              <a:off x="963613" y="5667136"/>
              <a:ext cx="863600" cy="523840"/>
              <a:chOff x="-1836997" y="5152244"/>
              <a:chExt cx="864381" cy="522658"/>
            </a:xfrm>
          </p:grpSpPr>
          <p:sp>
            <p:nvSpPr>
              <p:cNvPr id="3202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4"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32006" name="Group 408"/>
            <p:cNvGrpSpPr>
              <a:grpSpLocks/>
            </p:cNvGrpSpPr>
            <p:nvPr/>
          </p:nvGrpSpPr>
          <p:grpSpPr bwMode="auto">
            <a:xfrm>
              <a:off x="963613" y="5656263"/>
              <a:ext cx="873125" cy="530225"/>
              <a:chOff x="8489732" y="4403217"/>
              <a:chExt cx="1079512" cy="294200"/>
            </a:xfrm>
          </p:grpSpPr>
          <p:sp>
            <p:nvSpPr>
              <p:cNvPr id="3200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2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80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31803" name="Group 15"/>
          <p:cNvGrpSpPr>
            <a:grpSpLocks/>
          </p:cNvGrpSpPr>
          <p:nvPr/>
        </p:nvGrpSpPr>
        <p:grpSpPr bwMode="auto">
          <a:xfrm>
            <a:off x="2719388" y="3341688"/>
            <a:ext cx="1090612" cy="293687"/>
            <a:chOff x="2555875" y="3365500"/>
            <a:chExt cx="1090613" cy="293688"/>
          </a:xfrm>
        </p:grpSpPr>
        <p:sp>
          <p:nvSpPr>
            <p:cNvPr id="31989"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31990" name="Group 8"/>
            <p:cNvGrpSpPr>
              <a:grpSpLocks/>
            </p:cNvGrpSpPr>
            <p:nvPr/>
          </p:nvGrpSpPr>
          <p:grpSpPr bwMode="auto">
            <a:xfrm>
              <a:off x="2566787" y="3365500"/>
              <a:ext cx="1079701" cy="293688"/>
              <a:chOff x="8489732" y="4403217"/>
              <a:chExt cx="1079512" cy="294200"/>
            </a:xfrm>
          </p:grpSpPr>
          <p:sp>
            <p:nvSpPr>
              <p:cNvPr id="31991"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2"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3"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4"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5"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6"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7"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8"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9"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0"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1"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2"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3"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4"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4" name="Group 16"/>
          <p:cNvGrpSpPr>
            <a:grpSpLocks/>
          </p:cNvGrpSpPr>
          <p:nvPr/>
        </p:nvGrpSpPr>
        <p:grpSpPr bwMode="auto">
          <a:xfrm>
            <a:off x="4057650" y="3341688"/>
            <a:ext cx="1079500" cy="293687"/>
            <a:chOff x="3894138" y="3365500"/>
            <a:chExt cx="1079500" cy="293688"/>
          </a:xfrm>
        </p:grpSpPr>
        <p:sp>
          <p:nvSpPr>
            <p:cNvPr id="31973"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31974" name="Group 238"/>
            <p:cNvGrpSpPr>
              <a:grpSpLocks/>
            </p:cNvGrpSpPr>
            <p:nvPr/>
          </p:nvGrpSpPr>
          <p:grpSpPr bwMode="auto">
            <a:xfrm>
              <a:off x="3894138" y="3365500"/>
              <a:ext cx="1079500" cy="293688"/>
              <a:chOff x="8489732" y="4403217"/>
              <a:chExt cx="1079512" cy="294200"/>
            </a:xfrm>
          </p:grpSpPr>
          <p:sp>
            <p:nvSpPr>
              <p:cNvPr id="31975"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6"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7"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8"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9"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0"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1"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2"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3"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4"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5"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6"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7"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8"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5" name="Group 17"/>
          <p:cNvGrpSpPr>
            <a:grpSpLocks/>
          </p:cNvGrpSpPr>
          <p:nvPr/>
        </p:nvGrpSpPr>
        <p:grpSpPr bwMode="auto">
          <a:xfrm>
            <a:off x="4057650" y="2693988"/>
            <a:ext cx="1079500" cy="419100"/>
            <a:chOff x="3894138" y="2667000"/>
            <a:chExt cx="1079500" cy="419100"/>
          </a:xfrm>
        </p:grpSpPr>
        <p:grpSp>
          <p:nvGrpSpPr>
            <p:cNvPr id="31955" name="Group 314"/>
            <p:cNvGrpSpPr>
              <a:grpSpLocks/>
            </p:cNvGrpSpPr>
            <p:nvPr/>
          </p:nvGrpSpPr>
          <p:grpSpPr bwMode="auto">
            <a:xfrm>
              <a:off x="3894173" y="2667000"/>
              <a:ext cx="1079465" cy="415671"/>
              <a:chOff x="3893684" y="2667000"/>
              <a:chExt cx="1080000" cy="415925"/>
            </a:xfrm>
          </p:grpSpPr>
          <p:sp>
            <p:nvSpPr>
              <p:cNvPr id="31971"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31972"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56" name="Group 253"/>
            <p:cNvGrpSpPr>
              <a:grpSpLocks/>
            </p:cNvGrpSpPr>
            <p:nvPr/>
          </p:nvGrpSpPr>
          <p:grpSpPr bwMode="auto">
            <a:xfrm>
              <a:off x="3894138" y="2792080"/>
              <a:ext cx="1079477" cy="294020"/>
              <a:chOff x="8489732" y="4403217"/>
              <a:chExt cx="1079512" cy="294200"/>
            </a:xfrm>
          </p:grpSpPr>
          <p:sp>
            <p:nvSpPr>
              <p:cNvPr id="31957"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8"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9"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0"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1"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2"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3"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4"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5"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6"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7"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8"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9"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0"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6" name="Group 14"/>
          <p:cNvGrpSpPr>
            <a:grpSpLocks/>
          </p:cNvGrpSpPr>
          <p:nvPr/>
        </p:nvGrpSpPr>
        <p:grpSpPr bwMode="auto">
          <a:xfrm>
            <a:off x="2719388" y="2693988"/>
            <a:ext cx="1090612" cy="420687"/>
            <a:chOff x="2555875" y="2667000"/>
            <a:chExt cx="1090613" cy="420688"/>
          </a:xfrm>
        </p:grpSpPr>
        <p:grpSp>
          <p:nvGrpSpPr>
            <p:cNvPr id="31937" name="Group 299"/>
            <p:cNvGrpSpPr>
              <a:grpSpLocks/>
            </p:cNvGrpSpPr>
            <p:nvPr/>
          </p:nvGrpSpPr>
          <p:grpSpPr bwMode="auto">
            <a:xfrm>
              <a:off x="2555875" y="2667000"/>
              <a:ext cx="1079689" cy="415929"/>
              <a:chOff x="2555776" y="2667000"/>
              <a:chExt cx="1080000" cy="415925"/>
            </a:xfrm>
          </p:grpSpPr>
          <p:sp>
            <p:nvSpPr>
              <p:cNvPr id="31953"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31954"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38" name="Group 268"/>
            <p:cNvGrpSpPr>
              <a:grpSpLocks/>
            </p:cNvGrpSpPr>
            <p:nvPr/>
          </p:nvGrpSpPr>
          <p:grpSpPr bwMode="auto">
            <a:xfrm>
              <a:off x="2566787" y="2793485"/>
              <a:ext cx="1079701" cy="294203"/>
              <a:chOff x="8489732" y="4403217"/>
              <a:chExt cx="1079512" cy="294200"/>
            </a:xfrm>
          </p:grpSpPr>
          <p:sp>
            <p:nvSpPr>
              <p:cNvPr id="3193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7" name="Group 13"/>
          <p:cNvGrpSpPr>
            <a:grpSpLocks/>
          </p:cNvGrpSpPr>
          <p:nvPr/>
        </p:nvGrpSpPr>
        <p:grpSpPr bwMode="auto">
          <a:xfrm>
            <a:off x="2719388" y="2168525"/>
            <a:ext cx="1079500" cy="425450"/>
            <a:chOff x="2555875" y="2128838"/>
            <a:chExt cx="1079500" cy="425450"/>
          </a:xfrm>
        </p:grpSpPr>
        <p:grpSp>
          <p:nvGrpSpPr>
            <p:cNvPr id="31916" name="Group 290"/>
            <p:cNvGrpSpPr>
              <a:grpSpLocks/>
            </p:cNvGrpSpPr>
            <p:nvPr/>
          </p:nvGrpSpPr>
          <p:grpSpPr bwMode="auto">
            <a:xfrm>
              <a:off x="2555887" y="2128838"/>
              <a:ext cx="1079488" cy="424142"/>
              <a:chOff x="2555776" y="2128416"/>
              <a:chExt cx="1080000" cy="424352"/>
            </a:xfrm>
          </p:grpSpPr>
          <p:sp>
            <p:nvSpPr>
              <p:cNvPr id="31932"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31933"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34" name="Group 296"/>
              <p:cNvGrpSpPr>
                <a:grpSpLocks/>
              </p:cNvGrpSpPr>
              <p:nvPr/>
            </p:nvGrpSpPr>
            <p:grpSpPr bwMode="auto">
              <a:xfrm>
                <a:off x="2627784" y="2132856"/>
                <a:ext cx="186692" cy="163835"/>
                <a:chOff x="-1499789" y="3692879"/>
                <a:chExt cx="186692" cy="163835"/>
              </a:xfrm>
            </p:grpSpPr>
            <p:sp>
              <p:nvSpPr>
                <p:cNvPr id="31935"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36"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917" name="Group 290"/>
            <p:cNvGrpSpPr>
              <a:grpSpLocks/>
            </p:cNvGrpSpPr>
            <p:nvPr/>
          </p:nvGrpSpPr>
          <p:grpSpPr bwMode="auto">
            <a:xfrm>
              <a:off x="2555875" y="2259894"/>
              <a:ext cx="1079500" cy="294394"/>
              <a:chOff x="8489732" y="4403217"/>
              <a:chExt cx="1079512" cy="294200"/>
            </a:xfrm>
          </p:grpSpPr>
          <p:sp>
            <p:nvSpPr>
              <p:cNvPr id="31918"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9"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0"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1"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2"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3"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4"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5"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6"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7"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8"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9"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0"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1"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8" name="Group 12"/>
          <p:cNvGrpSpPr>
            <a:grpSpLocks/>
          </p:cNvGrpSpPr>
          <p:nvPr/>
        </p:nvGrpSpPr>
        <p:grpSpPr bwMode="auto">
          <a:xfrm>
            <a:off x="4057650" y="2168525"/>
            <a:ext cx="1079500" cy="438150"/>
            <a:chOff x="3894138" y="2128838"/>
            <a:chExt cx="1079500" cy="438150"/>
          </a:xfrm>
        </p:grpSpPr>
        <p:grpSp>
          <p:nvGrpSpPr>
            <p:cNvPr id="31895" name="Group 308"/>
            <p:cNvGrpSpPr>
              <a:grpSpLocks/>
            </p:cNvGrpSpPr>
            <p:nvPr/>
          </p:nvGrpSpPr>
          <p:grpSpPr bwMode="auto">
            <a:xfrm>
              <a:off x="3894196" y="2128838"/>
              <a:ext cx="1079442" cy="424134"/>
              <a:chOff x="3893684" y="2128416"/>
              <a:chExt cx="1080000" cy="424352"/>
            </a:xfrm>
          </p:grpSpPr>
          <p:sp>
            <p:nvSpPr>
              <p:cNvPr id="31911"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31912"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13" name="Group 311"/>
              <p:cNvGrpSpPr>
                <a:grpSpLocks/>
              </p:cNvGrpSpPr>
              <p:nvPr/>
            </p:nvGrpSpPr>
            <p:grpSpPr bwMode="auto">
              <a:xfrm>
                <a:off x="3965692" y="2132856"/>
                <a:ext cx="186692" cy="163835"/>
                <a:chOff x="-1499789" y="3692879"/>
                <a:chExt cx="186692" cy="163835"/>
              </a:xfrm>
            </p:grpSpPr>
            <p:sp>
              <p:nvSpPr>
                <p:cNvPr id="31914"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15"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96" name="Group 323"/>
            <p:cNvGrpSpPr>
              <a:grpSpLocks/>
            </p:cNvGrpSpPr>
            <p:nvPr/>
          </p:nvGrpSpPr>
          <p:grpSpPr bwMode="auto">
            <a:xfrm>
              <a:off x="3894138" y="2272599"/>
              <a:ext cx="1079454" cy="294389"/>
              <a:chOff x="8489732" y="4403217"/>
              <a:chExt cx="1079512" cy="294200"/>
            </a:xfrm>
          </p:grpSpPr>
          <p:sp>
            <p:nvSpPr>
              <p:cNvPr id="31897"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8"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9"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0"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1"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2"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3"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4"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5"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6"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7"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8"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9"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0"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9" name="Group 11"/>
          <p:cNvGrpSpPr>
            <a:grpSpLocks/>
          </p:cNvGrpSpPr>
          <p:nvPr/>
        </p:nvGrpSpPr>
        <p:grpSpPr bwMode="auto">
          <a:xfrm>
            <a:off x="4057650" y="1668463"/>
            <a:ext cx="1079500" cy="404812"/>
            <a:chOff x="3894138" y="1628775"/>
            <a:chExt cx="1079500" cy="404813"/>
          </a:xfrm>
        </p:grpSpPr>
        <p:grpSp>
          <p:nvGrpSpPr>
            <p:cNvPr id="31875" name="Group 303"/>
            <p:cNvGrpSpPr>
              <a:grpSpLocks/>
            </p:cNvGrpSpPr>
            <p:nvPr/>
          </p:nvGrpSpPr>
          <p:grpSpPr bwMode="auto">
            <a:xfrm>
              <a:off x="3894138" y="1628775"/>
              <a:ext cx="1079488" cy="397961"/>
              <a:chOff x="3893684" y="1628800"/>
              <a:chExt cx="1080000" cy="398421"/>
            </a:xfrm>
          </p:grpSpPr>
          <p:sp>
            <p:nvSpPr>
              <p:cNvPr id="31891"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31892" name="Group 305"/>
              <p:cNvGrpSpPr>
                <a:grpSpLocks/>
              </p:cNvGrpSpPr>
              <p:nvPr/>
            </p:nvGrpSpPr>
            <p:grpSpPr bwMode="auto">
              <a:xfrm>
                <a:off x="3965692" y="1628800"/>
                <a:ext cx="186692" cy="163835"/>
                <a:chOff x="-1499789" y="3692879"/>
                <a:chExt cx="186692" cy="163835"/>
              </a:xfrm>
            </p:grpSpPr>
            <p:sp>
              <p:nvSpPr>
                <p:cNvPr id="31893"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94"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76" name="Group 339"/>
            <p:cNvGrpSpPr>
              <a:grpSpLocks/>
            </p:cNvGrpSpPr>
            <p:nvPr/>
          </p:nvGrpSpPr>
          <p:grpSpPr bwMode="auto">
            <a:xfrm>
              <a:off x="3894138" y="1739760"/>
              <a:ext cx="1079500" cy="293828"/>
              <a:chOff x="8489724" y="4403367"/>
              <a:chExt cx="1079521" cy="294067"/>
            </a:xfrm>
          </p:grpSpPr>
          <p:sp>
            <p:nvSpPr>
              <p:cNvPr id="31877"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8"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9"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0"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1"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2"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3"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4"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5"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6"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7"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8"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9"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0"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0" name="Group 10"/>
          <p:cNvGrpSpPr>
            <a:grpSpLocks/>
          </p:cNvGrpSpPr>
          <p:nvPr/>
        </p:nvGrpSpPr>
        <p:grpSpPr bwMode="auto">
          <a:xfrm>
            <a:off x="2719388" y="1668463"/>
            <a:ext cx="1081087" cy="404812"/>
            <a:chOff x="2555875" y="1628775"/>
            <a:chExt cx="1081088" cy="404813"/>
          </a:xfrm>
        </p:grpSpPr>
        <p:grpSp>
          <p:nvGrpSpPr>
            <p:cNvPr id="31855" name="Group 278"/>
            <p:cNvGrpSpPr>
              <a:grpSpLocks/>
            </p:cNvGrpSpPr>
            <p:nvPr/>
          </p:nvGrpSpPr>
          <p:grpSpPr bwMode="auto">
            <a:xfrm>
              <a:off x="2555875" y="1628775"/>
              <a:ext cx="1079500" cy="398463"/>
              <a:chOff x="2555776" y="1628800"/>
              <a:chExt cx="1079619" cy="398140"/>
            </a:xfrm>
          </p:grpSpPr>
          <p:sp>
            <p:nvSpPr>
              <p:cNvPr id="3187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31872" name="Group 284"/>
              <p:cNvGrpSpPr>
                <a:grpSpLocks/>
              </p:cNvGrpSpPr>
              <p:nvPr/>
            </p:nvGrpSpPr>
            <p:grpSpPr bwMode="auto">
              <a:xfrm>
                <a:off x="2627222" y="1628800"/>
                <a:ext cx="187346" cy="163381"/>
                <a:chOff x="-1500351" y="3692879"/>
                <a:chExt cx="187346" cy="163381"/>
              </a:xfrm>
            </p:grpSpPr>
            <p:sp>
              <p:nvSpPr>
                <p:cNvPr id="3187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7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56" name="Group 358"/>
            <p:cNvGrpSpPr>
              <a:grpSpLocks/>
            </p:cNvGrpSpPr>
            <p:nvPr/>
          </p:nvGrpSpPr>
          <p:grpSpPr bwMode="auto">
            <a:xfrm>
              <a:off x="2557070" y="1739181"/>
              <a:ext cx="1079893" cy="294407"/>
              <a:chOff x="8489732" y="4403217"/>
              <a:chExt cx="1079512" cy="294200"/>
            </a:xfrm>
          </p:grpSpPr>
          <p:sp>
            <p:nvSpPr>
              <p:cNvPr id="318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1" name="Group 1"/>
          <p:cNvGrpSpPr>
            <a:grpSpLocks/>
          </p:cNvGrpSpPr>
          <p:nvPr/>
        </p:nvGrpSpPr>
        <p:grpSpPr bwMode="auto">
          <a:xfrm>
            <a:off x="5386388" y="1773238"/>
            <a:ext cx="1185862" cy="387350"/>
            <a:chOff x="5203825" y="1733550"/>
            <a:chExt cx="1185863" cy="387350"/>
          </a:xfrm>
        </p:grpSpPr>
        <p:sp>
          <p:nvSpPr>
            <p:cNvPr id="31834"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31835" name="Group 384"/>
            <p:cNvGrpSpPr>
              <a:grpSpLocks/>
            </p:cNvGrpSpPr>
            <p:nvPr/>
          </p:nvGrpSpPr>
          <p:grpSpPr bwMode="auto">
            <a:xfrm>
              <a:off x="5205413" y="1733550"/>
              <a:ext cx="1079500" cy="293688"/>
              <a:chOff x="8489732" y="4403217"/>
              <a:chExt cx="1079512" cy="294200"/>
            </a:xfrm>
          </p:grpSpPr>
          <p:sp>
            <p:nvSpPr>
              <p:cNvPr id="3184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31836" name="Group 642"/>
            <p:cNvGrpSpPr>
              <a:grpSpLocks/>
            </p:cNvGrpSpPr>
            <p:nvPr/>
          </p:nvGrpSpPr>
          <p:grpSpPr bwMode="auto">
            <a:xfrm>
              <a:off x="6196013" y="1941513"/>
              <a:ext cx="193675" cy="179387"/>
              <a:chOff x="6415088" y="1826064"/>
              <a:chExt cx="193675" cy="178510"/>
            </a:xfrm>
          </p:grpSpPr>
          <p:sp>
            <p:nvSpPr>
              <p:cNvPr id="31837"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1838"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1839"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1840"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31812" name="Group 1"/>
          <p:cNvGrpSpPr>
            <a:grpSpLocks/>
          </p:cNvGrpSpPr>
          <p:nvPr/>
        </p:nvGrpSpPr>
        <p:grpSpPr bwMode="auto">
          <a:xfrm>
            <a:off x="3895725" y="4930775"/>
            <a:ext cx="863600" cy="531813"/>
            <a:chOff x="1587500" y="5689958"/>
            <a:chExt cx="863600" cy="531474"/>
          </a:xfrm>
        </p:grpSpPr>
        <p:grpSp>
          <p:nvGrpSpPr>
            <p:cNvPr id="31813" name="Group 10"/>
            <p:cNvGrpSpPr>
              <a:grpSpLocks/>
            </p:cNvGrpSpPr>
            <p:nvPr/>
          </p:nvGrpSpPr>
          <p:grpSpPr bwMode="auto">
            <a:xfrm>
              <a:off x="1587500" y="5689958"/>
              <a:ext cx="863600" cy="531474"/>
              <a:chOff x="2555875" y="1727062"/>
              <a:chExt cx="1081088" cy="313016"/>
            </a:xfrm>
          </p:grpSpPr>
          <p:sp>
            <p:nvSpPr>
              <p:cNvPr id="31818"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Collapsed subprocess</a:t>
                </a:r>
              </a:p>
            </p:txBody>
          </p:sp>
          <p:grpSp>
            <p:nvGrpSpPr>
              <p:cNvPr id="31819" name="Group 358"/>
              <p:cNvGrpSpPr>
                <a:grpSpLocks/>
              </p:cNvGrpSpPr>
              <p:nvPr/>
            </p:nvGrpSpPr>
            <p:grpSpPr bwMode="auto">
              <a:xfrm>
                <a:off x="2557070" y="1739181"/>
                <a:ext cx="1079893" cy="294407"/>
                <a:chOff x="8489732" y="4403217"/>
                <a:chExt cx="1079512" cy="294200"/>
              </a:xfrm>
            </p:grpSpPr>
            <p:sp>
              <p:nvSpPr>
                <p:cNvPr id="3182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4" name="Group 371"/>
            <p:cNvGrpSpPr>
              <a:grpSpLocks/>
            </p:cNvGrpSpPr>
            <p:nvPr/>
          </p:nvGrpSpPr>
          <p:grpSpPr bwMode="auto">
            <a:xfrm>
              <a:off x="1970543" y="6112102"/>
              <a:ext cx="107950" cy="107950"/>
              <a:chOff x="2752" y="6609"/>
              <a:chExt cx="136" cy="136"/>
            </a:xfrm>
          </p:grpSpPr>
          <p:sp>
            <p:nvSpPr>
              <p:cNvPr id="31815"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1816"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195792688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323850"/>
            <a:ext cx="8629650" cy="755650"/>
          </a:xfrm>
        </p:spPr>
        <p:txBody>
          <a:bodyPr/>
          <a:lstStyle/>
          <a:p>
            <a:r>
              <a:rPr lang="de-DE" altLang="en-US" dirty="0"/>
              <a:t>1ZA - Manage </a:t>
            </a:r>
            <a:r>
              <a:rPr lang="en-US" dirty="0"/>
              <a:t>Global Assignment</a:t>
            </a:r>
            <a:endParaRPr lang="en-US" altLang="en-US" dirty="0">
              <a:solidFill>
                <a:srgbClr val="FF0000"/>
              </a:solidFill>
            </a:endParaRPr>
          </a:p>
        </p:txBody>
      </p:sp>
      <p:sp>
        <p:nvSpPr>
          <p:cNvPr id="157" name="Rectangle 15"/>
          <p:cNvSpPr>
            <a:spLocks noChangeArrowheads="1"/>
          </p:cNvSpPr>
          <p:nvPr/>
        </p:nvSpPr>
        <p:spPr bwMode="auto">
          <a:xfrm>
            <a:off x="2622430" y="1304925"/>
            <a:ext cx="4045789" cy="2762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6397" name="Group 1"/>
          <p:cNvGrpSpPr>
            <a:grpSpLocks/>
          </p:cNvGrpSpPr>
          <p:nvPr/>
        </p:nvGrpSpPr>
        <p:grpSpPr bwMode="auto">
          <a:xfrm>
            <a:off x="4203221" y="4573425"/>
            <a:ext cx="863600" cy="531813"/>
            <a:chOff x="1587500" y="5689958"/>
            <a:chExt cx="863600" cy="531474"/>
          </a:xfrm>
        </p:grpSpPr>
        <p:grpSp>
          <p:nvGrpSpPr>
            <p:cNvPr id="16508" name="Group 10"/>
            <p:cNvGrpSpPr>
              <a:grpSpLocks/>
            </p:cNvGrpSpPr>
            <p:nvPr/>
          </p:nvGrpSpPr>
          <p:grpSpPr bwMode="auto">
            <a:xfrm>
              <a:off x="1587500" y="5689958"/>
              <a:ext cx="863600" cy="531474"/>
              <a:chOff x="2555875" y="1727062"/>
              <a:chExt cx="1081088" cy="313016"/>
            </a:xfrm>
          </p:grpSpPr>
          <p:sp>
            <p:nvSpPr>
              <p:cNvPr id="16513"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Global Assignment Creation</a:t>
                </a:r>
              </a:p>
            </p:txBody>
          </p:sp>
          <p:grpSp>
            <p:nvGrpSpPr>
              <p:cNvPr id="16514" name="Group 358"/>
              <p:cNvGrpSpPr>
                <a:grpSpLocks/>
              </p:cNvGrpSpPr>
              <p:nvPr/>
            </p:nvGrpSpPr>
            <p:grpSpPr bwMode="auto">
              <a:xfrm>
                <a:off x="2557070" y="1739181"/>
                <a:ext cx="1079893" cy="294407"/>
                <a:chOff x="8489732" y="4403217"/>
                <a:chExt cx="1079512" cy="294200"/>
              </a:xfrm>
            </p:grpSpPr>
            <p:sp>
              <p:nvSpPr>
                <p:cNvPr id="1651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509" name="Group 371"/>
            <p:cNvGrpSpPr>
              <a:grpSpLocks/>
            </p:cNvGrpSpPr>
            <p:nvPr/>
          </p:nvGrpSpPr>
          <p:grpSpPr bwMode="auto">
            <a:xfrm>
              <a:off x="1970543" y="6112102"/>
              <a:ext cx="107950" cy="107950"/>
              <a:chOff x="2752" y="6609"/>
              <a:chExt cx="136" cy="136"/>
            </a:xfrm>
          </p:grpSpPr>
          <p:sp>
            <p:nvSpPr>
              <p:cNvPr id="16510"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511"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2"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6408" name="Straight Arrow Connector 2"/>
          <p:cNvCxnSpPr>
            <a:cxnSpLocks noChangeShapeType="1"/>
            <a:stCxn id="16513" idx="2"/>
            <a:endCxn id="146" idx="0"/>
          </p:cNvCxnSpPr>
          <p:nvPr/>
        </p:nvCxnSpPr>
        <p:spPr bwMode="auto">
          <a:xfrm flipH="1">
            <a:off x="4633592" y="5105238"/>
            <a:ext cx="795" cy="267978"/>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16409" name="Rectangle 15"/>
          <p:cNvSpPr>
            <a:spLocks noChangeArrowheads="1"/>
          </p:cNvSpPr>
          <p:nvPr/>
        </p:nvSpPr>
        <p:spPr bwMode="auto">
          <a:xfrm>
            <a:off x="2622430" y="1577975"/>
            <a:ext cx="4045789"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6410" name="Rectangle 98"/>
          <p:cNvSpPr>
            <a:spLocks noChangeArrowheads="1"/>
          </p:cNvSpPr>
          <p:nvPr/>
        </p:nvSpPr>
        <p:spPr bwMode="auto">
          <a:xfrm>
            <a:off x="2622430" y="1863725"/>
            <a:ext cx="4045789"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3" name="Straight Arrow Connector 2"/>
          <p:cNvCxnSpPr>
            <a:stCxn id="290" idx="0"/>
            <a:endCxn id="16513" idx="0"/>
          </p:cNvCxnSpPr>
          <p:nvPr/>
        </p:nvCxnSpPr>
        <p:spPr>
          <a:xfrm>
            <a:off x="4633593" y="4300173"/>
            <a:ext cx="794" cy="273252"/>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41" name="Straight Arrow Connector 2"/>
          <p:cNvCxnSpPr>
            <a:cxnSpLocks noChangeShapeType="1"/>
            <a:stCxn id="243" idx="4"/>
            <a:endCxn id="278" idx="0"/>
          </p:cNvCxnSpPr>
          <p:nvPr/>
        </p:nvCxnSpPr>
        <p:spPr bwMode="auto">
          <a:xfrm>
            <a:off x="4635154" y="2304025"/>
            <a:ext cx="26" cy="941957"/>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143" name="Group 94302"/>
          <p:cNvGrpSpPr>
            <a:grpSpLocks/>
          </p:cNvGrpSpPr>
          <p:nvPr/>
        </p:nvGrpSpPr>
        <p:grpSpPr bwMode="auto">
          <a:xfrm>
            <a:off x="4497067" y="5371628"/>
            <a:ext cx="274638" cy="136525"/>
            <a:chOff x="7009314" y="5206608"/>
            <a:chExt cx="273600" cy="136800"/>
          </a:xfrm>
        </p:grpSpPr>
        <p:grpSp>
          <p:nvGrpSpPr>
            <p:cNvPr id="144" name="Group 153"/>
            <p:cNvGrpSpPr>
              <a:grpSpLocks/>
            </p:cNvGrpSpPr>
            <p:nvPr/>
          </p:nvGrpSpPr>
          <p:grpSpPr bwMode="auto">
            <a:xfrm>
              <a:off x="7009314" y="5206608"/>
              <a:ext cx="273600" cy="136800"/>
              <a:chOff x="5840798" y="6923043"/>
              <a:chExt cx="1242638" cy="663708"/>
            </a:xfrm>
          </p:grpSpPr>
          <p:sp>
            <p:nvSpPr>
              <p:cNvPr id="152"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3"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45" name="Group 669"/>
            <p:cNvGrpSpPr>
              <a:grpSpLocks/>
            </p:cNvGrpSpPr>
            <p:nvPr/>
          </p:nvGrpSpPr>
          <p:grpSpPr bwMode="auto">
            <a:xfrm>
              <a:off x="7022341" y="5297078"/>
              <a:ext cx="249169" cy="45720"/>
              <a:chOff x="1171328" y="3126737"/>
              <a:chExt cx="413886" cy="45739"/>
            </a:xfrm>
          </p:grpSpPr>
          <p:sp>
            <p:nvSpPr>
              <p:cNvPr id="147"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48"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49"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0"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1"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46"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5" name="Group 1"/>
          <p:cNvGrpSpPr>
            <a:grpSpLocks/>
          </p:cNvGrpSpPr>
          <p:nvPr/>
        </p:nvGrpSpPr>
        <p:grpSpPr bwMode="auto">
          <a:xfrm>
            <a:off x="2976102" y="5738400"/>
            <a:ext cx="863600" cy="531813"/>
            <a:chOff x="1587500" y="5689958"/>
            <a:chExt cx="863600" cy="531474"/>
          </a:xfrm>
        </p:grpSpPr>
        <p:grpSp>
          <p:nvGrpSpPr>
            <p:cNvPr id="156" name="Group 10"/>
            <p:cNvGrpSpPr>
              <a:grpSpLocks/>
            </p:cNvGrpSpPr>
            <p:nvPr/>
          </p:nvGrpSpPr>
          <p:grpSpPr bwMode="auto">
            <a:xfrm>
              <a:off x="1587500" y="5689958"/>
              <a:ext cx="863600" cy="531474"/>
              <a:chOff x="2555875" y="1727062"/>
              <a:chExt cx="1081088" cy="313016"/>
            </a:xfrm>
          </p:grpSpPr>
          <p:sp>
            <p:nvSpPr>
              <p:cNvPr id="162"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Global Assignment Maintenance</a:t>
                </a:r>
              </a:p>
            </p:txBody>
          </p:sp>
          <p:grpSp>
            <p:nvGrpSpPr>
              <p:cNvPr id="163" name="Group 358"/>
              <p:cNvGrpSpPr>
                <a:grpSpLocks/>
              </p:cNvGrpSpPr>
              <p:nvPr/>
            </p:nvGrpSpPr>
            <p:grpSpPr bwMode="auto">
              <a:xfrm>
                <a:off x="2557070" y="1739181"/>
                <a:ext cx="1079893" cy="294407"/>
                <a:chOff x="8489732" y="4403217"/>
                <a:chExt cx="1079512" cy="294200"/>
              </a:xfrm>
            </p:grpSpPr>
            <p:sp>
              <p:nvSpPr>
                <p:cNvPr id="16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8" name="Group 371"/>
            <p:cNvGrpSpPr>
              <a:grpSpLocks/>
            </p:cNvGrpSpPr>
            <p:nvPr/>
          </p:nvGrpSpPr>
          <p:grpSpPr bwMode="auto">
            <a:xfrm>
              <a:off x="1970543" y="6112102"/>
              <a:ext cx="107950" cy="107950"/>
              <a:chOff x="2752" y="6609"/>
              <a:chExt cx="136" cy="136"/>
            </a:xfrm>
          </p:grpSpPr>
          <p:sp>
            <p:nvSpPr>
              <p:cNvPr id="159"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0"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78" name="Group 1"/>
          <p:cNvGrpSpPr>
            <a:grpSpLocks/>
          </p:cNvGrpSpPr>
          <p:nvPr/>
        </p:nvGrpSpPr>
        <p:grpSpPr bwMode="auto">
          <a:xfrm>
            <a:off x="5419362" y="5738400"/>
            <a:ext cx="863600" cy="531813"/>
            <a:chOff x="1587500" y="5689958"/>
            <a:chExt cx="863600" cy="531474"/>
          </a:xfrm>
        </p:grpSpPr>
        <p:grpSp>
          <p:nvGrpSpPr>
            <p:cNvPr id="179" name="Group 10"/>
            <p:cNvGrpSpPr>
              <a:grpSpLocks/>
            </p:cNvGrpSpPr>
            <p:nvPr/>
          </p:nvGrpSpPr>
          <p:grpSpPr bwMode="auto">
            <a:xfrm>
              <a:off x="1587500" y="5689958"/>
              <a:ext cx="863600" cy="531474"/>
              <a:chOff x="2555875" y="1727062"/>
              <a:chExt cx="1081088" cy="313016"/>
            </a:xfrm>
          </p:grpSpPr>
          <p:sp>
            <p:nvSpPr>
              <p:cNvPr id="184"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Changing Global Assignment into Permanent Employment </a:t>
                </a:r>
              </a:p>
            </p:txBody>
          </p:sp>
          <p:grpSp>
            <p:nvGrpSpPr>
              <p:cNvPr id="185" name="Group 358"/>
              <p:cNvGrpSpPr>
                <a:grpSpLocks/>
              </p:cNvGrpSpPr>
              <p:nvPr/>
            </p:nvGrpSpPr>
            <p:grpSpPr bwMode="auto">
              <a:xfrm>
                <a:off x="2557070" y="1739181"/>
                <a:ext cx="1079893" cy="294407"/>
                <a:chOff x="8489732" y="4403217"/>
                <a:chExt cx="1079512" cy="294200"/>
              </a:xfrm>
            </p:grpSpPr>
            <p:sp>
              <p:nvSpPr>
                <p:cNvPr id="186"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87"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0" name="Group 371"/>
            <p:cNvGrpSpPr>
              <a:grpSpLocks/>
            </p:cNvGrpSpPr>
            <p:nvPr/>
          </p:nvGrpSpPr>
          <p:grpSpPr bwMode="auto">
            <a:xfrm>
              <a:off x="1970543" y="6112102"/>
              <a:ext cx="107950" cy="107950"/>
              <a:chOff x="2752" y="6609"/>
              <a:chExt cx="136" cy="136"/>
            </a:xfrm>
          </p:grpSpPr>
          <p:sp>
            <p:nvSpPr>
              <p:cNvPr id="181"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82"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21" name="Group 1"/>
          <p:cNvGrpSpPr>
            <a:grpSpLocks/>
          </p:cNvGrpSpPr>
          <p:nvPr/>
        </p:nvGrpSpPr>
        <p:grpSpPr bwMode="auto">
          <a:xfrm>
            <a:off x="4203221" y="5738400"/>
            <a:ext cx="863600" cy="531813"/>
            <a:chOff x="1587500" y="5689958"/>
            <a:chExt cx="863600" cy="531474"/>
          </a:xfrm>
        </p:grpSpPr>
        <p:grpSp>
          <p:nvGrpSpPr>
            <p:cNvPr id="222" name="Group 10"/>
            <p:cNvGrpSpPr>
              <a:grpSpLocks/>
            </p:cNvGrpSpPr>
            <p:nvPr/>
          </p:nvGrpSpPr>
          <p:grpSpPr bwMode="auto">
            <a:xfrm>
              <a:off x="1587500" y="5689958"/>
              <a:ext cx="863600" cy="531474"/>
              <a:chOff x="2555875" y="1727062"/>
              <a:chExt cx="1081088" cy="313016"/>
            </a:xfrm>
          </p:grpSpPr>
          <p:sp>
            <p:nvSpPr>
              <p:cNvPr id="227"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Global Assignment Termination</a:t>
                </a:r>
              </a:p>
            </p:txBody>
          </p:sp>
          <p:grpSp>
            <p:nvGrpSpPr>
              <p:cNvPr id="228" name="Group 358"/>
              <p:cNvGrpSpPr>
                <a:grpSpLocks/>
              </p:cNvGrpSpPr>
              <p:nvPr/>
            </p:nvGrpSpPr>
            <p:grpSpPr bwMode="auto">
              <a:xfrm>
                <a:off x="2557070" y="1739181"/>
                <a:ext cx="1079893" cy="294407"/>
                <a:chOff x="8489732" y="4403217"/>
                <a:chExt cx="1079512" cy="294200"/>
              </a:xfrm>
            </p:grpSpPr>
            <p:sp>
              <p:nvSpPr>
                <p:cNvPr id="22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5"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6"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7"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8"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9"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40"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41"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42"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23" name="Group 371"/>
            <p:cNvGrpSpPr>
              <a:grpSpLocks/>
            </p:cNvGrpSpPr>
            <p:nvPr/>
          </p:nvGrpSpPr>
          <p:grpSpPr bwMode="auto">
            <a:xfrm>
              <a:off x="1970543" y="6112102"/>
              <a:ext cx="107950" cy="107950"/>
              <a:chOff x="2752" y="6609"/>
              <a:chExt cx="136" cy="136"/>
            </a:xfrm>
          </p:grpSpPr>
          <p:sp>
            <p:nvSpPr>
              <p:cNvPr id="224"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225"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7" name="Straight Arrow Connector 6"/>
          <p:cNvCxnSpPr>
            <a:endCxn id="227" idx="0"/>
          </p:cNvCxnSpPr>
          <p:nvPr/>
        </p:nvCxnSpPr>
        <p:spPr>
          <a:xfrm>
            <a:off x="4633591" y="5508153"/>
            <a:ext cx="796" cy="230247"/>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0" name="Connector: Elbow 9"/>
          <p:cNvCxnSpPr>
            <a:stCxn id="147" idx="1"/>
            <a:endCxn id="162" idx="0"/>
          </p:cNvCxnSpPr>
          <p:nvPr/>
        </p:nvCxnSpPr>
        <p:spPr>
          <a:xfrm rot="10800000" flipV="1">
            <a:off x="3407269" y="5485134"/>
            <a:ext cx="1102499" cy="25326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2" name="Connector: Elbow 11"/>
          <p:cNvCxnSpPr>
            <a:stCxn id="151" idx="3"/>
            <a:endCxn id="184" idx="0"/>
          </p:cNvCxnSpPr>
          <p:nvPr/>
        </p:nvCxnSpPr>
        <p:spPr>
          <a:xfrm>
            <a:off x="4760593" y="5485135"/>
            <a:ext cx="1089935" cy="25326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75" name="Group 94288"/>
          <p:cNvGrpSpPr>
            <a:grpSpLocks/>
          </p:cNvGrpSpPr>
          <p:nvPr/>
        </p:nvGrpSpPr>
        <p:grpSpPr bwMode="auto">
          <a:xfrm>
            <a:off x="4497067" y="3245982"/>
            <a:ext cx="274638" cy="147638"/>
            <a:chOff x="7016784" y="5940756"/>
            <a:chExt cx="275109" cy="147859"/>
          </a:xfrm>
        </p:grpSpPr>
        <p:grpSp>
          <p:nvGrpSpPr>
            <p:cNvPr id="276" name="Group 135"/>
            <p:cNvGrpSpPr>
              <a:grpSpLocks/>
            </p:cNvGrpSpPr>
            <p:nvPr/>
          </p:nvGrpSpPr>
          <p:grpSpPr bwMode="auto">
            <a:xfrm>
              <a:off x="7016784" y="5941676"/>
              <a:ext cx="275109" cy="146939"/>
              <a:chOff x="1503362" y="6923057"/>
              <a:chExt cx="1242639" cy="663709"/>
            </a:xfrm>
          </p:grpSpPr>
          <p:sp>
            <p:nvSpPr>
              <p:cNvPr id="284"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85"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6"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77" name="Group 683"/>
            <p:cNvGrpSpPr>
              <a:grpSpLocks/>
            </p:cNvGrpSpPr>
            <p:nvPr/>
          </p:nvGrpSpPr>
          <p:grpSpPr bwMode="auto">
            <a:xfrm>
              <a:off x="7029754" y="6042895"/>
              <a:ext cx="249169" cy="45720"/>
              <a:chOff x="1171328" y="3126737"/>
              <a:chExt cx="413886" cy="45739"/>
            </a:xfrm>
          </p:grpSpPr>
          <p:sp>
            <p:nvSpPr>
              <p:cNvPr id="279"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0"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1"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2"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3"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78"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87" name="Group 94288"/>
          <p:cNvGrpSpPr>
            <a:grpSpLocks/>
          </p:cNvGrpSpPr>
          <p:nvPr/>
        </p:nvGrpSpPr>
        <p:grpSpPr bwMode="auto">
          <a:xfrm rot="10800000">
            <a:off x="4497068" y="4152535"/>
            <a:ext cx="274638" cy="147638"/>
            <a:chOff x="7016784" y="5940756"/>
            <a:chExt cx="275109" cy="147859"/>
          </a:xfrm>
        </p:grpSpPr>
        <p:grpSp>
          <p:nvGrpSpPr>
            <p:cNvPr id="288" name="Group 135"/>
            <p:cNvGrpSpPr>
              <a:grpSpLocks/>
            </p:cNvGrpSpPr>
            <p:nvPr/>
          </p:nvGrpSpPr>
          <p:grpSpPr bwMode="auto">
            <a:xfrm>
              <a:off x="7016784" y="5941676"/>
              <a:ext cx="275109" cy="146939"/>
              <a:chOff x="1503362" y="6923057"/>
              <a:chExt cx="1242639" cy="663709"/>
            </a:xfrm>
          </p:grpSpPr>
          <p:sp>
            <p:nvSpPr>
              <p:cNvPr id="296"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97"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8"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89" name="Group 683"/>
            <p:cNvGrpSpPr>
              <a:grpSpLocks/>
            </p:cNvGrpSpPr>
            <p:nvPr/>
          </p:nvGrpSpPr>
          <p:grpSpPr bwMode="auto">
            <a:xfrm>
              <a:off x="7029754" y="6042895"/>
              <a:ext cx="249169" cy="45720"/>
              <a:chOff x="1171328" y="3126737"/>
              <a:chExt cx="413886" cy="45739"/>
            </a:xfrm>
          </p:grpSpPr>
          <p:sp>
            <p:nvSpPr>
              <p:cNvPr id="291"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2"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3"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4"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5"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90"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0" name="TextBox 1"/>
          <p:cNvSpPr txBox="1">
            <a:spLocks noChangeArrowheads="1"/>
          </p:cNvSpPr>
          <p:nvPr/>
        </p:nvSpPr>
        <p:spPr bwMode="auto">
          <a:xfrm>
            <a:off x="3242301" y="2416415"/>
            <a:ext cx="1214435" cy="91409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Country </a:t>
            </a:r>
            <a:r>
              <a:rPr lang="de-DE" altLang="en-US" sz="600" b="0" dirty="0" err="1">
                <a:ea typeface="Arial Unicode MS" panose="020B0604020202020204" pitchFamily="34" charset="-128"/>
                <a:cs typeface="Arial Unicode MS" panose="020B0604020202020204" pitchFamily="34" charset="-128"/>
              </a:rPr>
              <a:t>is</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one</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of</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below</a:t>
            </a:r>
            <a:r>
              <a:rPr lang="de-DE" altLang="en-US" sz="600" b="0" dirty="0">
                <a:ea typeface="Arial Unicode MS" panose="020B0604020202020204" pitchFamily="34" charset="-128"/>
                <a:cs typeface="Arial Unicode MS" panose="020B0604020202020204" pitchFamily="34" charset="-128"/>
              </a:rPr>
              <a:t>:</a:t>
            </a:r>
          </a:p>
          <a:p>
            <a:pPr marL="112713" indent="-112713" eaLnBrk="1" hangingPunct="1">
              <a:spcBef>
                <a:spcPct val="50000"/>
              </a:spcBef>
              <a:buClrTx/>
              <a:buSzPct val="100000"/>
              <a:buFont typeface="Arial" panose="020B0604020202020204" pitchFamily="34" charset="0"/>
              <a:buChar char="•"/>
            </a:pPr>
            <a:r>
              <a:rPr lang="en-US" altLang="en-US" sz="600" b="0" dirty="0">
                <a:ea typeface="Arial Unicode MS" panose="020B0604020202020204" pitchFamily="34" charset="-128"/>
                <a:cs typeface="Arial Unicode MS" panose="020B0604020202020204" pitchFamily="34" charset="-128"/>
              </a:rPr>
              <a:t>Australia</a:t>
            </a:r>
          </a:p>
          <a:p>
            <a:pPr marL="112713" indent="-112713" eaLnBrk="1" hangingPunct="1">
              <a:spcBef>
                <a:spcPct val="50000"/>
              </a:spcBef>
              <a:buClrTx/>
              <a:buSzPct val="100000"/>
              <a:buFont typeface="Arial" panose="020B0604020202020204" pitchFamily="34" charset="0"/>
              <a:buChar char="•"/>
            </a:pPr>
            <a:r>
              <a:rPr lang="en-US" altLang="en-US" sz="600" b="0" dirty="0">
                <a:ea typeface="Arial Unicode MS" panose="020B0604020202020204" pitchFamily="34" charset="-128"/>
                <a:cs typeface="Arial Unicode MS" panose="020B0604020202020204" pitchFamily="34" charset="-128"/>
              </a:rPr>
              <a:t>Kingdom of Saudi Arabia</a:t>
            </a:r>
          </a:p>
          <a:p>
            <a:pPr marL="112713" indent="-112713" eaLnBrk="1" hangingPunct="1">
              <a:spcBef>
                <a:spcPct val="50000"/>
              </a:spcBef>
              <a:buClrTx/>
              <a:buSzPct val="100000"/>
              <a:buFont typeface="Arial" panose="020B0604020202020204" pitchFamily="34" charset="0"/>
              <a:buChar char="•"/>
            </a:pPr>
            <a:r>
              <a:rPr lang="en-US" altLang="en-US" sz="600" b="0" dirty="0">
                <a:ea typeface="Arial Unicode MS" panose="020B0604020202020204" pitchFamily="34" charset="-128"/>
                <a:cs typeface="Arial Unicode MS" panose="020B0604020202020204" pitchFamily="34" charset="-128"/>
              </a:rPr>
              <a:t>United Arab Emirates</a:t>
            </a:r>
          </a:p>
          <a:p>
            <a:pPr marL="112713" indent="-112713" eaLnBrk="1" hangingPunct="1">
              <a:spcBef>
                <a:spcPct val="50000"/>
              </a:spcBef>
              <a:buClrTx/>
              <a:buSzPct val="100000"/>
              <a:buFont typeface="Arial" panose="020B0604020202020204" pitchFamily="34" charset="0"/>
              <a:buChar char="•"/>
            </a:pPr>
            <a:r>
              <a:rPr lang="en-US" altLang="en-US" sz="600" b="0" dirty="0">
                <a:ea typeface="Arial Unicode MS" panose="020B0604020202020204" pitchFamily="34" charset="-128"/>
                <a:cs typeface="Arial Unicode MS" panose="020B0604020202020204" pitchFamily="34" charset="-128"/>
              </a:rPr>
              <a:t>United States</a:t>
            </a:r>
            <a:endParaRPr lang="de-DE" altLang="en-US" sz="600" b="0" dirty="0">
              <a:ea typeface="Arial Unicode MS" panose="020B0604020202020204" pitchFamily="34" charset="-128"/>
              <a:cs typeface="Arial Unicode MS" panose="020B0604020202020204" pitchFamily="34" charset="-128"/>
            </a:endParaRPr>
          </a:p>
          <a:p>
            <a:pPr eaLnBrk="1" hangingPunct="1">
              <a:spcBef>
                <a:spcPct val="50000"/>
              </a:spcBef>
              <a:buClr>
                <a:srgbClr val="F0AB00"/>
              </a:buClr>
            </a:pPr>
            <a:r>
              <a:rPr lang="de-DE" altLang="en-US" sz="600" b="0" dirty="0" err="1">
                <a:ea typeface="Arial Unicode MS" panose="020B0604020202020204" pitchFamily="34" charset="-128"/>
                <a:cs typeface="Arial Unicode MS" panose="020B0604020202020204" pitchFamily="34" charset="-128"/>
              </a:rPr>
              <a:t>and</a:t>
            </a:r>
            <a:r>
              <a:rPr lang="de-DE" altLang="en-US" sz="600" b="0" dirty="0">
                <a:ea typeface="Arial Unicode MS" panose="020B0604020202020204" pitchFamily="34" charset="-128"/>
                <a:cs typeface="Arial Unicode MS" panose="020B0604020202020204" pitchFamily="34" charset="-128"/>
              </a:rPr>
              <a:t> t</a:t>
            </a:r>
            <a:r>
              <a:rPr lang="en-US" altLang="en-US" sz="600" b="0" dirty="0">
                <a:ea typeface="Arial Unicode MS" panose="020B0604020202020204" pitchFamily="34" charset="-128"/>
                <a:cs typeface="Arial Unicode MS" panose="020B0604020202020204" pitchFamily="34" charset="-128"/>
              </a:rPr>
              <a:t>he dependents accompany </a:t>
            </a:r>
            <a:br>
              <a:rPr lang="en-US"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the employee abroad</a:t>
            </a:r>
            <a:endParaRPr lang="de-DE" altLang="en-US" sz="600" b="0" dirty="0">
              <a:ea typeface="Arial Unicode MS" panose="020B0604020202020204" pitchFamily="34" charset="-128"/>
              <a:cs typeface="Arial Unicode MS" panose="020B0604020202020204" pitchFamily="34" charset="-128"/>
            </a:endParaRPr>
          </a:p>
        </p:txBody>
      </p:sp>
      <p:sp>
        <p:nvSpPr>
          <p:cNvPr id="322" name="TextBox 1"/>
          <p:cNvSpPr txBox="1">
            <a:spLocks noChangeArrowheads="1"/>
          </p:cNvSpPr>
          <p:nvPr/>
        </p:nvSpPr>
        <p:spPr bwMode="auto">
          <a:xfrm>
            <a:off x="4811925" y="3108912"/>
            <a:ext cx="1650452"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Country </a:t>
            </a:r>
            <a:r>
              <a:rPr lang="de-DE" altLang="en-US" sz="600" b="0" dirty="0" err="1">
                <a:ea typeface="Arial Unicode MS" panose="020B0604020202020204" pitchFamily="34" charset="-128"/>
                <a:cs typeface="Arial Unicode MS" panose="020B0604020202020204" pitchFamily="34" charset="-128"/>
              </a:rPr>
              <a:t>is</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none</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of</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the</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mentioned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or</a:t>
            </a:r>
            <a:r>
              <a:rPr lang="de-DE" altLang="en-US" sz="600" b="0" dirty="0">
                <a:ea typeface="Arial Unicode MS" panose="020B0604020202020204" pitchFamily="34" charset="-128"/>
                <a:cs typeface="Arial Unicode MS" panose="020B0604020202020204" pitchFamily="34" charset="-128"/>
              </a:rPr>
              <a:t> </a:t>
            </a:r>
            <a:br>
              <a:rPr lang="de-DE"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dependents should not accompany employee</a:t>
            </a:r>
            <a:endParaRPr lang="de-DE" altLang="en-US" sz="600" b="0" dirty="0">
              <a:ea typeface="Arial Unicode MS" panose="020B0604020202020204" pitchFamily="34" charset="-128"/>
              <a:cs typeface="Arial Unicode MS" panose="020B0604020202020204" pitchFamily="34" charset="-128"/>
            </a:endParaRPr>
          </a:p>
        </p:txBody>
      </p:sp>
      <p:cxnSp>
        <p:nvCxnSpPr>
          <p:cNvPr id="8" name="Connector: Elbow 7"/>
          <p:cNvCxnSpPr>
            <a:stCxn id="279" idx="1"/>
            <a:endCxn id="189" idx="0"/>
          </p:cNvCxnSpPr>
          <p:nvPr/>
        </p:nvCxnSpPr>
        <p:spPr>
          <a:xfrm rot="10800000" flipV="1">
            <a:off x="3831005" y="3370600"/>
            <a:ext cx="678763" cy="241013"/>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1" name="Connector: Elbow 10"/>
          <p:cNvCxnSpPr>
            <a:stCxn id="189" idx="2"/>
            <a:endCxn id="296" idx="33"/>
          </p:cNvCxnSpPr>
          <p:nvPr/>
        </p:nvCxnSpPr>
        <p:spPr>
          <a:xfrm rot="16200000" flipH="1">
            <a:off x="4036537" y="3693418"/>
            <a:ext cx="256869" cy="66793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4" name="Connector: Elbow 13"/>
          <p:cNvCxnSpPr>
            <a:stCxn id="284" idx="44"/>
            <a:endCxn id="291" idx="1"/>
          </p:cNvCxnSpPr>
          <p:nvPr/>
        </p:nvCxnSpPr>
        <p:spPr>
          <a:xfrm flipH="1">
            <a:off x="4759006" y="3374963"/>
            <a:ext cx="8956" cy="800591"/>
          </a:xfrm>
          <a:prstGeom prst="bentConnector3">
            <a:avLst>
              <a:gd name="adj1" fmla="val -7024989"/>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243" name="Oval 720"/>
          <p:cNvSpPr>
            <a:spLocks noChangeArrowheads="1"/>
          </p:cNvSpPr>
          <p:nvPr/>
        </p:nvSpPr>
        <p:spPr bwMode="auto">
          <a:xfrm>
            <a:off x="4519755" y="2070025"/>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4" name="TextBox 1"/>
          <p:cNvSpPr txBox="1">
            <a:spLocks noChangeArrowheads="1"/>
          </p:cNvSpPr>
          <p:nvPr/>
        </p:nvSpPr>
        <p:spPr bwMode="auto">
          <a:xfrm>
            <a:off x="4830023" y="2070682"/>
            <a:ext cx="972382"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wants to apply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for a global assignment</a:t>
            </a:r>
            <a:endParaRPr lang="en-US" altLang="en-US" sz="600" b="0" dirty="0">
              <a:ea typeface="Arial Unicode MS" panose="020B0604020202020204" pitchFamily="34" charset="-128"/>
              <a:cs typeface="Arial Unicode MS" panose="020B0604020202020204" pitchFamily="34" charset="-128"/>
            </a:endParaRPr>
          </a:p>
        </p:txBody>
      </p:sp>
      <p:grpSp>
        <p:nvGrpSpPr>
          <p:cNvPr id="188" name="Group 1"/>
          <p:cNvGrpSpPr>
            <a:grpSpLocks/>
          </p:cNvGrpSpPr>
          <p:nvPr/>
        </p:nvGrpSpPr>
        <p:grpSpPr bwMode="auto">
          <a:xfrm>
            <a:off x="3290460" y="3605264"/>
            <a:ext cx="1081087" cy="293688"/>
            <a:chOff x="5203825" y="1733550"/>
            <a:chExt cx="1081088" cy="293688"/>
          </a:xfrm>
        </p:grpSpPr>
        <p:sp>
          <p:nvSpPr>
            <p:cNvPr id="189"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Maintain</a:t>
              </a:r>
              <a:r>
                <a:rPr lang="de-DE" altLang="en-US" sz="700" b="0" dirty="0">
                  <a:solidFill>
                    <a:srgbClr val="000000"/>
                  </a:solidFill>
                  <a:latin typeface="Calibri" panose="020F0502020204030204" pitchFamily="34" charset="0"/>
                </a:rPr>
                <a:t> </a:t>
              </a:r>
              <a:r>
                <a:rPr lang="en-US" altLang="en-US" sz="700" b="0" dirty="0">
                  <a:solidFill>
                    <a:srgbClr val="000000"/>
                  </a:solidFill>
                  <a:latin typeface="Calibri" panose="020F0502020204030204" pitchFamily="34" charset="0"/>
                </a:rPr>
                <a:t>Dependents Data</a:t>
              </a:r>
            </a:p>
          </p:txBody>
        </p:sp>
        <p:grpSp>
          <p:nvGrpSpPr>
            <p:cNvPr id="190" name="Group 384"/>
            <p:cNvGrpSpPr>
              <a:grpSpLocks/>
            </p:cNvGrpSpPr>
            <p:nvPr/>
          </p:nvGrpSpPr>
          <p:grpSpPr bwMode="auto">
            <a:xfrm>
              <a:off x="5205413" y="1733550"/>
              <a:ext cx="1079500" cy="293688"/>
              <a:chOff x="8489732" y="4403217"/>
              <a:chExt cx="1079512" cy="294200"/>
            </a:xfrm>
          </p:grpSpPr>
          <p:sp>
            <p:nvSpPr>
              <p:cNvPr id="19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Tree>
    <p:extLst>
      <p:ext uri="{BB962C8B-B14F-4D97-AF65-F5344CB8AC3E}">
        <p14:creationId xmlns:p14="http://schemas.microsoft.com/office/powerpoint/2010/main" val="180160317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Global Assignment Creation (Sub-Process) (1/2) </a:t>
            </a:r>
          </a:p>
        </p:txBody>
      </p:sp>
      <p:sp>
        <p:nvSpPr>
          <p:cNvPr id="15363" name="Rectangle 15"/>
          <p:cNvSpPr>
            <a:spLocks noChangeArrowheads="1"/>
          </p:cNvSpPr>
          <p:nvPr/>
        </p:nvSpPr>
        <p:spPr bwMode="auto">
          <a:xfrm>
            <a:off x="16317" y="1490940"/>
            <a:ext cx="1626936"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16317" y="1719540"/>
            <a:ext cx="1626936" cy="477230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16317" y="1263921"/>
            <a:ext cx="9091748"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67070" y="2018904"/>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Create Global Assignment</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3" name="Straight Arrow Connector 234"/>
          <p:cNvCxnSpPr>
            <a:cxnSpLocks noChangeShapeType="1"/>
            <a:stCxn id="308" idx="4"/>
            <a:endCxn id="15821" idx="0"/>
          </p:cNvCxnSpPr>
          <p:nvPr/>
        </p:nvCxnSpPr>
        <p:spPr bwMode="auto">
          <a:xfrm flipH="1">
            <a:off x="606820" y="1986651"/>
            <a:ext cx="2592" cy="14337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07" name="Group 14"/>
          <p:cNvGrpSpPr>
            <a:grpSpLocks/>
          </p:cNvGrpSpPr>
          <p:nvPr/>
        </p:nvGrpSpPr>
        <p:grpSpPr bwMode="auto">
          <a:xfrm>
            <a:off x="67070" y="2562258"/>
            <a:ext cx="1091493" cy="294241"/>
            <a:chOff x="2555875" y="2793485"/>
            <a:chExt cx="1090613" cy="294203"/>
          </a:xfrm>
        </p:grpSpPr>
        <p:sp>
          <p:nvSpPr>
            <p:cNvPr id="53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Global Assignment Creation Request</a:t>
              </a:r>
            </a:p>
          </p:txBody>
        </p:sp>
        <p:grpSp>
          <p:nvGrpSpPr>
            <p:cNvPr id="514" name="Group 268"/>
            <p:cNvGrpSpPr>
              <a:grpSpLocks/>
            </p:cNvGrpSpPr>
            <p:nvPr/>
          </p:nvGrpSpPr>
          <p:grpSpPr bwMode="auto">
            <a:xfrm>
              <a:off x="2566787" y="2793485"/>
              <a:ext cx="1079701" cy="294203"/>
              <a:chOff x="8489732" y="4403217"/>
              <a:chExt cx="1079512" cy="294200"/>
            </a:xfrm>
          </p:grpSpPr>
          <p:sp>
            <p:nvSpPr>
              <p:cNvPr id="51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50" name="Group 14"/>
          <p:cNvGrpSpPr>
            <a:grpSpLocks/>
          </p:cNvGrpSpPr>
          <p:nvPr/>
        </p:nvGrpSpPr>
        <p:grpSpPr bwMode="auto">
          <a:xfrm>
            <a:off x="1675156" y="2861819"/>
            <a:ext cx="1091493" cy="294241"/>
            <a:chOff x="2555875" y="2793485"/>
            <a:chExt cx="1090613" cy="294203"/>
          </a:xfrm>
        </p:grpSpPr>
        <p:sp>
          <p:nvSpPr>
            <p:cNvPr id="55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Global Assignment Creation Request</a:t>
              </a:r>
            </a:p>
          </p:txBody>
        </p:sp>
        <p:grpSp>
          <p:nvGrpSpPr>
            <p:cNvPr id="552" name="Group 268"/>
            <p:cNvGrpSpPr>
              <a:grpSpLocks/>
            </p:cNvGrpSpPr>
            <p:nvPr/>
          </p:nvGrpSpPr>
          <p:grpSpPr bwMode="auto">
            <a:xfrm>
              <a:off x="2566787" y="2793485"/>
              <a:ext cx="1079701" cy="294203"/>
              <a:chOff x="8489732" y="4403217"/>
              <a:chExt cx="1079512" cy="294200"/>
            </a:xfrm>
          </p:grpSpPr>
          <p:sp>
            <p:nvSpPr>
              <p:cNvPr id="55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572" name="Rectangle 15"/>
          <p:cNvSpPr>
            <a:spLocks noChangeArrowheads="1"/>
          </p:cNvSpPr>
          <p:nvPr/>
        </p:nvSpPr>
        <p:spPr bwMode="auto">
          <a:xfrm>
            <a:off x="1640449" y="1490940"/>
            <a:ext cx="1153773"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Home Line Manager </a:t>
            </a:r>
          </a:p>
        </p:txBody>
      </p:sp>
      <p:sp>
        <p:nvSpPr>
          <p:cNvPr id="573" name="Rectangle 98"/>
          <p:cNvSpPr>
            <a:spLocks noChangeArrowheads="1"/>
          </p:cNvSpPr>
          <p:nvPr/>
        </p:nvSpPr>
        <p:spPr bwMode="auto">
          <a:xfrm>
            <a:off x="1640449" y="1719540"/>
            <a:ext cx="1153773" cy="477230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574" name="Rectangle 15"/>
          <p:cNvSpPr>
            <a:spLocks noChangeArrowheads="1"/>
          </p:cNvSpPr>
          <p:nvPr/>
        </p:nvSpPr>
        <p:spPr bwMode="auto">
          <a:xfrm>
            <a:off x="2800289" y="1490940"/>
            <a:ext cx="1151703"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Home HR Business Partner (of employee)</a:t>
            </a:r>
          </a:p>
        </p:txBody>
      </p:sp>
      <p:sp>
        <p:nvSpPr>
          <p:cNvPr id="575" name="Rectangle 98"/>
          <p:cNvSpPr>
            <a:spLocks noChangeArrowheads="1"/>
          </p:cNvSpPr>
          <p:nvPr/>
        </p:nvSpPr>
        <p:spPr bwMode="auto">
          <a:xfrm>
            <a:off x="2800289" y="1719540"/>
            <a:ext cx="1151703" cy="477230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368" name="Group 10"/>
          <p:cNvGrpSpPr>
            <a:grpSpLocks/>
          </p:cNvGrpSpPr>
          <p:nvPr/>
        </p:nvGrpSpPr>
        <p:grpSpPr bwMode="auto">
          <a:xfrm>
            <a:off x="3999443" y="2747519"/>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Approve Global Assignment Creation</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 name="Elbow Connector 4"/>
          <p:cNvCxnSpPr>
            <a:stCxn id="531" idx="3"/>
            <a:endCxn id="551" idx="0"/>
          </p:cNvCxnSpPr>
          <p:nvPr/>
        </p:nvCxnSpPr>
        <p:spPr>
          <a:xfrm>
            <a:off x="1147441" y="2708050"/>
            <a:ext cx="1067901" cy="15587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780483" y="1761940"/>
            <a:ext cx="1823576"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has applied for global assignment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in subsidiary or parent company of home company</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494013" y="17526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09" name="Group 10"/>
          <p:cNvGrpSpPr>
            <a:grpSpLocks/>
          </p:cNvGrpSpPr>
          <p:nvPr/>
        </p:nvGrpSpPr>
        <p:grpSpPr bwMode="auto">
          <a:xfrm>
            <a:off x="6496182" y="5573899"/>
            <a:ext cx="1081088" cy="404812"/>
            <a:chOff x="2555875" y="1628775"/>
            <a:chExt cx="1081088" cy="404813"/>
          </a:xfrm>
        </p:grpSpPr>
        <p:grpSp>
          <p:nvGrpSpPr>
            <p:cNvPr id="310" name="Group 278"/>
            <p:cNvGrpSpPr>
              <a:grpSpLocks/>
            </p:cNvGrpSpPr>
            <p:nvPr/>
          </p:nvGrpSpPr>
          <p:grpSpPr bwMode="auto">
            <a:xfrm>
              <a:off x="2555875" y="1628775"/>
              <a:ext cx="1079500" cy="398463"/>
              <a:chOff x="2555776" y="1628800"/>
              <a:chExt cx="1079619" cy="398140"/>
            </a:xfrm>
          </p:grpSpPr>
          <p:sp>
            <p:nvSpPr>
              <p:cNvPr id="32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my Employee File</a:t>
                </a:r>
              </a:p>
            </p:txBody>
          </p:sp>
          <p:grpSp>
            <p:nvGrpSpPr>
              <p:cNvPr id="327" name="Group 284"/>
              <p:cNvGrpSpPr>
                <a:grpSpLocks/>
              </p:cNvGrpSpPr>
              <p:nvPr/>
            </p:nvGrpSpPr>
            <p:grpSpPr bwMode="auto">
              <a:xfrm>
                <a:off x="2627222" y="1628800"/>
                <a:ext cx="187346" cy="163381"/>
                <a:chOff x="-1500351" y="3692879"/>
                <a:chExt cx="187346" cy="163381"/>
              </a:xfrm>
            </p:grpSpPr>
            <p:sp>
              <p:nvSpPr>
                <p:cNvPr id="32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311" name="Group 358"/>
            <p:cNvGrpSpPr>
              <a:grpSpLocks/>
            </p:cNvGrpSpPr>
            <p:nvPr/>
          </p:nvGrpSpPr>
          <p:grpSpPr bwMode="auto">
            <a:xfrm>
              <a:off x="2557070" y="1739181"/>
              <a:ext cx="1079893" cy="294407"/>
              <a:chOff x="8489732" y="4403217"/>
              <a:chExt cx="1079512" cy="294200"/>
            </a:xfrm>
          </p:grpSpPr>
          <p:sp>
            <p:nvSpPr>
              <p:cNvPr id="31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31" name="Rectangle 15"/>
          <p:cNvSpPr>
            <a:spLocks noChangeArrowheads="1"/>
          </p:cNvSpPr>
          <p:nvPr/>
        </p:nvSpPr>
        <p:spPr bwMode="auto">
          <a:xfrm>
            <a:off x="5118738" y="1490940"/>
            <a:ext cx="3989327"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Employee</a:t>
            </a:r>
          </a:p>
        </p:txBody>
      </p:sp>
      <p:sp>
        <p:nvSpPr>
          <p:cNvPr id="332" name="Rectangle 98"/>
          <p:cNvSpPr>
            <a:spLocks noChangeArrowheads="1"/>
          </p:cNvSpPr>
          <p:nvPr/>
        </p:nvSpPr>
        <p:spPr bwMode="auto">
          <a:xfrm>
            <a:off x="5118738" y="1719540"/>
            <a:ext cx="3989327" cy="477230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37" name="Rectangle 15"/>
          <p:cNvSpPr>
            <a:spLocks noChangeArrowheads="1"/>
          </p:cNvSpPr>
          <p:nvPr/>
        </p:nvSpPr>
        <p:spPr bwMode="auto">
          <a:xfrm>
            <a:off x="3953920" y="1490940"/>
            <a:ext cx="1161539"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Host Line Manager </a:t>
            </a:r>
          </a:p>
        </p:txBody>
      </p:sp>
      <p:sp>
        <p:nvSpPr>
          <p:cNvPr id="238" name="Rectangle 98"/>
          <p:cNvSpPr>
            <a:spLocks noChangeArrowheads="1"/>
          </p:cNvSpPr>
          <p:nvPr/>
        </p:nvSpPr>
        <p:spPr bwMode="auto">
          <a:xfrm>
            <a:off x="3953920" y="1719540"/>
            <a:ext cx="1161539" cy="477230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42" name="Group 14"/>
          <p:cNvGrpSpPr>
            <a:grpSpLocks/>
          </p:cNvGrpSpPr>
          <p:nvPr/>
        </p:nvGrpSpPr>
        <p:grpSpPr bwMode="auto">
          <a:xfrm>
            <a:off x="2833900" y="2861819"/>
            <a:ext cx="1091493" cy="294241"/>
            <a:chOff x="2555875" y="2793485"/>
            <a:chExt cx="1090613" cy="294203"/>
          </a:xfrm>
        </p:grpSpPr>
        <p:sp>
          <p:nvSpPr>
            <p:cNvPr id="243"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Global Assignment Creation Request</a:t>
              </a:r>
            </a:p>
          </p:txBody>
        </p:sp>
        <p:grpSp>
          <p:nvGrpSpPr>
            <p:cNvPr id="244" name="Group 268"/>
            <p:cNvGrpSpPr>
              <a:grpSpLocks/>
            </p:cNvGrpSpPr>
            <p:nvPr/>
          </p:nvGrpSpPr>
          <p:grpSpPr bwMode="auto">
            <a:xfrm>
              <a:off x="2566787" y="2793485"/>
              <a:ext cx="1079701" cy="294203"/>
              <a:chOff x="8489732" y="4403217"/>
              <a:chExt cx="1079512" cy="294200"/>
            </a:xfrm>
          </p:grpSpPr>
          <p:sp>
            <p:nvSpPr>
              <p:cNvPr id="24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8" name="Connector: Elbow 7"/>
          <p:cNvCxnSpPr>
            <a:stCxn id="531" idx="3"/>
            <a:endCxn id="243" idx="0"/>
          </p:cNvCxnSpPr>
          <p:nvPr/>
        </p:nvCxnSpPr>
        <p:spPr>
          <a:xfrm>
            <a:off x="1147441" y="2708050"/>
            <a:ext cx="2226645" cy="15587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Connector: Elbow 10"/>
          <p:cNvCxnSpPr>
            <a:stCxn id="531" idx="3"/>
            <a:endCxn id="385" idx="0"/>
          </p:cNvCxnSpPr>
          <p:nvPr/>
        </p:nvCxnSpPr>
        <p:spPr>
          <a:xfrm>
            <a:off x="1147441" y="2708050"/>
            <a:ext cx="3391752" cy="15059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81" name="Elbow Connector 428"/>
          <p:cNvCxnSpPr>
            <a:cxnSpLocks noChangeShapeType="1"/>
            <a:stCxn id="360" idx="45"/>
            <a:endCxn id="433" idx="0"/>
          </p:cNvCxnSpPr>
          <p:nvPr/>
        </p:nvCxnSpPr>
        <p:spPr bwMode="auto">
          <a:xfrm>
            <a:off x="7727667" y="3583370"/>
            <a:ext cx="854560" cy="14265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82" name="Group 689"/>
          <p:cNvGrpSpPr>
            <a:grpSpLocks/>
          </p:cNvGrpSpPr>
          <p:nvPr/>
        </p:nvGrpSpPr>
        <p:grpSpPr bwMode="auto">
          <a:xfrm>
            <a:off x="6407361" y="3231153"/>
            <a:ext cx="276225" cy="150812"/>
            <a:chOff x="7020496" y="4784785"/>
            <a:chExt cx="275109" cy="150745"/>
          </a:xfrm>
        </p:grpSpPr>
        <p:grpSp>
          <p:nvGrpSpPr>
            <p:cNvPr id="283" name="Group 118"/>
            <p:cNvGrpSpPr>
              <a:grpSpLocks/>
            </p:cNvGrpSpPr>
            <p:nvPr/>
          </p:nvGrpSpPr>
          <p:grpSpPr bwMode="auto">
            <a:xfrm>
              <a:off x="7020496" y="4784785"/>
              <a:ext cx="275109" cy="150745"/>
              <a:chOff x="7022877" y="4789547"/>
              <a:chExt cx="275109" cy="150745"/>
            </a:xfrm>
          </p:grpSpPr>
          <p:grpSp>
            <p:nvGrpSpPr>
              <p:cNvPr id="295" name="Group 132"/>
              <p:cNvGrpSpPr>
                <a:grpSpLocks/>
              </p:cNvGrpSpPr>
              <p:nvPr/>
            </p:nvGrpSpPr>
            <p:grpSpPr bwMode="auto">
              <a:xfrm>
                <a:off x="7022877" y="4789547"/>
                <a:ext cx="275109" cy="146939"/>
                <a:chOff x="3014456" y="6923053"/>
                <a:chExt cx="1242639" cy="663709"/>
              </a:xfrm>
            </p:grpSpPr>
            <p:sp>
              <p:nvSpPr>
                <p:cNvPr id="300" name="Freeform 50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0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96" name="Group 541"/>
              <p:cNvGrpSpPr>
                <a:grpSpLocks/>
              </p:cNvGrpSpPr>
              <p:nvPr/>
            </p:nvGrpSpPr>
            <p:grpSpPr bwMode="auto">
              <a:xfrm>
                <a:off x="7029450" y="4894573"/>
                <a:ext cx="268536" cy="45719"/>
                <a:chOff x="7588635" y="4913826"/>
                <a:chExt cx="495416" cy="33609"/>
              </a:xfrm>
            </p:grpSpPr>
            <p:sp>
              <p:nvSpPr>
                <p:cNvPr id="29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84" name="Group 654"/>
            <p:cNvGrpSpPr>
              <a:grpSpLocks/>
            </p:cNvGrpSpPr>
            <p:nvPr/>
          </p:nvGrpSpPr>
          <p:grpSpPr bwMode="auto">
            <a:xfrm>
              <a:off x="7035027" y="4886004"/>
              <a:ext cx="249169" cy="45720"/>
              <a:chOff x="1171328" y="3126737"/>
              <a:chExt cx="413886" cy="45739"/>
            </a:xfrm>
          </p:grpSpPr>
          <p:sp>
            <p:nvSpPr>
              <p:cNvPr id="286"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85"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302" name="Elbow Connector 17"/>
          <p:cNvCxnSpPr>
            <a:cxnSpLocks noChangeShapeType="1"/>
            <a:stCxn id="300" idx="45"/>
            <a:endCxn id="354" idx="0"/>
          </p:cNvCxnSpPr>
          <p:nvPr/>
        </p:nvCxnSpPr>
        <p:spPr bwMode="auto">
          <a:xfrm>
            <a:off x="6679116" y="3358988"/>
            <a:ext cx="916471" cy="9654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03" name="Elbow Connector 19"/>
          <p:cNvCxnSpPr>
            <a:cxnSpLocks noChangeShapeType="1"/>
            <a:stCxn id="286" idx="1"/>
            <a:endCxn id="402" idx="0"/>
          </p:cNvCxnSpPr>
          <p:nvPr/>
        </p:nvCxnSpPr>
        <p:spPr bwMode="auto">
          <a:xfrm rot="10800000" flipV="1">
            <a:off x="5627527" y="3355771"/>
            <a:ext cx="794122" cy="37817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04" name="TextBox 1"/>
          <p:cNvSpPr txBox="1">
            <a:spLocks noChangeArrowheads="1"/>
          </p:cNvSpPr>
          <p:nvPr/>
        </p:nvSpPr>
        <p:spPr bwMode="auto">
          <a:xfrm>
            <a:off x="4159464" y="3191013"/>
            <a:ext cx="2259593"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not </a:t>
            </a:r>
            <a:r>
              <a:rPr lang="de-DE" altLang="en-US" sz="600" b="0" dirty="0" err="1">
                <a:ea typeface="Arial Unicode MS" panose="020B0604020202020204" pitchFamily="34" charset="-128"/>
                <a:cs typeface="Arial Unicode MS" panose="020B0604020202020204" pitchFamily="34" charset="-128"/>
              </a:rPr>
              <a:t>implemented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with</a:t>
            </a:r>
            <a:r>
              <a:rPr lang="de-DE" altLang="en-US" sz="600" b="0" dirty="0">
                <a:ea typeface="Arial Unicode MS" panose="020B0604020202020204" pitchFamily="34" charset="-128"/>
                <a:cs typeface="Arial Unicode MS" panose="020B0604020202020204" pitchFamily="34" charset="-128"/>
              </a:rPr>
              <a:t> SAP Best Practices</a:t>
            </a:r>
            <a:endParaRPr lang="en-US" altLang="en-US" sz="600" b="0" dirty="0">
              <a:ea typeface="Arial Unicode MS" panose="020B0604020202020204" pitchFamily="34" charset="-128"/>
              <a:cs typeface="Arial Unicode MS" panose="020B0604020202020204" pitchFamily="34" charset="-128"/>
            </a:endParaRPr>
          </a:p>
        </p:txBody>
      </p:sp>
      <p:sp>
        <p:nvSpPr>
          <p:cNvPr id="305" name="TextBox 1"/>
          <p:cNvSpPr txBox="1">
            <a:spLocks noChangeArrowheads="1"/>
          </p:cNvSpPr>
          <p:nvPr/>
        </p:nvSpPr>
        <p:spPr bwMode="auto">
          <a:xfrm>
            <a:off x="6704709" y="3191013"/>
            <a:ext cx="2152192"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a:t>
            </a:r>
            <a:r>
              <a:rPr lang="de-DE" altLang="en-US" sz="600" b="0" dirty="0" err="1">
                <a:ea typeface="Arial Unicode MS" panose="020B0604020202020204" pitchFamily="34" charset="-128"/>
                <a:cs typeface="Arial Unicode MS" panose="020B0604020202020204" pitchFamily="34" charset="-128"/>
              </a:rPr>
              <a:t>implemented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with</a:t>
            </a:r>
            <a:r>
              <a:rPr lang="de-DE" altLang="en-US" sz="600" b="0" dirty="0">
                <a:ea typeface="Arial Unicode MS" panose="020B0604020202020204" pitchFamily="34" charset="-128"/>
                <a:cs typeface="Arial Unicode MS" panose="020B0604020202020204" pitchFamily="34" charset="-128"/>
              </a:rPr>
              <a:t> SAP Best Practices</a:t>
            </a:r>
            <a:endParaRPr lang="en-US" altLang="en-US" sz="600" b="0" dirty="0">
              <a:ea typeface="Arial Unicode MS" panose="020B0604020202020204" pitchFamily="34" charset="-128"/>
              <a:cs typeface="Arial Unicode MS" panose="020B0604020202020204" pitchFamily="34" charset="-128"/>
            </a:endParaRPr>
          </a:p>
        </p:txBody>
      </p:sp>
      <p:grpSp>
        <p:nvGrpSpPr>
          <p:cNvPr id="307" name="Group 14"/>
          <p:cNvGrpSpPr>
            <a:grpSpLocks/>
          </p:cNvGrpSpPr>
          <p:nvPr/>
        </p:nvGrpSpPr>
        <p:grpSpPr bwMode="auto">
          <a:xfrm>
            <a:off x="7140630" y="3731827"/>
            <a:ext cx="914400" cy="295275"/>
            <a:chOff x="2555875" y="2793485"/>
            <a:chExt cx="1090613" cy="294203"/>
          </a:xfrm>
        </p:grpSpPr>
        <p:sp>
          <p:nvSpPr>
            <p:cNvPr id="335"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Home Position Information</a:t>
              </a:r>
            </a:p>
          </p:txBody>
        </p:sp>
        <p:grpSp>
          <p:nvGrpSpPr>
            <p:cNvPr id="336" name="Group 268"/>
            <p:cNvGrpSpPr>
              <a:grpSpLocks/>
            </p:cNvGrpSpPr>
            <p:nvPr/>
          </p:nvGrpSpPr>
          <p:grpSpPr bwMode="auto">
            <a:xfrm>
              <a:off x="2566787" y="2793485"/>
              <a:ext cx="1079701" cy="294203"/>
              <a:chOff x="8489732" y="4403217"/>
              <a:chExt cx="1079512" cy="294200"/>
            </a:xfrm>
          </p:grpSpPr>
          <p:sp>
            <p:nvSpPr>
              <p:cNvPr id="337"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8"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9"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0"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51" name="Group 94278"/>
          <p:cNvGrpSpPr>
            <a:grpSpLocks/>
          </p:cNvGrpSpPr>
          <p:nvPr/>
        </p:nvGrpSpPr>
        <p:grpSpPr bwMode="auto">
          <a:xfrm>
            <a:off x="7457473" y="3455535"/>
            <a:ext cx="274638" cy="147637"/>
            <a:chOff x="7021041" y="5549632"/>
            <a:chExt cx="275109" cy="148490"/>
          </a:xfrm>
        </p:grpSpPr>
        <p:grpSp>
          <p:nvGrpSpPr>
            <p:cNvPr id="352" name="Group 129"/>
            <p:cNvGrpSpPr>
              <a:grpSpLocks/>
            </p:cNvGrpSpPr>
            <p:nvPr/>
          </p:nvGrpSpPr>
          <p:grpSpPr bwMode="auto">
            <a:xfrm>
              <a:off x="7021041" y="5550400"/>
              <a:ext cx="275109" cy="146939"/>
              <a:chOff x="4433684" y="6923053"/>
              <a:chExt cx="1242639" cy="663709"/>
            </a:xfrm>
          </p:grpSpPr>
          <p:sp>
            <p:nvSpPr>
              <p:cNvPr id="360" name="Freeform 463"/>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61"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53" name="Group 676"/>
            <p:cNvGrpSpPr>
              <a:grpSpLocks/>
            </p:cNvGrpSpPr>
            <p:nvPr/>
          </p:nvGrpSpPr>
          <p:grpSpPr bwMode="auto">
            <a:xfrm>
              <a:off x="7034746" y="5652402"/>
              <a:ext cx="249169" cy="45720"/>
              <a:chOff x="1171328" y="3126737"/>
              <a:chExt cx="413886" cy="45739"/>
            </a:xfrm>
          </p:grpSpPr>
          <p:sp>
            <p:nvSpPr>
              <p:cNvPr id="355"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6"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7"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8"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9"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54"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62" name="Group 14"/>
          <p:cNvGrpSpPr>
            <a:grpSpLocks/>
          </p:cNvGrpSpPr>
          <p:nvPr/>
        </p:nvGrpSpPr>
        <p:grpSpPr bwMode="auto">
          <a:xfrm>
            <a:off x="6153613" y="3731827"/>
            <a:ext cx="914400" cy="295275"/>
            <a:chOff x="2555875" y="2793485"/>
            <a:chExt cx="1090613" cy="294203"/>
          </a:xfrm>
        </p:grpSpPr>
        <p:sp>
          <p:nvSpPr>
            <p:cNvPr id="363"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Home Job Information</a:t>
              </a:r>
            </a:p>
          </p:txBody>
        </p:sp>
        <p:grpSp>
          <p:nvGrpSpPr>
            <p:cNvPr id="364" name="Group 268"/>
            <p:cNvGrpSpPr>
              <a:grpSpLocks/>
            </p:cNvGrpSpPr>
            <p:nvPr/>
          </p:nvGrpSpPr>
          <p:grpSpPr bwMode="auto">
            <a:xfrm>
              <a:off x="2566787" y="2793485"/>
              <a:ext cx="1079701" cy="294203"/>
              <a:chOff x="8489732" y="4403217"/>
              <a:chExt cx="1079512" cy="294200"/>
            </a:xfrm>
          </p:grpSpPr>
          <p:sp>
            <p:nvSpPr>
              <p:cNvPr id="36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9"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0"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1"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2"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3"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400" name="Elbow Connector 10"/>
          <p:cNvCxnSpPr>
            <a:cxnSpLocks noChangeShapeType="1"/>
            <a:stCxn id="355" idx="1"/>
            <a:endCxn id="363" idx="0"/>
          </p:cNvCxnSpPr>
          <p:nvPr/>
        </p:nvCxnSpPr>
        <p:spPr bwMode="auto">
          <a:xfrm rot="10800000" flipV="1">
            <a:off x="6606155" y="3580153"/>
            <a:ext cx="865606" cy="15378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01" name="Group 14"/>
          <p:cNvGrpSpPr>
            <a:grpSpLocks/>
          </p:cNvGrpSpPr>
          <p:nvPr/>
        </p:nvGrpSpPr>
        <p:grpSpPr bwMode="auto">
          <a:xfrm>
            <a:off x="5174985" y="3731827"/>
            <a:ext cx="914400" cy="295275"/>
            <a:chOff x="2555875" y="2793485"/>
            <a:chExt cx="1090613" cy="294203"/>
          </a:xfrm>
        </p:grpSpPr>
        <p:sp>
          <p:nvSpPr>
            <p:cNvPr id="402"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Home Job Information</a:t>
              </a:r>
            </a:p>
          </p:txBody>
        </p:sp>
        <p:grpSp>
          <p:nvGrpSpPr>
            <p:cNvPr id="403" name="Group 268"/>
            <p:cNvGrpSpPr>
              <a:grpSpLocks/>
            </p:cNvGrpSpPr>
            <p:nvPr/>
          </p:nvGrpSpPr>
          <p:grpSpPr bwMode="auto">
            <a:xfrm>
              <a:off x="2566787" y="2793485"/>
              <a:ext cx="1079701" cy="294203"/>
              <a:chOff x="8489732" y="4403217"/>
              <a:chExt cx="1079512" cy="294200"/>
            </a:xfrm>
          </p:grpSpPr>
          <p:sp>
            <p:nvSpPr>
              <p:cNvPr id="404"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5"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6"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7"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8"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9"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0"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1"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2"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3"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4"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5"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18" name="Group 94278"/>
          <p:cNvGrpSpPr>
            <a:grpSpLocks/>
          </p:cNvGrpSpPr>
          <p:nvPr/>
        </p:nvGrpSpPr>
        <p:grpSpPr bwMode="auto">
          <a:xfrm rot="10800000">
            <a:off x="7457474" y="4137626"/>
            <a:ext cx="274638" cy="147637"/>
            <a:chOff x="7021041" y="5549632"/>
            <a:chExt cx="275109" cy="148490"/>
          </a:xfrm>
        </p:grpSpPr>
        <p:grpSp>
          <p:nvGrpSpPr>
            <p:cNvPr id="419" name="Group 129"/>
            <p:cNvGrpSpPr>
              <a:grpSpLocks/>
            </p:cNvGrpSpPr>
            <p:nvPr/>
          </p:nvGrpSpPr>
          <p:grpSpPr bwMode="auto">
            <a:xfrm>
              <a:off x="7021041" y="5550400"/>
              <a:ext cx="275109" cy="146939"/>
              <a:chOff x="4433684" y="6923053"/>
              <a:chExt cx="1242639" cy="663709"/>
            </a:xfrm>
          </p:grpSpPr>
          <p:sp>
            <p:nvSpPr>
              <p:cNvPr id="427" name="Freeform 525"/>
              <p:cNvSpPr/>
              <p:nvPr/>
            </p:nvSpPr>
            <p:spPr bwMode="gray">
              <a:xfrm>
                <a:off x="4433684" y="6919587"/>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2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20" name="Group 676"/>
            <p:cNvGrpSpPr>
              <a:grpSpLocks/>
            </p:cNvGrpSpPr>
            <p:nvPr/>
          </p:nvGrpSpPr>
          <p:grpSpPr bwMode="auto">
            <a:xfrm>
              <a:off x="7034746" y="5652402"/>
              <a:ext cx="249169" cy="45720"/>
              <a:chOff x="1171328" y="3126737"/>
              <a:chExt cx="413886" cy="45739"/>
            </a:xfrm>
          </p:grpSpPr>
          <p:sp>
            <p:nvSpPr>
              <p:cNvPr id="42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2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429" name="Elbow Connector 21"/>
          <p:cNvCxnSpPr>
            <a:cxnSpLocks noChangeShapeType="1"/>
            <a:stCxn id="363" idx="2"/>
            <a:endCxn id="427" idx="26"/>
          </p:cNvCxnSpPr>
          <p:nvPr/>
        </p:nvCxnSpPr>
        <p:spPr bwMode="auto">
          <a:xfrm rot="16200000" flipH="1">
            <a:off x="6978945" y="3649534"/>
            <a:ext cx="115562" cy="86114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30" name="Elbow Connector 23"/>
          <p:cNvCxnSpPr>
            <a:cxnSpLocks noChangeShapeType="1"/>
            <a:stCxn id="433" idx="2"/>
            <a:endCxn id="422" idx="1"/>
          </p:cNvCxnSpPr>
          <p:nvPr/>
        </p:nvCxnSpPr>
        <p:spPr bwMode="auto">
          <a:xfrm rot="5400000">
            <a:off x="8076909" y="3655326"/>
            <a:ext cx="146234" cy="86440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32" name="Group 14"/>
          <p:cNvGrpSpPr>
            <a:grpSpLocks/>
          </p:cNvGrpSpPr>
          <p:nvPr/>
        </p:nvGrpSpPr>
        <p:grpSpPr bwMode="auto">
          <a:xfrm>
            <a:off x="8129685" y="3723912"/>
            <a:ext cx="914400" cy="295275"/>
            <a:chOff x="2555875" y="2793485"/>
            <a:chExt cx="1090613" cy="294203"/>
          </a:xfrm>
        </p:grpSpPr>
        <p:sp>
          <p:nvSpPr>
            <p:cNvPr id="433"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Host Position Information</a:t>
              </a:r>
            </a:p>
          </p:txBody>
        </p:sp>
        <p:grpSp>
          <p:nvGrpSpPr>
            <p:cNvPr id="434" name="Group 268"/>
            <p:cNvGrpSpPr>
              <a:grpSpLocks/>
            </p:cNvGrpSpPr>
            <p:nvPr/>
          </p:nvGrpSpPr>
          <p:grpSpPr bwMode="auto">
            <a:xfrm>
              <a:off x="2566787" y="2793485"/>
              <a:ext cx="1079701" cy="294203"/>
              <a:chOff x="8489732" y="4403217"/>
              <a:chExt cx="1079512" cy="294200"/>
            </a:xfrm>
          </p:grpSpPr>
          <p:sp>
            <p:nvSpPr>
              <p:cNvPr id="43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49" name="Group 26"/>
          <p:cNvGrpSpPr>
            <a:grpSpLocks/>
          </p:cNvGrpSpPr>
          <p:nvPr/>
        </p:nvGrpSpPr>
        <p:grpSpPr bwMode="auto">
          <a:xfrm>
            <a:off x="470295" y="4040368"/>
            <a:ext cx="1081088" cy="404813"/>
            <a:chOff x="2555874" y="1628773"/>
            <a:chExt cx="1080708" cy="404530"/>
          </a:xfrm>
        </p:grpSpPr>
        <p:grpSp>
          <p:nvGrpSpPr>
            <p:cNvPr id="450" name="Group 278"/>
            <p:cNvGrpSpPr>
              <a:grpSpLocks/>
            </p:cNvGrpSpPr>
            <p:nvPr/>
          </p:nvGrpSpPr>
          <p:grpSpPr bwMode="auto">
            <a:xfrm>
              <a:off x="2555874" y="1628773"/>
              <a:ext cx="1079500" cy="398463"/>
              <a:chOff x="2555776" y="1628800"/>
              <a:chExt cx="1080000" cy="398421"/>
            </a:xfrm>
          </p:grpSpPr>
          <p:sp>
            <p:nvSpPr>
              <p:cNvPr id="46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Home Position Details</a:t>
                </a:r>
              </a:p>
            </p:txBody>
          </p:sp>
          <p:grpSp>
            <p:nvGrpSpPr>
              <p:cNvPr id="467" name="Group 284"/>
              <p:cNvGrpSpPr>
                <a:grpSpLocks/>
              </p:cNvGrpSpPr>
              <p:nvPr/>
            </p:nvGrpSpPr>
            <p:grpSpPr bwMode="auto">
              <a:xfrm>
                <a:off x="2627784" y="1628800"/>
                <a:ext cx="186692" cy="163835"/>
                <a:chOff x="-1499789" y="3692879"/>
                <a:chExt cx="186692" cy="163835"/>
              </a:xfrm>
            </p:grpSpPr>
            <p:sp>
              <p:nvSpPr>
                <p:cNvPr id="46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6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451" name="Group 358"/>
            <p:cNvGrpSpPr>
              <a:grpSpLocks/>
            </p:cNvGrpSpPr>
            <p:nvPr/>
          </p:nvGrpSpPr>
          <p:grpSpPr bwMode="auto">
            <a:xfrm>
              <a:off x="2557070" y="1739103"/>
              <a:ext cx="1079512" cy="294200"/>
              <a:chOff x="8489732" y="4403217"/>
              <a:chExt cx="1079512" cy="294200"/>
            </a:xfrm>
          </p:grpSpPr>
          <p:sp>
            <p:nvSpPr>
              <p:cNvPr id="45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70" name="Group 689"/>
          <p:cNvGrpSpPr>
            <a:grpSpLocks/>
          </p:cNvGrpSpPr>
          <p:nvPr/>
        </p:nvGrpSpPr>
        <p:grpSpPr bwMode="auto">
          <a:xfrm rot="10800000">
            <a:off x="468708" y="4956778"/>
            <a:ext cx="276225" cy="150813"/>
            <a:chOff x="7020496" y="4784785"/>
            <a:chExt cx="275109" cy="150745"/>
          </a:xfrm>
        </p:grpSpPr>
        <p:grpSp>
          <p:nvGrpSpPr>
            <p:cNvPr id="471" name="Group 118"/>
            <p:cNvGrpSpPr>
              <a:grpSpLocks/>
            </p:cNvGrpSpPr>
            <p:nvPr/>
          </p:nvGrpSpPr>
          <p:grpSpPr bwMode="auto">
            <a:xfrm>
              <a:off x="7020496" y="4784785"/>
              <a:ext cx="275109" cy="150745"/>
              <a:chOff x="7022877" y="4789547"/>
              <a:chExt cx="275109" cy="150745"/>
            </a:xfrm>
          </p:grpSpPr>
          <p:grpSp>
            <p:nvGrpSpPr>
              <p:cNvPr id="479" name="Group 132"/>
              <p:cNvGrpSpPr>
                <a:grpSpLocks/>
              </p:cNvGrpSpPr>
              <p:nvPr/>
            </p:nvGrpSpPr>
            <p:grpSpPr bwMode="auto">
              <a:xfrm>
                <a:off x="7022877" y="4789547"/>
                <a:ext cx="275109" cy="146939"/>
                <a:chOff x="3014456" y="6923053"/>
                <a:chExt cx="1242639" cy="663709"/>
              </a:xfrm>
            </p:grpSpPr>
            <p:sp>
              <p:nvSpPr>
                <p:cNvPr id="484" name="Freeform 56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8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80" name="Group 541"/>
              <p:cNvGrpSpPr>
                <a:grpSpLocks/>
              </p:cNvGrpSpPr>
              <p:nvPr/>
            </p:nvGrpSpPr>
            <p:grpSpPr bwMode="auto">
              <a:xfrm>
                <a:off x="7029450" y="4894573"/>
                <a:ext cx="268536" cy="45719"/>
                <a:chOff x="7588635" y="4913826"/>
                <a:chExt cx="495416" cy="33609"/>
              </a:xfrm>
            </p:grpSpPr>
            <p:sp>
              <p:nvSpPr>
                <p:cNvPr id="48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72" name="Group 654"/>
            <p:cNvGrpSpPr>
              <a:grpSpLocks/>
            </p:cNvGrpSpPr>
            <p:nvPr/>
          </p:nvGrpSpPr>
          <p:grpSpPr bwMode="auto">
            <a:xfrm>
              <a:off x="7035027" y="4886004"/>
              <a:ext cx="249169" cy="45720"/>
              <a:chOff x="1171328" y="3126737"/>
              <a:chExt cx="413886" cy="45739"/>
            </a:xfrm>
          </p:grpSpPr>
          <p:sp>
            <p:nvSpPr>
              <p:cNvPr id="47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7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486" name="Elbow Connector 27"/>
          <p:cNvCxnSpPr>
            <a:cxnSpLocks noChangeShapeType="1"/>
            <a:stCxn id="670" idx="2"/>
            <a:endCxn id="474" idx="1"/>
          </p:cNvCxnSpPr>
          <p:nvPr/>
        </p:nvCxnSpPr>
        <p:spPr bwMode="auto">
          <a:xfrm rot="5400000">
            <a:off x="818371" y="4791299"/>
            <a:ext cx="103948" cy="27940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87" name="Elbow Connector 30"/>
          <p:cNvCxnSpPr>
            <a:cxnSpLocks noChangeShapeType="1"/>
            <a:stCxn id="402" idx="1"/>
            <a:endCxn id="484" idx="33"/>
          </p:cNvCxnSpPr>
          <p:nvPr/>
        </p:nvCxnSpPr>
        <p:spPr bwMode="auto">
          <a:xfrm rot="10800000" flipV="1">
            <a:off x="470591" y="3878133"/>
            <a:ext cx="4704395" cy="1085142"/>
          </a:xfrm>
          <a:prstGeom prst="bentConnector3">
            <a:avLst>
              <a:gd name="adj1" fmla="val 104899"/>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88" name="Group 26"/>
          <p:cNvGrpSpPr>
            <a:grpSpLocks/>
          </p:cNvGrpSpPr>
          <p:nvPr/>
        </p:nvGrpSpPr>
        <p:grpSpPr bwMode="auto">
          <a:xfrm>
            <a:off x="67070" y="5127978"/>
            <a:ext cx="1081088" cy="404813"/>
            <a:chOff x="2555874" y="1628773"/>
            <a:chExt cx="1080708" cy="404530"/>
          </a:xfrm>
        </p:grpSpPr>
        <p:grpSp>
          <p:nvGrpSpPr>
            <p:cNvPr id="489" name="Group 278"/>
            <p:cNvGrpSpPr>
              <a:grpSpLocks/>
            </p:cNvGrpSpPr>
            <p:nvPr/>
          </p:nvGrpSpPr>
          <p:grpSpPr bwMode="auto">
            <a:xfrm>
              <a:off x="2555874" y="1628773"/>
              <a:ext cx="1079500" cy="398463"/>
              <a:chOff x="2555776" y="1628800"/>
              <a:chExt cx="1080000" cy="398421"/>
            </a:xfrm>
          </p:grpSpPr>
          <p:sp>
            <p:nvSpPr>
              <p:cNvPr id="505"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Home Assignment Details</a:t>
                </a:r>
              </a:p>
            </p:txBody>
          </p:sp>
          <p:grpSp>
            <p:nvGrpSpPr>
              <p:cNvPr id="506" name="Group 284"/>
              <p:cNvGrpSpPr>
                <a:grpSpLocks/>
              </p:cNvGrpSpPr>
              <p:nvPr/>
            </p:nvGrpSpPr>
            <p:grpSpPr bwMode="auto">
              <a:xfrm>
                <a:off x="2627784" y="1628800"/>
                <a:ext cx="186692" cy="163835"/>
                <a:chOff x="-1499789" y="3692879"/>
                <a:chExt cx="186692" cy="163835"/>
              </a:xfrm>
            </p:grpSpPr>
            <p:sp>
              <p:nvSpPr>
                <p:cNvPr id="50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0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E</a:t>
                  </a:r>
                </a:p>
              </p:txBody>
            </p:sp>
          </p:grpSp>
        </p:grpSp>
        <p:grpSp>
          <p:nvGrpSpPr>
            <p:cNvPr id="490" name="Group 358"/>
            <p:cNvGrpSpPr>
              <a:grpSpLocks/>
            </p:cNvGrpSpPr>
            <p:nvPr/>
          </p:nvGrpSpPr>
          <p:grpSpPr bwMode="auto">
            <a:xfrm>
              <a:off x="2557070" y="1739103"/>
              <a:ext cx="1079512" cy="294200"/>
              <a:chOff x="8489732" y="4403217"/>
              <a:chExt cx="1079512" cy="294200"/>
            </a:xfrm>
          </p:grpSpPr>
          <p:sp>
            <p:nvSpPr>
              <p:cNvPr id="491"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2"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3"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4"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5"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6"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7"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8"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9"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0"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1"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2"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3"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4"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10" name="Straight Arrow Connector 15794"/>
          <p:cNvCxnSpPr>
            <a:cxnSpLocks noChangeShapeType="1"/>
            <a:stCxn id="473" idx="0"/>
            <a:endCxn id="505" idx="0"/>
          </p:cNvCxnSpPr>
          <p:nvPr/>
        </p:nvCxnSpPr>
        <p:spPr bwMode="auto">
          <a:xfrm>
            <a:off x="605231" y="5107591"/>
            <a:ext cx="1589" cy="13151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653" name="Group 26"/>
          <p:cNvGrpSpPr>
            <a:grpSpLocks/>
          </p:cNvGrpSpPr>
          <p:nvPr/>
        </p:nvGrpSpPr>
        <p:grpSpPr bwMode="auto">
          <a:xfrm>
            <a:off x="470295" y="4480565"/>
            <a:ext cx="1081088" cy="404813"/>
            <a:chOff x="2555874" y="1628773"/>
            <a:chExt cx="1080708" cy="404530"/>
          </a:xfrm>
        </p:grpSpPr>
        <p:grpSp>
          <p:nvGrpSpPr>
            <p:cNvPr id="654" name="Group 278"/>
            <p:cNvGrpSpPr>
              <a:grpSpLocks/>
            </p:cNvGrpSpPr>
            <p:nvPr/>
          </p:nvGrpSpPr>
          <p:grpSpPr bwMode="auto">
            <a:xfrm>
              <a:off x="2555874" y="1628773"/>
              <a:ext cx="1079500" cy="398463"/>
              <a:chOff x="2555776" y="1628800"/>
              <a:chExt cx="1080000" cy="398421"/>
            </a:xfrm>
          </p:grpSpPr>
          <p:sp>
            <p:nvSpPr>
              <p:cNvPr id="670"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Host Position Details</a:t>
                </a:r>
              </a:p>
            </p:txBody>
          </p:sp>
          <p:grpSp>
            <p:nvGrpSpPr>
              <p:cNvPr id="671" name="Group 284"/>
              <p:cNvGrpSpPr>
                <a:grpSpLocks/>
              </p:cNvGrpSpPr>
              <p:nvPr/>
            </p:nvGrpSpPr>
            <p:grpSpPr bwMode="auto">
              <a:xfrm>
                <a:off x="2627784" y="1628800"/>
                <a:ext cx="186692" cy="163835"/>
                <a:chOff x="-1499789" y="3692879"/>
                <a:chExt cx="186692" cy="163835"/>
              </a:xfrm>
            </p:grpSpPr>
            <p:sp>
              <p:nvSpPr>
                <p:cNvPr id="67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7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D</a:t>
                  </a:r>
                </a:p>
              </p:txBody>
            </p:sp>
          </p:grpSp>
        </p:grpSp>
        <p:grpSp>
          <p:nvGrpSpPr>
            <p:cNvPr id="655" name="Group 358"/>
            <p:cNvGrpSpPr>
              <a:grpSpLocks/>
            </p:cNvGrpSpPr>
            <p:nvPr/>
          </p:nvGrpSpPr>
          <p:grpSpPr bwMode="auto">
            <a:xfrm>
              <a:off x="2557070" y="1739103"/>
              <a:ext cx="1079512" cy="294200"/>
              <a:chOff x="8489732" y="4403217"/>
              <a:chExt cx="1079512" cy="294200"/>
            </a:xfrm>
          </p:grpSpPr>
          <p:sp>
            <p:nvSpPr>
              <p:cNvPr id="65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0" name="Straight Arrow Connector 19"/>
          <p:cNvCxnSpPr>
            <a:stCxn id="466" idx="2"/>
            <a:endCxn id="670" idx="0"/>
          </p:cNvCxnSpPr>
          <p:nvPr/>
        </p:nvCxnSpPr>
        <p:spPr>
          <a:xfrm>
            <a:off x="1010045" y="4438828"/>
            <a:ext cx="0" cy="15286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674" name="Group 26"/>
          <p:cNvGrpSpPr>
            <a:grpSpLocks/>
          </p:cNvGrpSpPr>
          <p:nvPr/>
        </p:nvGrpSpPr>
        <p:grpSpPr bwMode="auto">
          <a:xfrm>
            <a:off x="67070" y="5573899"/>
            <a:ext cx="1081088" cy="404813"/>
            <a:chOff x="2555874" y="1628773"/>
            <a:chExt cx="1080708" cy="404530"/>
          </a:xfrm>
        </p:grpSpPr>
        <p:grpSp>
          <p:nvGrpSpPr>
            <p:cNvPr id="675" name="Group 278"/>
            <p:cNvGrpSpPr>
              <a:grpSpLocks/>
            </p:cNvGrpSpPr>
            <p:nvPr/>
          </p:nvGrpSpPr>
          <p:grpSpPr bwMode="auto">
            <a:xfrm>
              <a:off x="2555874" y="1628773"/>
              <a:ext cx="1079500" cy="398463"/>
              <a:chOff x="2555776" y="1628800"/>
              <a:chExt cx="1080000" cy="398421"/>
            </a:xfrm>
          </p:grpSpPr>
          <p:sp>
            <p:nvSpPr>
              <p:cNvPr id="73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Global Assignment Details</a:t>
                </a:r>
              </a:p>
            </p:txBody>
          </p:sp>
          <p:grpSp>
            <p:nvGrpSpPr>
              <p:cNvPr id="738" name="Group 284"/>
              <p:cNvGrpSpPr>
                <a:grpSpLocks/>
              </p:cNvGrpSpPr>
              <p:nvPr/>
            </p:nvGrpSpPr>
            <p:grpSpPr bwMode="auto">
              <a:xfrm>
                <a:off x="2627784" y="1628800"/>
                <a:ext cx="186692" cy="163835"/>
                <a:chOff x="-1499789" y="3692879"/>
                <a:chExt cx="186692" cy="163835"/>
              </a:xfrm>
            </p:grpSpPr>
            <p:sp>
              <p:nvSpPr>
                <p:cNvPr id="739"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40"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F</a:t>
                  </a:r>
                </a:p>
              </p:txBody>
            </p:sp>
          </p:grpSp>
        </p:grpSp>
        <p:grpSp>
          <p:nvGrpSpPr>
            <p:cNvPr id="676" name="Group 358"/>
            <p:cNvGrpSpPr>
              <a:grpSpLocks/>
            </p:cNvGrpSpPr>
            <p:nvPr/>
          </p:nvGrpSpPr>
          <p:grpSpPr bwMode="auto">
            <a:xfrm>
              <a:off x="2557070" y="1739103"/>
              <a:ext cx="1079512" cy="294200"/>
              <a:chOff x="8489732" y="4403217"/>
              <a:chExt cx="1079512" cy="294200"/>
            </a:xfrm>
          </p:grpSpPr>
          <p:sp>
            <p:nvSpPr>
              <p:cNvPr id="67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7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7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5" name="Straight Arrow Connector 24"/>
          <p:cNvCxnSpPr>
            <a:stCxn id="505" idx="2"/>
            <a:endCxn id="737" idx="0"/>
          </p:cNvCxnSpPr>
          <p:nvPr/>
        </p:nvCxnSpPr>
        <p:spPr>
          <a:xfrm>
            <a:off x="606820" y="5526438"/>
            <a:ext cx="0" cy="15858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8"/>
          <p:cNvCxnSpPr>
            <a:stCxn id="15821" idx="2"/>
            <a:endCxn id="531" idx="0"/>
          </p:cNvCxnSpPr>
          <p:nvPr/>
        </p:nvCxnSpPr>
        <p:spPr>
          <a:xfrm>
            <a:off x="606820" y="2417366"/>
            <a:ext cx="436" cy="14699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79" name="Straight Arrow Connector 15778"/>
          <p:cNvCxnSpPr>
            <a:endCxn id="335" idx="0"/>
          </p:cNvCxnSpPr>
          <p:nvPr/>
        </p:nvCxnSpPr>
        <p:spPr>
          <a:xfrm flipH="1">
            <a:off x="7593172" y="3609026"/>
            <a:ext cx="6681" cy="12491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82" name="Straight Arrow Connector 15781"/>
          <p:cNvCxnSpPr>
            <a:stCxn id="335" idx="2"/>
            <a:endCxn id="428" idx="2"/>
          </p:cNvCxnSpPr>
          <p:nvPr/>
        </p:nvCxnSpPr>
        <p:spPr>
          <a:xfrm>
            <a:off x="7593172" y="4022325"/>
            <a:ext cx="1620" cy="13594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93" name="Straight Arrow Connector 15792"/>
          <p:cNvCxnSpPr>
            <a:stCxn id="427" idx="0"/>
            <a:endCxn id="466" idx="3"/>
          </p:cNvCxnSpPr>
          <p:nvPr/>
        </p:nvCxnSpPr>
        <p:spPr>
          <a:xfrm flipH="1">
            <a:off x="1549794" y="4282203"/>
            <a:ext cx="6034459" cy="1295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95" name="Straight Arrow Connector 15794"/>
          <p:cNvCxnSpPr>
            <a:stCxn id="737" idx="3"/>
            <a:endCxn id="326" idx="1"/>
          </p:cNvCxnSpPr>
          <p:nvPr/>
        </p:nvCxnSpPr>
        <p:spPr>
          <a:xfrm>
            <a:off x="1146569" y="5828691"/>
            <a:ext cx="5349613" cy="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 name="Straight Arrow Connector 3"/>
          <p:cNvCxnSpPr>
            <a:cxnSpLocks/>
            <a:stCxn id="326" idx="2"/>
            <a:endCxn id="590" idx="0"/>
          </p:cNvCxnSpPr>
          <p:nvPr/>
        </p:nvCxnSpPr>
        <p:spPr>
          <a:xfrm>
            <a:off x="7035932" y="5972361"/>
            <a:ext cx="8626" cy="20023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Elbow Connector 13"/>
          <p:cNvCxnSpPr>
            <a:stCxn id="385" idx="3"/>
            <a:endCxn id="285" idx="0"/>
          </p:cNvCxnSpPr>
          <p:nvPr/>
        </p:nvCxnSpPr>
        <p:spPr>
          <a:xfrm>
            <a:off x="5078943" y="3002313"/>
            <a:ext cx="1468119" cy="22884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89" name="Group 12"/>
          <p:cNvGrpSpPr>
            <a:grpSpLocks/>
          </p:cNvGrpSpPr>
          <p:nvPr/>
        </p:nvGrpSpPr>
        <p:grpSpPr bwMode="auto">
          <a:xfrm>
            <a:off x="6904858" y="6172596"/>
            <a:ext cx="279400" cy="279400"/>
            <a:chOff x="1830387" y="4857052"/>
            <a:chExt cx="279400" cy="279400"/>
          </a:xfrm>
        </p:grpSpPr>
        <p:sp>
          <p:nvSpPr>
            <p:cNvPr id="590"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591"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592" name="TextBox 1"/>
          <p:cNvSpPr txBox="1">
            <a:spLocks noChangeArrowheads="1"/>
          </p:cNvSpPr>
          <p:nvPr/>
        </p:nvSpPr>
        <p:spPr bwMode="auto">
          <a:xfrm>
            <a:off x="5795326" y="6140183"/>
            <a:ext cx="1063898" cy="313932"/>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ready to experience different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processes at host company</a:t>
            </a:r>
            <a:endParaRPr lang="en-US" altLang="en-US" sz="600"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53954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Assignment Creation (Sub-Process) (2/2)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8492702"/>
              </p:ext>
            </p:extLst>
          </p:nvPr>
        </p:nvGraphicFramePr>
        <p:xfrm>
          <a:off x="747713" y="1861608"/>
          <a:ext cx="5206774" cy="1828696"/>
        </p:xfrm>
        <a:graphic>
          <a:graphicData uri="http://schemas.openxmlformats.org/drawingml/2006/table">
            <a:tbl>
              <a:tblPr/>
              <a:tblGrid>
                <a:gridCol w="384401">
                  <a:extLst>
                    <a:ext uri="{9D8B030D-6E8A-4147-A177-3AD203B41FA5}">
                      <a16:colId xmlns:a16="http://schemas.microsoft.com/office/drawing/2014/main" val="20000"/>
                    </a:ext>
                  </a:extLst>
                </a:gridCol>
                <a:gridCol w="4822373">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Global Assignment Details</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Home Assignment - Paused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radio-button</a:t>
                      </a:r>
                      <a:endParaRPr kumimoji="0" lang="de-DE" altLang="en-US" sz="800" b="0" i="0" u="none" strike="noStrike" cap="none" normalizeH="0" baseline="0" dirty="0">
                        <a:ln>
                          <a:noFill/>
                        </a:ln>
                        <a:solidFill>
                          <a:schemeClr val="tx1"/>
                        </a:solidFill>
                        <a:effectLst/>
                        <a:latin typeface="Arial" charset="0"/>
                        <a:cs typeface="Arial" charset="0"/>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130031"/>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My Employee File</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8757151"/>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My </a:t>
                      </a:r>
                      <a:r>
                        <a:rPr kumimoji="0" lang="en-US" altLang="en-US" sz="800" b="0" i="1" u="none" strike="noStrike" cap="none" normalizeH="0" baseline="0" dirty="0">
                          <a:ln>
                            <a:noFill/>
                          </a:ln>
                          <a:solidFill>
                            <a:schemeClr val="tx1"/>
                          </a:solidFill>
                          <a:effectLst/>
                          <a:latin typeface="Arial" charset="0"/>
                          <a:cs typeface="Arial" charset="0"/>
                        </a:rPr>
                        <a:t>Employee File</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1743701"/>
                  </a:ext>
                </a:extLst>
              </a:tr>
            </a:tbl>
          </a:graphicData>
        </a:graphic>
      </p:graphicFrame>
      <p:grpSp>
        <p:nvGrpSpPr>
          <p:cNvPr id="5" name="Group 245"/>
          <p:cNvGrpSpPr>
            <a:grpSpLocks/>
          </p:cNvGrpSpPr>
          <p:nvPr/>
        </p:nvGrpSpPr>
        <p:grpSpPr bwMode="auto">
          <a:xfrm>
            <a:off x="836613" y="2121958"/>
            <a:ext cx="187325" cy="163513"/>
            <a:chOff x="-1500351" y="3692879"/>
            <a:chExt cx="187346" cy="163380"/>
          </a:xfrm>
        </p:grpSpPr>
        <p:sp>
          <p:nvSpPr>
            <p:cNvPr id="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8" name="Group 245"/>
          <p:cNvGrpSpPr>
            <a:grpSpLocks/>
          </p:cNvGrpSpPr>
          <p:nvPr/>
        </p:nvGrpSpPr>
        <p:grpSpPr bwMode="auto">
          <a:xfrm>
            <a:off x="836613" y="2341561"/>
            <a:ext cx="187325" cy="163512"/>
            <a:chOff x="-1500351" y="3692879"/>
            <a:chExt cx="187346" cy="163380"/>
          </a:xfrm>
        </p:grpSpPr>
        <p:sp>
          <p:nvSpPr>
            <p:cNvPr id="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958057367"/>
              </p:ext>
            </p:extLst>
          </p:nvPr>
        </p:nvGraphicFramePr>
        <p:xfrm>
          <a:off x="747713" y="4022698"/>
          <a:ext cx="1452023" cy="685800"/>
        </p:xfrm>
        <a:graphic>
          <a:graphicData uri="http://schemas.openxmlformats.org/drawingml/2006/table">
            <a:tbl>
              <a:tblPr/>
              <a:tblGrid>
                <a:gridCol w="434106">
                  <a:extLst>
                    <a:ext uri="{9D8B030D-6E8A-4147-A177-3AD203B41FA5}">
                      <a16:colId xmlns:a16="http://schemas.microsoft.com/office/drawing/2014/main" val="20000"/>
                    </a:ext>
                  </a:extLst>
                </a:gridCol>
                <a:gridCol w="1017917">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4234728"/>
                  </a:ext>
                </a:extLst>
              </a:tr>
            </a:tbl>
          </a:graphicData>
        </a:graphic>
      </p:graphicFrame>
      <p:sp>
        <p:nvSpPr>
          <p:cNvPr id="17" name="Oval 720"/>
          <p:cNvSpPr>
            <a:spLocks noChangeArrowheads="1"/>
          </p:cNvSpPr>
          <p:nvPr/>
        </p:nvSpPr>
        <p:spPr bwMode="auto">
          <a:xfrm>
            <a:off x="846138" y="4268072"/>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 name="Rectangle 368"/>
          <p:cNvSpPr>
            <a:spLocks noChangeArrowheads="1"/>
          </p:cNvSpPr>
          <p:nvPr/>
        </p:nvSpPr>
        <p:spPr bwMode="auto">
          <a:xfrm>
            <a:off x="655638" y="1496483"/>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20" name="Group 245"/>
          <p:cNvGrpSpPr>
            <a:grpSpLocks/>
          </p:cNvGrpSpPr>
          <p:nvPr/>
        </p:nvGrpSpPr>
        <p:grpSpPr bwMode="auto">
          <a:xfrm>
            <a:off x="838200" y="2577567"/>
            <a:ext cx="187325" cy="163512"/>
            <a:chOff x="-1500351" y="3692879"/>
            <a:chExt cx="187346" cy="163380"/>
          </a:xfrm>
        </p:grpSpPr>
        <p:sp>
          <p:nvSpPr>
            <p:cNvPr id="2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23" name="Group 245"/>
          <p:cNvGrpSpPr>
            <a:grpSpLocks/>
          </p:cNvGrpSpPr>
          <p:nvPr/>
        </p:nvGrpSpPr>
        <p:grpSpPr bwMode="auto">
          <a:xfrm>
            <a:off x="836613" y="2807763"/>
            <a:ext cx="187325" cy="163512"/>
            <a:chOff x="-1500351" y="3692879"/>
            <a:chExt cx="187346" cy="163380"/>
          </a:xfrm>
        </p:grpSpPr>
        <p:sp>
          <p:nvSpPr>
            <p:cNvPr id="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nvGrpSpPr>
          <p:cNvPr id="26" name="Group 245"/>
          <p:cNvGrpSpPr>
            <a:grpSpLocks/>
          </p:cNvGrpSpPr>
          <p:nvPr/>
        </p:nvGrpSpPr>
        <p:grpSpPr bwMode="auto">
          <a:xfrm>
            <a:off x="837941" y="3031722"/>
            <a:ext cx="187325" cy="163512"/>
            <a:chOff x="-1500351" y="3692879"/>
            <a:chExt cx="187346" cy="163380"/>
          </a:xfrm>
        </p:grpSpPr>
        <p:sp>
          <p:nvSpPr>
            <p:cNvPr id="2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nvGrpSpPr>
          <p:cNvPr id="29" name="Group 245"/>
          <p:cNvGrpSpPr>
            <a:grpSpLocks/>
          </p:cNvGrpSpPr>
          <p:nvPr/>
        </p:nvGrpSpPr>
        <p:grpSpPr bwMode="auto">
          <a:xfrm>
            <a:off x="836613" y="3261358"/>
            <a:ext cx="187325" cy="163512"/>
            <a:chOff x="-1500351" y="3692879"/>
            <a:chExt cx="187346" cy="163380"/>
          </a:xfrm>
        </p:grpSpPr>
        <p:sp>
          <p:nvSpPr>
            <p:cNvPr id="3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nvGrpSpPr>
          <p:cNvPr id="32" name="Group 245"/>
          <p:cNvGrpSpPr>
            <a:grpSpLocks/>
          </p:cNvGrpSpPr>
          <p:nvPr/>
        </p:nvGrpSpPr>
        <p:grpSpPr bwMode="auto">
          <a:xfrm>
            <a:off x="837941" y="3493706"/>
            <a:ext cx="187325" cy="163512"/>
            <a:chOff x="-1500351" y="3692879"/>
            <a:chExt cx="187346" cy="163380"/>
          </a:xfrm>
        </p:grpSpPr>
        <p:sp>
          <p:nvSpPr>
            <p:cNvPr id="3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sp>
        <p:nvSpPr>
          <p:cNvPr id="35" name="TextBox 306"/>
          <p:cNvSpPr txBox="1">
            <a:spLocks noChangeArrowheads="1"/>
          </p:cNvSpPr>
          <p:nvPr/>
        </p:nvSpPr>
        <p:spPr bwMode="auto">
          <a:xfrm>
            <a:off x="747713" y="3784550"/>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sp>
        <p:nvSpPr>
          <p:cNvPr id="39" name="Oval 720"/>
          <p:cNvSpPr>
            <a:spLocks noChangeArrowheads="1"/>
          </p:cNvSpPr>
          <p:nvPr/>
        </p:nvSpPr>
        <p:spPr bwMode="auto">
          <a:xfrm>
            <a:off x="839787" y="4491675"/>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260909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Global Assignment Maintenance (Optional Sub-Process)</a:t>
            </a:r>
          </a:p>
        </p:txBody>
      </p:sp>
      <p:sp>
        <p:nvSpPr>
          <p:cNvPr id="15363" name="Rectangle 15"/>
          <p:cNvSpPr>
            <a:spLocks noChangeArrowheads="1"/>
          </p:cNvSpPr>
          <p:nvPr/>
        </p:nvSpPr>
        <p:spPr bwMode="auto">
          <a:xfrm>
            <a:off x="3144938" y="1612368"/>
            <a:ext cx="208020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3144938" y="1840968"/>
            <a:ext cx="2080204" cy="2242297"/>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3144938" y="1385349"/>
            <a:ext cx="2080204"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3670846" y="2543927"/>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Global Assignment</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3" name="Straight Arrow Connector 234"/>
          <p:cNvCxnSpPr>
            <a:cxnSpLocks noChangeShapeType="1"/>
            <a:stCxn id="308" idx="4"/>
            <a:endCxn id="15821" idx="0"/>
          </p:cNvCxnSpPr>
          <p:nvPr/>
        </p:nvCxnSpPr>
        <p:spPr bwMode="auto">
          <a:xfrm>
            <a:off x="4207595" y="2323156"/>
            <a:ext cx="3001" cy="331896"/>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2985179" y="2085405"/>
            <a:ext cx="1015663"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Type of global assignment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should change</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4092196" y="2089156"/>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aphicFrame>
        <p:nvGraphicFramePr>
          <p:cNvPr id="236" name="Table 235"/>
          <p:cNvGraphicFramePr>
            <a:graphicFrameLocks noGrp="1"/>
          </p:cNvGraphicFramePr>
          <p:nvPr>
            <p:extLst>
              <p:ext uri="{D42A27DB-BD31-4B8C-83A1-F6EECF244321}">
                <p14:modId xmlns:p14="http://schemas.microsoft.com/office/powerpoint/2010/main" val="1558759721"/>
              </p:ext>
            </p:extLst>
          </p:nvPr>
        </p:nvGraphicFramePr>
        <p:xfrm>
          <a:off x="1215602" y="5089170"/>
          <a:ext cx="6211741" cy="457132"/>
        </p:xfrm>
        <a:graphic>
          <a:graphicData uri="http://schemas.openxmlformats.org/drawingml/2006/table">
            <a:tbl>
              <a:tblPr/>
              <a:tblGrid>
                <a:gridCol w="352979">
                  <a:extLst>
                    <a:ext uri="{9D8B030D-6E8A-4147-A177-3AD203B41FA5}">
                      <a16:colId xmlns:a16="http://schemas.microsoft.com/office/drawing/2014/main" val="20000"/>
                    </a:ext>
                  </a:extLst>
                </a:gridCol>
                <a:gridCol w="5858762">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On Global Assignment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radio-button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Manage</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Global Assignment </a:t>
                      </a:r>
                      <a:r>
                        <a:rPr kumimoji="0" lang="en-US" altLang="en-US" sz="800" b="0" i="1" u="none" strike="noStrike" cap="none" normalizeH="0" baseline="0" dirty="0">
                          <a:ln>
                            <a:noFill/>
                          </a:ln>
                          <a:solidFill>
                            <a:schemeClr val="tx1"/>
                          </a:solidFill>
                          <a:effectLst/>
                          <a:latin typeface="Arial" charset="0"/>
                          <a:cs typeface="Arial" charset="0"/>
                        </a:rPr>
                        <a:t>Details</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37" name="Group 245"/>
          <p:cNvGrpSpPr>
            <a:grpSpLocks/>
          </p:cNvGrpSpPr>
          <p:nvPr/>
        </p:nvGrpSpPr>
        <p:grpSpPr bwMode="auto">
          <a:xfrm>
            <a:off x="1304503" y="5349520"/>
            <a:ext cx="187325" cy="163513"/>
            <a:chOff x="-1500351" y="3692879"/>
            <a:chExt cx="187346" cy="163380"/>
          </a:xfrm>
        </p:grpSpPr>
        <p:sp>
          <p:nvSpPr>
            <p:cNvPr id="23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sp>
        <p:nvSpPr>
          <p:cNvPr id="243" name="Rectangle 368"/>
          <p:cNvSpPr>
            <a:spLocks noChangeArrowheads="1"/>
          </p:cNvSpPr>
          <p:nvPr/>
        </p:nvSpPr>
        <p:spPr bwMode="auto">
          <a:xfrm>
            <a:off x="1123528" y="4785008"/>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cxnSp>
        <p:nvCxnSpPr>
          <p:cNvPr id="3" name="Straight Arrow Connector 2"/>
          <p:cNvCxnSpPr>
            <a:stCxn id="15821" idx="2"/>
            <a:endCxn id="62" idx="0"/>
          </p:cNvCxnSpPr>
          <p:nvPr/>
        </p:nvCxnSpPr>
        <p:spPr>
          <a:xfrm>
            <a:off x="4210596" y="2942389"/>
            <a:ext cx="3949" cy="35004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61" name="Group 12"/>
          <p:cNvGrpSpPr>
            <a:grpSpLocks/>
          </p:cNvGrpSpPr>
          <p:nvPr/>
        </p:nvGrpSpPr>
        <p:grpSpPr bwMode="auto">
          <a:xfrm>
            <a:off x="4074845" y="3292430"/>
            <a:ext cx="279400" cy="279400"/>
            <a:chOff x="1830387" y="4857052"/>
            <a:chExt cx="279400" cy="279400"/>
          </a:xfrm>
        </p:grpSpPr>
        <p:sp>
          <p:nvSpPr>
            <p:cNvPr id="62"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84"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85" name="TextBox 1"/>
          <p:cNvSpPr txBox="1">
            <a:spLocks noChangeArrowheads="1"/>
          </p:cNvSpPr>
          <p:nvPr/>
        </p:nvSpPr>
        <p:spPr bwMode="auto">
          <a:xfrm>
            <a:off x="2629419" y="3309668"/>
            <a:ext cx="1371423"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ready to experience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different processes at host company</a:t>
            </a:r>
            <a:endParaRPr lang="en-US" altLang="en-US" sz="600" b="0" dirty="0">
              <a:ea typeface="Arial Unicode MS" panose="020B0604020202020204" pitchFamily="34" charset="-128"/>
              <a:cs typeface="Arial Unicode MS" panose="020B0604020202020204" pitchFamily="34" charset="-128"/>
            </a:endParaRPr>
          </a:p>
        </p:txBody>
      </p:sp>
      <p:graphicFrame>
        <p:nvGraphicFramePr>
          <p:cNvPr id="86" name="Table 85"/>
          <p:cNvGraphicFramePr>
            <a:graphicFrameLocks noGrp="1"/>
          </p:cNvGraphicFramePr>
          <p:nvPr>
            <p:extLst>
              <p:ext uri="{D42A27DB-BD31-4B8C-83A1-F6EECF244321}">
                <p14:modId xmlns:p14="http://schemas.microsoft.com/office/powerpoint/2010/main" val="4137666687"/>
              </p:ext>
            </p:extLst>
          </p:nvPr>
        </p:nvGraphicFramePr>
        <p:xfrm>
          <a:off x="1215602" y="5675207"/>
          <a:ext cx="1452023" cy="685800"/>
        </p:xfrm>
        <a:graphic>
          <a:graphicData uri="http://schemas.openxmlformats.org/drawingml/2006/table">
            <a:tbl>
              <a:tblPr/>
              <a:tblGrid>
                <a:gridCol w="434106">
                  <a:extLst>
                    <a:ext uri="{9D8B030D-6E8A-4147-A177-3AD203B41FA5}">
                      <a16:colId xmlns:a16="http://schemas.microsoft.com/office/drawing/2014/main" val="20000"/>
                    </a:ext>
                  </a:extLst>
                </a:gridCol>
                <a:gridCol w="1017917">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4234728"/>
                  </a:ext>
                </a:extLst>
              </a:tr>
            </a:tbl>
          </a:graphicData>
        </a:graphic>
      </p:graphicFrame>
      <p:sp>
        <p:nvSpPr>
          <p:cNvPr id="87" name="Oval 720"/>
          <p:cNvSpPr>
            <a:spLocks noChangeArrowheads="1"/>
          </p:cNvSpPr>
          <p:nvPr/>
        </p:nvSpPr>
        <p:spPr bwMode="auto">
          <a:xfrm>
            <a:off x="1314027" y="5920581"/>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8" name="Oval 720"/>
          <p:cNvSpPr>
            <a:spLocks noChangeArrowheads="1"/>
          </p:cNvSpPr>
          <p:nvPr/>
        </p:nvSpPr>
        <p:spPr bwMode="auto">
          <a:xfrm>
            <a:off x="1307676" y="6144184"/>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269981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2200" dirty="0"/>
              <a:t>Global Assignment Termination (Optional Sub-Process) (1/2)</a:t>
            </a:r>
          </a:p>
        </p:txBody>
      </p:sp>
      <p:sp>
        <p:nvSpPr>
          <p:cNvPr id="15363" name="Rectangle 15"/>
          <p:cNvSpPr>
            <a:spLocks noChangeArrowheads="1"/>
          </p:cNvSpPr>
          <p:nvPr/>
        </p:nvSpPr>
        <p:spPr bwMode="auto">
          <a:xfrm>
            <a:off x="16317" y="1499649"/>
            <a:ext cx="1626936"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16317" y="1728249"/>
            <a:ext cx="1626936"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16317" y="1272630"/>
            <a:ext cx="9091748"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284792" y="2062366"/>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End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Global Assignment Manually</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07" name="Group 14"/>
          <p:cNvGrpSpPr>
            <a:grpSpLocks/>
          </p:cNvGrpSpPr>
          <p:nvPr/>
        </p:nvGrpSpPr>
        <p:grpSpPr bwMode="auto">
          <a:xfrm>
            <a:off x="284792" y="2614346"/>
            <a:ext cx="1091493" cy="294241"/>
            <a:chOff x="2555875" y="2793485"/>
            <a:chExt cx="1090613" cy="294203"/>
          </a:xfrm>
        </p:grpSpPr>
        <p:sp>
          <p:nvSpPr>
            <p:cNvPr id="53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Global Assignment Ending Request</a:t>
              </a:r>
            </a:p>
          </p:txBody>
        </p:sp>
        <p:grpSp>
          <p:nvGrpSpPr>
            <p:cNvPr id="514" name="Group 268"/>
            <p:cNvGrpSpPr>
              <a:grpSpLocks/>
            </p:cNvGrpSpPr>
            <p:nvPr/>
          </p:nvGrpSpPr>
          <p:grpSpPr bwMode="auto">
            <a:xfrm>
              <a:off x="2566787" y="2793485"/>
              <a:ext cx="1079701" cy="294203"/>
              <a:chOff x="8489732" y="4403217"/>
              <a:chExt cx="1079512" cy="294200"/>
            </a:xfrm>
          </p:grpSpPr>
          <p:sp>
            <p:nvSpPr>
              <p:cNvPr id="51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50" name="Group 14"/>
          <p:cNvGrpSpPr>
            <a:grpSpLocks/>
          </p:cNvGrpSpPr>
          <p:nvPr/>
        </p:nvGrpSpPr>
        <p:grpSpPr bwMode="auto">
          <a:xfrm>
            <a:off x="1675156" y="2922698"/>
            <a:ext cx="1091493" cy="294241"/>
            <a:chOff x="2555875" y="2793485"/>
            <a:chExt cx="1090613" cy="294203"/>
          </a:xfrm>
        </p:grpSpPr>
        <p:sp>
          <p:nvSpPr>
            <p:cNvPr id="55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Global Assignment Ending Request</a:t>
              </a:r>
            </a:p>
          </p:txBody>
        </p:sp>
        <p:grpSp>
          <p:nvGrpSpPr>
            <p:cNvPr id="552" name="Group 268"/>
            <p:cNvGrpSpPr>
              <a:grpSpLocks/>
            </p:cNvGrpSpPr>
            <p:nvPr/>
          </p:nvGrpSpPr>
          <p:grpSpPr bwMode="auto">
            <a:xfrm>
              <a:off x="2566787" y="2793485"/>
              <a:ext cx="1079701" cy="294203"/>
              <a:chOff x="8489732" y="4403217"/>
              <a:chExt cx="1079512" cy="294200"/>
            </a:xfrm>
          </p:grpSpPr>
          <p:sp>
            <p:nvSpPr>
              <p:cNvPr id="55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572" name="Rectangle 15"/>
          <p:cNvSpPr>
            <a:spLocks noChangeArrowheads="1"/>
          </p:cNvSpPr>
          <p:nvPr/>
        </p:nvSpPr>
        <p:spPr bwMode="auto">
          <a:xfrm>
            <a:off x="1640449" y="1499649"/>
            <a:ext cx="1153773"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Home Line Manager </a:t>
            </a:r>
          </a:p>
        </p:txBody>
      </p:sp>
      <p:sp>
        <p:nvSpPr>
          <p:cNvPr id="573" name="Rectangle 98"/>
          <p:cNvSpPr>
            <a:spLocks noChangeArrowheads="1"/>
          </p:cNvSpPr>
          <p:nvPr/>
        </p:nvSpPr>
        <p:spPr bwMode="auto">
          <a:xfrm>
            <a:off x="1640449" y="1728249"/>
            <a:ext cx="1153773"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574" name="Rectangle 15"/>
          <p:cNvSpPr>
            <a:spLocks noChangeArrowheads="1"/>
          </p:cNvSpPr>
          <p:nvPr/>
        </p:nvSpPr>
        <p:spPr bwMode="auto">
          <a:xfrm>
            <a:off x="2800289" y="1499649"/>
            <a:ext cx="1151703"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700" dirty="0">
                <a:solidFill>
                  <a:schemeClr val="accent2"/>
                </a:solidFill>
              </a:rPr>
              <a:t>Home/Host HR Business Partner (of employee)</a:t>
            </a:r>
          </a:p>
        </p:txBody>
      </p:sp>
      <p:sp>
        <p:nvSpPr>
          <p:cNvPr id="575" name="Rectangle 98"/>
          <p:cNvSpPr>
            <a:spLocks noChangeArrowheads="1"/>
          </p:cNvSpPr>
          <p:nvPr/>
        </p:nvSpPr>
        <p:spPr bwMode="auto">
          <a:xfrm>
            <a:off x="2800289" y="1728249"/>
            <a:ext cx="1151703"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368" name="Group 10"/>
          <p:cNvGrpSpPr>
            <a:grpSpLocks/>
          </p:cNvGrpSpPr>
          <p:nvPr/>
        </p:nvGrpSpPr>
        <p:grpSpPr bwMode="auto">
          <a:xfrm>
            <a:off x="3999443" y="2808398"/>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Approve Global Assignment Ending</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 name="Elbow Connector 4"/>
          <p:cNvCxnSpPr>
            <a:stCxn id="531" idx="3"/>
            <a:endCxn id="551" idx="0"/>
          </p:cNvCxnSpPr>
          <p:nvPr/>
        </p:nvCxnSpPr>
        <p:spPr>
          <a:xfrm>
            <a:off x="1365163" y="2760138"/>
            <a:ext cx="850179" cy="16466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983364" y="1786211"/>
            <a:ext cx="1004442"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Global assignment should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end earlier as planned</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711350" y="1784198"/>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09" name="Group 10"/>
          <p:cNvGrpSpPr>
            <a:grpSpLocks/>
          </p:cNvGrpSpPr>
          <p:nvPr/>
        </p:nvGrpSpPr>
        <p:grpSpPr bwMode="auto">
          <a:xfrm>
            <a:off x="6496182" y="5626153"/>
            <a:ext cx="1081088" cy="404812"/>
            <a:chOff x="2555875" y="1628775"/>
            <a:chExt cx="1081088" cy="404813"/>
          </a:xfrm>
        </p:grpSpPr>
        <p:grpSp>
          <p:nvGrpSpPr>
            <p:cNvPr id="310" name="Group 278"/>
            <p:cNvGrpSpPr>
              <a:grpSpLocks/>
            </p:cNvGrpSpPr>
            <p:nvPr/>
          </p:nvGrpSpPr>
          <p:grpSpPr bwMode="auto">
            <a:xfrm>
              <a:off x="2555875" y="1628775"/>
              <a:ext cx="1079500" cy="398463"/>
              <a:chOff x="2555776" y="1628800"/>
              <a:chExt cx="1079619" cy="398140"/>
            </a:xfrm>
          </p:grpSpPr>
          <p:sp>
            <p:nvSpPr>
              <p:cNvPr id="32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my Employee File</a:t>
                </a:r>
              </a:p>
            </p:txBody>
          </p:sp>
          <p:grpSp>
            <p:nvGrpSpPr>
              <p:cNvPr id="327" name="Group 284"/>
              <p:cNvGrpSpPr>
                <a:grpSpLocks/>
              </p:cNvGrpSpPr>
              <p:nvPr/>
            </p:nvGrpSpPr>
            <p:grpSpPr bwMode="auto">
              <a:xfrm>
                <a:off x="2627222" y="1628800"/>
                <a:ext cx="187346" cy="163381"/>
                <a:chOff x="-1500351" y="3692879"/>
                <a:chExt cx="187346" cy="163381"/>
              </a:xfrm>
            </p:grpSpPr>
            <p:sp>
              <p:nvSpPr>
                <p:cNvPr id="32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O</a:t>
                  </a:r>
                  <a:endParaRPr lang="en-US" altLang="en-US" sz="700" b="0" dirty="0">
                    <a:solidFill>
                      <a:srgbClr val="000000"/>
                    </a:solidFill>
                    <a:latin typeface="Calibri" panose="020F0502020204030204" pitchFamily="34" charset="0"/>
                  </a:endParaRPr>
                </a:p>
              </p:txBody>
            </p:sp>
          </p:grpSp>
        </p:grpSp>
        <p:grpSp>
          <p:nvGrpSpPr>
            <p:cNvPr id="311" name="Group 358"/>
            <p:cNvGrpSpPr>
              <a:grpSpLocks/>
            </p:cNvGrpSpPr>
            <p:nvPr/>
          </p:nvGrpSpPr>
          <p:grpSpPr bwMode="auto">
            <a:xfrm>
              <a:off x="2557070" y="1739181"/>
              <a:ext cx="1079893" cy="294407"/>
              <a:chOff x="8489732" y="4403217"/>
              <a:chExt cx="1079512" cy="294200"/>
            </a:xfrm>
          </p:grpSpPr>
          <p:sp>
            <p:nvSpPr>
              <p:cNvPr id="31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31" name="Rectangle 15"/>
          <p:cNvSpPr>
            <a:spLocks noChangeArrowheads="1"/>
          </p:cNvSpPr>
          <p:nvPr/>
        </p:nvSpPr>
        <p:spPr bwMode="auto">
          <a:xfrm>
            <a:off x="5118738" y="1499649"/>
            <a:ext cx="3989327"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Employee</a:t>
            </a:r>
          </a:p>
        </p:txBody>
      </p:sp>
      <p:sp>
        <p:nvSpPr>
          <p:cNvPr id="332" name="Rectangle 98"/>
          <p:cNvSpPr>
            <a:spLocks noChangeArrowheads="1"/>
          </p:cNvSpPr>
          <p:nvPr/>
        </p:nvSpPr>
        <p:spPr bwMode="auto">
          <a:xfrm>
            <a:off x="5118738" y="1728249"/>
            <a:ext cx="3989327"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37" name="Rectangle 15"/>
          <p:cNvSpPr>
            <a:spLocks noChangeArrowheads="1"/>
          </p:cNvSpPr>
          <p:nvPr/>
        </p:nvSpPr>
        <p:spPr bwMode="auto">
          <a:xfrm>
            <a:off x="3953920" y="1499649"/>
            <a:ext cx="1161539"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Host Line Manager</a:t>
            </a:r>
          </a:p>
        </p:txBody>
      </p:sp>
      <p:sp>
        <p:nvSpPr>
          <p:cNvPr id="238" name="Rectangle 98"/>
          <p:cNvSpPr>
            <a:spLocks noChangeArrowheads="1"/>
          </p:cNvSpPr>
          <p:nvPr/>
        </p:nvSpPr>
        <p:spPr bwMode="auto">
          <a:xfrm>
            <a:off x="3953920" y="1728249"/>
            <a:ext cx="1161539"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42" name="Group 14"/>
          <p:cNvGrpSpPr>
            <a:grpSpLocks/>
          </p:cNvGrpSpPr>
          <p:nvPr/>
        </p:nvGrpSpPr>
        <p:grpSpPr bwMode="auto">
          <a:xfrm>
            <a:off x="2833900" y="2922698"/>
            <a:ext cx="1091493" cy="294241"/>
            <a:chOff x="2555875" y="2793485"/>
            <a:chExt cx="1090613" cy="294203"/>
          </a:xfrm>
        </p:grpSpPr>
        <p:sp>
          <p:nvSpPr>
            <p:cNvPr id="243"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Global Assignment Ending Request</a:t>
              </a:r>
            </a:p>
          </p:txBody>
        </p:sp>
        <p:grpSp>
          <p:nvGrpSpPr>
            <p:cNvPr id="244" name="Group 268"/>
            <p:cNvGrpSpPr>
              <a:grpSpLocks/>
            </p:cNvGrpSpPr>
            <p:nvPr/>
          </p:nvGrpSpPr>
          <p:grpSpPr bwMode="auto">
            <a:xfrm>
              <a:off x="2566787" y="2793485"/>
              <a:ext cx="1079701" cy="294203"/>
              <a:chOff x="8489732" y="4403217"/>
              <a:chExt cx="1079512" cy="294200"/>
            </a:xfrm>
          </p:grpSpPr>
          <p:sp>
            <p:nvSpPr>
              <p:cNvPr id="24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8" name="Connector: Elbow 7"/>
          <p:cNvCxnSpPr>
            <a:stCxn id="531" idx="3"/>
            <a:endCxn id="243" idx="0"/>
          </p:cNvCxnSpPr>
          <p:nvPr/>
        </p:nvCxnSpPr>
        <p:spPr>
          <a:xfrm>
            <a:off x="1365163" y="2760138"/>
            <a:ext cx="2008923" cy="16466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Connector: Elbow 10"/>
          <p:cNvCxnSpPr>
            <a:stCxn id="531" idx="3"/>
            <a:endCxn id="385" idx="0"/>
          </p:cNvCxnSpPr>
          <p:nvPr/>
        </p:nvCxnSpPr>
        <p:spPr>
          <a:xfrm>
            <a:off x="1365163" y="2760138"/>
            <a:ext cx="3174030" cy="15938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81" name="Elbow Connector 428"/>
          <p:cNvCxnSpPr>
            <a:cxnSpLocks noChangeShapeType="1"/>
            <a:stCxn id="360" idx="45"/>
            <a:endCxn id="433" idx="0"/>
          </p:cNvCxnSpPr>
          <p:nvPr/>
        </p:nvCxnSpPr>
        <p:spPr bwMode="auto">
          <a:xfrm>
            <a:off x="7727667" y="3661750"/>
            <a:ext cx="854560" cy="12523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82" name="Group 689"/>
          <p:cNvGrpSpPr>
            <a:grpSpLocks/>
          </p:cNvGrpSpPr>
          <p:nvPr/>
        </p:nvGrpSpPr>
        <p:grpSpPr bwMode="auto">
          <a:xfrm>
            <a:off x="6372525" y="3283738"/>
            <a:ext cx="276225" cy="150812"/>
            <a:chOff x="7020496" y="4784785"/>
            <a:chExt cx="275109" cy="150745"/>
          </a:xfrm>
        </p:grpSpPr>
        <p:grpSp>
          <p:nvGrpSpPr>
            <p:cNvPr id="283" name="Group 118"/>
            <p:cNvGrpSpPr>
              <a:grpSpLocks/>
            </p:cNvGrpSpPr>
            <p:nvPr/>
          </p:nvGrpSpPr>
          <p:grpSpPr bwMode="auto">
            <a:xfrm>
              <a:off x="7020496" y="4784785"/>
              <a:ext cx="275109" cy="150745"/>
              <a:chOff x="7022877" y="4789547"/>
              <a:chExt cx="275109" cy="150745"/>
            </a:xfrm>
          </p:grpSpPr>
          <p:grpSp>
            <p:nvGrpSpPr>
              <p:cNvPr id="295" name="Group 132"/>
              <p:cNvGrpSpPr>
                <a:grpSpLocks/>
              </p:cNvGrpSpPr>
              <p:nvPr/>
            </p:nvGrpSpPr>
            <p:grpSpPr bwMode="auto">
              <a:xfrm>
                <a:off x="7022877" y="4789547"/>
                <a:ext cx="275109" cy="146939"/>
                <a:chOff x="3014456" y="6923053"/>
                <a:chExt cx="1242639" cy="663709"/>
              </a:xfrm>
            </p:grpSpPr>
            <p:sp>
              <p:nvSpPr>
                <p:cNvPr id="300" name="Freeform 50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0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96" name="Group 541"/>
              <p:cNvGrpSpPr>
                <a:grpSpLocks/>
              </p:cNvGrpSpPr>
              <p:nvPr/>
            </p:nvGrpSpPr>
            <p:grpSpPr bwMode="auto">
              <a:xfrm>
                <a:off x="7029450" y="4894573"/>
                <a:ext cx="268536" cy="45719"/>
                <a:chOff x="7588635" y="4913826"/>
                <a:chExt cx="495416" cy="33609"/>
              </a:xfrm>
            </p:grpSpPr>
            <p:sp>
              <p:nvSpPr>
                <p:cNvPr id="29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84" name="Group 654"/>
            <p:cNvGrpSpPr>
              <a:grpSpLocks/>
            </p:cNvGrpSpPr>
            <p:nvPr/>
          </p:nvGrpSpPr>
          <p:grpSpPr bwMode="auto">
            <a:xfrm>
              <a:off x="7035027" y="4886004"/>
              <a:ext cx="249169" cy="45720"/>
              <a:chOff x="1171328" y="3126737"/>
              <a:chExt cx="413886" cy="45739"/>
            </a:xfrm>
          </p:grpSpPr>
          <p:sp>
            <p:nvSpPr>
              <p:cNvPr id="286"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85"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302" name="Elbow Connector 17"/>
          <p:cNvCxnSpPr>
            <a:cxnSpLocks noChangeShapeType="1"/>
            <a:stCxn id="300" idx="38"/>
            <a:endCxn id="354" idx="0"/>
          </p:cNvCxnSpPr>
          <p:nvPr/>
        </p:nvCxnSpPr>
        <p:spPr bwMode="auto">
          <a:xfrm>
            <a:off x="6648279" y="3419578"/>
            <a:ext cx="947308" cy="11433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03" name="Elbow Connector 19"/>
          <p:cNvCxnSpPr>
            <a:cxnSpLocks noChangeShapeType="1"/>
            <a:stCxn id="286" idx="1"/>
            <a:endCxn id="402" idx="0"/>
          </p:cNvCxnSpPr>
          <p:nvPr/>
        </p:nvCxnSpPr>
        <p:spPr bwMode="auto">
          <a:xfrm rot="10800000" flipV="1">
            <a:off x="5627527" y="3408355"/>
            <a:ext cx="759286" cy="38654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07" name="Group 14"/>
          <p:cNvGrpSpPr>
            <a:grpSpLocks/>
          </p:cNvGrpSpPr>
          <p:nvPr/>
        </p:nvGrpSpPr>
        <p:grpSpPr bwMode="auto">
          <a:xfrm>
            <a:off x="7140630" y="3792789"/>
            <a:ext cx="914400" cy="295275"/>
            <a:chOff x="2555875" y="2793485"/>
            <a:chExt cx="1090613" cy="294203"/>
          </a:xfrm>
        </p:grpSpPr>
        <p:sp>
          <p:nvSpPr>
            <p:cNvPr id="335"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Home Position Information</a:t>
              </a:r>
            </a:p>
          </p:txBody>
        </p:sp>
        <p:grpSp>
          <p:nvGrpSpPr>
            <p:cNvPr id="336" name="Group 268"/>
            <p:cNvGrpSpPr>
              <a:grpSpLocks/>
            </p:cNvGrpSpPr>
            <p:nvPr/>
          </p:nvGrpSpPr>
          <p:grpSpPr bwMode="auto">
            <a:xfrm>
              <a:off x="2566787" y="2793485"/>
              <a:ext cx="1079701" cy="294203"/>
              <a:chOff x="8489732" y="4403217"/>
              <a:chExt cx="1079512" cy="294200"/>
            </a:xfrm>
          </p:grpSpPr>
          <p:sp>
            <p:nvSpPr>
              <p:cNvPr id="337"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8"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9"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0"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51" name="Group 94278"/>
          <p:cNvGrpSpPr>
            <a:grpSpLocks/>
          </p:cNvGrpSpPr>
          <p:nvPr/>
        </p:nvGrpSpPr>
        <p:grpSpPr bwMode="auto">
          <a:xfrm>
            <a:off x="7457473" y="3533915"/>
            <a:ext cx="274638" cy="147637"/>
            <a:chOff x="7021041" y="5549632"/>
            <a:chExt cx="275109" cy="148490"/>
          </a:xfrm>
        </p:grpSpPr>
        <p:grpSp>
          <p:nvGrpSpPr>
            <p:cNvPr id="352" name="Group 129"/>
            <p:cNvGrpSpPr>
              <a:grpSpLocks/>
            </p:cNvGrpSpPr>
            <p:nvPr/>
          </p:nvGrpSpPr>
          <p:grpSpPr bwMode="auto">
            <a:xfrm>
              <a:off x="7021041" y="5550400"/>
              <a:ext cx="275109" cy="146939"/>
              <a:chOff x="4433684" y="6923053"/>
              <a:chExt cx="1242639" cy="663709"/>
            </a:xfrm>
          </p:grpSpPr>
          <p:sp>
            <p:nvSpPr>
              <p:cNvPr id="360" name="Freeform 463"/>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61"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53" name="Group 676"/>
            <p:cNvGrpSpPr>
              <a:grpSpLocks/>
            </p:cNvGrpSpPr>
            <p:nvPr/>
          </p:nvGrpSpPr>
          <p:grpSpPr bwMode="auto">
            <a:xfrm>
              <a:off x="7034746" y="5652402"/>
              <a:ext cx="249169" cy="45720"/>
              <a:chOff x="1171328" y="3126737"/>
              <a:chExt cx="413886" cy="45739"/>
            </a:xfrm>
          </p:grpSpPr>
          <p:sp>
            <p:nvSpPr>
              <p:cNvPr id="355"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6"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7"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8"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9"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54"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62" name="Group 14"/>
          <p:cNvGrpSpPr>
            <a:grpSpLocks/>
          </p:cNvGrpSpPr>
          <p:nvPr/>
        </p:nvGrpSpPr>
        <p:grpSpPr bwMode="auto">
          <a:xfrm>
            <a:off x="6153613" y="3792789"/>
            <a:ext cx="914400" cy="295275"/>
            <a:chOff x="2555875" y="2793485"/>
            <a:chExt cx="1090613" cy="294203"/>
          </a:xfrm>
        </p:grpSpPr>
        <p:sp>
          <p:nvSpPr>
            <p:cNvPr id="363"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Home Job Information</a:t>
              </a:r>
            </a:p>
          </p:txBody>
        </p:sp>
        <p:grpSp>
          <p:nvGrpSpPr>
            <p:cNvPr id="364" name="Group 268"/>
            <p:cNvGrpSpPr>
              <a:grpSpLocks/>
            </p:cNvGrpSpPr>
            <p:nvPr/>
          </p:nvGrpSpPr>
          <p:grpSpPr bwMode="auto">
            <a:xfrm>
              <a:off x="2566787" y="2793485"/>
              <a:ext cx="1079701" cy="294203"/>
              <a:chOff x="8489732" y="4403217"/>
              <a:chExt cx="1079512" cy="294200"/>
            </a:xfrm>
          </p:grpSpPr>
          <p:sp>
            <p:nvSpPr>
              <p:cNvPr id="36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9"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0"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1"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2"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3"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400" name="Elbow Connector 10"/>
          <p:cNvCxnSpPr>
            <a:cxnSpLocks noChangeShapeType="1"/>
            <a:stCxn id="355" idx="1"/>
            <a:endCxn id="363" idx="0"/>
          </p:cNvCxnSpPr>
          <p:nvPr/>
        </p:nvCxnSpPr>
        <p:spPr bwMode="auto">
          <a:xfrm rot="10800000" flipV="1">
            <a:off x="6606155" y="3658533"/>
            <a:ext cx="865606" cy="13636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01" name="Group 14"/>
          <p:cNvGrpSpPr>
            <a:grpSpLocks/>
          </p:cNvGrpSpPr>
          <p:nvPr/>
        </p:nvGrpSpPr>
        <p:grpSpPr bwMode="auto">
          <a:xfrm>
            <a:off x="5174985" y="3792789"/>
            <a:ext cx="914400" cy="295275"/>
            <a:chOff x="2555875" y="2793485"/>
            <a:chExt cx="1090613" cy="294203"/>
          </a:xfrm>
        </p:grpSpPr>
        <p:sp>
          <p:nvSpPr>
            <p:cNvPr id="402"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Home Job Information</a:t>
              </a:r>
            </a:p>
          </p:txBody>
        </p:sp>
        <p:grpSp>
          <p:nvGrpSpPr>
            <p:cNvPr id="403" name="Group 268"/>
            <p:cNvGrpSpPr>
              <a:grpSpLocks/>
            </p:cNvGrpSpPr>
            <p:nvPr/>
          </p:nvGrpSpPr>
          <p:grpSpPr bwMode="auto">
            <a:xfrm>
              <a:off x="2566787" y="2793485"/>
              <a:ext cx="1079701" cy="294203"/>
              <a:chOff x="8489732" y="4403217"/>
              <a:chExt cx="1079512" cy="294200"/>
            </a:xfrm>
          </p:grpSpPr>
          <p:sp>
            <p:nvSpPr>
              <p:cNvPr id="404"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5"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6"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7"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8"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9"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0"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1"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2"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3"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4"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5"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18" name="Group 94278"/>
          <p:cNvGrpSpPr>
            <a:grpSpLocks/>
          </p:cNvGrpSpPr>
          <p:nvPr/>
        </p:nvGrpSpPr>
        <p:grpSpPr bwMode="auto">
          <a:xfrm rot="10800000">
            <a:off x="7457474" y="4207297"/>
            <a:ext cx="274638" cy="147637"/>
            <a:chOff x="7021041" y="5549632"/>
            <a:chExt cx="275109" cy="148490"/>
          </a:xfrm>
        </p:grpSpPr>
        <p:grpSp>
          <p:nvGrpSpPr>
            <p:cNvPr id="419" name="Group 129"/>
            <p:cNvGrpSpPr>
              <a:grpSpLocks/>
            </p:cNvGrpSpPr>
            <p:nvPr/>
          </p:nvGrpSpPr>
          <p:grpSpPr bwMode="auto">
            <a:xfrm>
              <a:off x="7021041" y="5550400"/>
              <a:ext cx="275109" cy="146939"/>
              <a:chOff x="4433684" y="6923053"/>
              <a:chExt cx="1242639" cy="663709"/>
            </a:xfrm>
          </p:grpSpPr>
          <p:sp>
            <p:nvSpPr>
              <p:cNvPr id="427" name="Freeform 525"/>
              <p:cNvSpPr/>
              <p:nvPr/>
            </p:nvSpPr>
            <p:spPr bwMode="gray">
              <a:xfrm>
                <a:off x="4433684" y="6919587"/>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2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20" name="Group 676"/>
            <p:cNvGrpSpPr>
              <a:grpSpLocks/>
            </p:cNvGrpSpPr>
            <p:nvPr/>
          </p:nvGrpSpPr>
          <p:grpSpPr bwMode="auto">
            <a:xfrm>
              <a:off x="7034746" y="5652402"/>
              <a:ext cx="249169" cy="45720"/>
              <a:chOff x="1171328" y="3126737"/>
              <a:chExt cx="413886" cy="45739"/>
            </a:xfrm>
          </p:grpSpPr>
          <p:sp>
            <p:nvSpPr>
              <p:cNvPr id="42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2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429" name="Elbow Connector 21"/>
          <p:cNvCxnSpPr>
            <a:cxnSpLocks noChangeShapeType="1"/>
            <a:stCxn id="363" idx="2"/>
            <a:endCxn id="427" idx="26"/>
          </p:cNvCxnSpPr>
          <p:nvPr/>
        </p:nvCxnSpPr>
        <p:spPr bwMode="auto">
          <a:xfrm rot="16200000" flipH="1">
            <a:off x="6974591" y="3714850"/>
            <a:ext cx="124271" cy="86114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30" name="Elbow Connector 23"/>
          <p:cNvCxnSpPr>
            <a:cxnSpLocks noChangeShapeType="1"/>
            <a:stCxn id="433" idx="2"/>
            <a:endCxn id="422" idx="1"/>
          </p:cNvCxnSpPr>
          <p:nvPr/>
        </p:nvCxnSpPr>
        <p:spPr bwMode="auto">
          <a:xfrm rot="5400000">
            <a:off x="8072555" y="3720642"/>
            <a:ext cx="154943" cy="86440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32" name="Group 14"/>
          <p:cNvGrpSpPr>
            <a:grpSpLocks/>
          </p:cNvGrpSpPr>
          <p:nvPr/>
        </p:nvGrpSpPr>
        <p:grpSpPr bwMode="auto">
          <a:xfrm>
            <a:off x="8129685" y="3784874"/>
            <a:ext cx="914400" cy="295275"/>
            <a:chOff x="2555875" y="2793485"/>
            <a:chExt cx="1090613" cy="294203"/>
          </a:xfrm>
        </p:grpSpPr>
        <p:sp>
          <p:nvSpPr>
            <p:cNvPr id="433"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Host Position Information</a:t>
              </a:r>
            </a:p>
          </p:txBody>
        </p:sp>
        <p:grpSp>
          <p:nvGrpSpPr>
            <p:cNvPr id="434" name="Group 268"/>
            <p:cNvGrpSpPr>
              <a:grpSpLocks/>
            </p:cNvGrpSpPr>
            <p:nvPr/>
          </p:nvGrpSpPr>
          <p:grpSpPr bwMode="auto">
            <a:xfrm>
              <a:off x="2566787" y="2793485"/>
              <a:ext cx="1079701" cy="294203"/>
              <a:chOff x="8489732" y="4403217"/>
              <a:chExt cx="1079512" cy="294200"/>
            </a:xfrm>
          </p:grpSpPr>
          <p:sp>
            <p:nvSpPr>
              <p:cNvPr id="43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49" name="Group 26"/>
          <p:cNvGrpSpPr>
            <a:grpSpLocks/>
          </p:cNvGrpSpPr>
          <p:nvPr/>
        </p:nvGrpSpPr>
        <p:grpSpPr bwMode="auto">
          <a:xfrm>
            <a:off x="470295" y="4092621"/>
            <a:ext cx="1081088" cy="404813"/>
            <a:chOff x="2555874" y="1628773"/>
            <a:chExt cx="1080708" cy="404530"/>
          </a:xfrm>
        </p:grpSpPr>
        <p:grpSp>
          <p:nvGrpSpPr>
            <p:cNvPr id="450" name="Group 278"/>
            <p:cNvGrpSpPr>
              <a:grpSpLocks/>
            </p:cNvGrpSpPr>
            <p:nvPr/>
          </p:nvGrpSpPr>
          <p:grpSpPr bwMode="auto">
            <a:xfrm>
              <a:off x="2555874" y="1628773"/>
              <a:ext cx="1079500" cy="398463"/>
              <a:chOff x="2555776" y="1628800"/>
              <a:chExt cx="1080000" cy="398421"/>
            </a:xfrm>
          </p:grpSpPr>
          <p:sp>
            <p:nvSpPr>
              <p:cNvPr id="46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Home Position Details</a:t>
                </a:r>
              </a:p>
            </p:txBody>
          </p:sp>
          <p:grpSp>
            <p:nvGrpSpPr>
              <p:cNvPr id="467" name="Group 284"/>
              <p:cNvGrpSpPr>
                <a:grpSpLocks/>
              </p:cNvGrpSpPr>
              <p:nvPr/>
            </p:nvGrpSpPr>
            <p:grpSpPr bwMode="auto">
              <a:xfrm>
                <a:off x="2627784" y="1628800"/>
                <a:ext cx="186692" cy="163835"/>
                <a:chOff x="-1499789" y="3692879"/>
                <a:chExt cx="186692" cy="163835"/>
              </a:xfrm>
            </p:grpSpPr>
            <p:sp>
              <p:nvSpPr>
                <p:cNvPr id="46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6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K</a:t>
                  </a:r>
                  <a:endParaRPr lang="en-US" altLang="en-US" sz="700" b="0" dirty="0">
                    <a:solidFill>
                      <a:srgbClr val="000000"/>
                    </a:solidFill>
                    <a:latin typeface="Calibri" panose="020F0502020204030204" pitchFamily="34" charset="0"/>
                  </a:endParaRPr>
                </a:p>
              </p:txBody>
            </p:sp>
          </p:grpSp>
        </p:grpSp>
        <p:grpSp>
          <p:nvGrpSpPr>
            <p:cNvPr id="451" name="Group 358"/>
            <p:cNvGrpSpPr>
              <a:grpSpLocks/>
            </p:cNvGrpSpPr>
            <p:nvPr/>
          </p:nvGrpSpPr>
          <p:grpSpPr bwMode="auto">
            <a:xfrm>
              <a:off x="2557070" y="1739103"/>
              <a:ext cx="1079512" cy="294200"/>
              <a:chOff x="8489732" y="4403217"/>
              <a:chExt cx="1079512" cy="294200"/>
            </a:xfrm>
          </p:grpSpPr>
          <p:sp>
            <p:nvSpPr>
              <p:cNvPr id="45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5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70" name="Group 689"/>
          <p:cNvGrpSpPr>
            <a:grpSpLocks/>
          </p:cNvGrpSpPr>
          <p:nvPr/>
        </p:nvGrpSpPr>
        <p:grpSpPr bwMode="auto">
          <a:xfrm rot="10800000">
            <a:off x="468708" y="5009031"/>
            <a:ext cx="276225" cy="150813"/>
            <a:chOff x="7020496" y="4784785"/>
            <a:chExt cx="275109" cy="150745"/>
          </a:xfrm>
        </p:grpSpPr>
        <p:grpSp>
          <p:nvGrpSpPr>
            <p:cNvPr id="471" name="Group 118"/>
            <p:cNvGrpSpPr>
              <a:grpSpLocks/>
            </p:cNvGrpSpPr>
            <p:nvPr/>
          </p:nvGrpSpPr>
          <p:grpSpPr bwMode="auto">
            <a:xfrm>
              <a:off x="7020496" y="4784785"/>
              <a:ext cx="275109" cy="150745"/>
              <a:chOff x="7022877" y="4789547"/>
              <a:chExt cx="275109" cy="150745"/>
            </a:xfrm>
          </p:grpSpPr>
          <p:grpSp>
            <p:nvGrpSpPr>
              <p:cNvPr id="479" name="Group 132"/>
              <p:cNvGrpSpPr>
                <a:grpSpLocks/>
              </p:cNvGrpSpPr>
              <p:nvPr/>
            </p:nvGrpSpPr>
            <p:grpSpPr bwMode="auto">
              <a:xfrm>
                <a:off x="7022877" y="4789547"/>
                <a:ext cx="275109" cy="146939"/>
                <a:chOff x="3014456" y="6923053"/>
                <a:chExt cx="1242639" cy="663709"/>
              </a:xfrm>
            </p:grpSpPr>
            <p:sp>
              <p:nvSpPr>
                <p:cNvPr id="484" name="Freeform 56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8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80" name="Group 541"/>
              <p:cNvGrpSpPr>
                <a:grpSpLocks/>
              </p:cNvGrpSpPr>
              <p:nvPr/>
            </p:nvGrpSpPr>
            <p:grpSpPr bwMode="auto">
              <a:xfrm>
                <a:off x="7029450" y="4894573"/>
                <a:ext cx="268536" cy="45719"/>
                <a:chOff x="7588635" y="4913826"/>
                <a:chExt cx="495416" cy="33609"/>
              </a:xfrm>
            </p:grpSpPr>
            <p:sp>
              <p:nvSpPr>
                <p:cNvPr id="48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72" name="Group 654"/>
            <p:cNvGrpSpPr>
              <a:grpSpLocks/>
            </p:cNvGrpSpPr>
            <p:nvPr/>
          </p:nvGrpSpPr>
          <p:grpSpPr bwMode="auto">
            <a:xfrm>
              <a:off x="7035027" y="4886004"/>
              <a:ext cx="249169" cy="45720"/>
              <a:chOff x="1171328" y="3126737"/>
              <a:chExt cx="413886" cy="45739"/>
            </a:xfrm>
          </p:grpSpPr>
          <p:sp>
            <p:nvSpPr>
              <p:cNvPr id="47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7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7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486" name="Elbow Connector 27"/>
          <p:cNvCxnSpPr>
            <a:cxnSpLocks noChangeShapeType="1"/>
            <a:stCxn id="670" idx="2"/>
            <a:endCxn id="474" idx="1"/>
          </p:cNvCxnSpPr>
          <p:nvPr/>
        </p:nvCxnSpPr>
        <p:spPr bwMode="auto">
          <a:xfrm rot="5400000">
            <a:off x="818371" y="4843552"/>
            <a:ext cx="103948" cy="27940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87" name="Elbow Connector 30"/>
          <p:cNvCxnSpPr>
            <a:cxnSpLocks noChangeShapeType="1"/>
            <a:stCxn id="402" idx="1"/>
            <a:endCxn id="484" idx="33"/>
          </p:cNvCxnSpPr>
          <p:nvPr/>
        </p:nvCxnSpPr>
        <p:spPr bwMode="auto">
          <a:xfrm rot="10800000" flipV="1">
            <a:off x="470591" y="3939094"/>
            <a:ext cx="4704395" cy="1076433"/>
          </a:xfrm>
          <a:prstGeom prst="bentConnector3">
            <a:avLst>
              <a:gd name="adj1" fmla="val 104899"/>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88" name="Group 26"/>
          <p:cNvGrpSpPr>
            <a:grpSpLocks/>
          </p:cNvGrpSpPr>
          <p:nvPr/>
        </p:nvGrpSpPr>
        <p:grpSpPr bwMode="auto">
          <a:xfrm>
            <a:off x="67070" y="5180232"/>
            <a:ext cx="1081088" cy="404813"/>
            <a:chOff x="2555874" y="1628773"/>
            <a:chExt cx="1080708" cy="404530"/>
          </a:xfrm>
        </p:grpSpPr>
        <p:grpSp>
          <p:nvGrpSpPr>
            <p:cNvPr id="489" name="Group 278"/>
            <p:cNvGrpSpPr>
              <a:grpSpLocks/>
            </p:cNvGrpSpPr>
            <p:nvPr/>
          </p:nvGrpSpPr>
          <p:grpSpPr bwMode="auto">
            <a:xfrm>
              <a:off x="2555874" y="1628773"/>
              <a:ext cx="1079500" cy="398463"/>
              <a:chOff x="2555776" y="1628800"/>
              <a:chExt cx="1080000" cy="398421"/>
            </a:xfrm>
          </p:grpSpPr>
          <p:sp>
            <p:nvSpPr>
              <p:cNvPr id="505"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Home Assignment Details</a:t>
                </a:r>
              </a:p>
            </p:txBody>
          </p:sp>
          <p:grpSp>
            <p:nvGrpSpPr>
              <p:cNvPr id="506" name="Group 284"/>
              <p:cNvGrpSpPr>
                <a:grpSpLocks/>
              </p:cNvGrpSpPr>
              <p:nvPr/>
            </p:nvGrpSpPr>
            <p:grpSpPr bwMode="auto">
              <a:xfrm>
                <a:off x="2627784" y="1628800"/>
                <a:ext cx="186692" cy="163835"/>
                <a:chOff x="-1499789" y="3692879"/>
                <a:chExt cx="186692" cy="163835"/>
              </a:xfrm>
            </p:grpSpPr>
            <p:sp>
              <p:nvSpPr>
                <p:cNvPr id="50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0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M</a:t>
                  </a:r>
                  <a:endParaRPr lang="en-US" altLang="en-US" sz="700" b="0" dirty="0">
                    <a:solidFill>
                      <a:srgbClr val="000000"/>
                    </a:solidFill>
                    <a:latin typeface="Calibri" panose="020F0502020204030204" pitchFamily="34" charset="0"/>
                  </a:endParaRPr>
                </a:p>
              </p:txBody>
            </p:sp>
          </p:grpSp>
        </p:grpSp>
        <p:grpSp>
          <p:nvGrpSpPr>
            <p:cNvPr id="490" name="Group 358"/>
            <p:cNvGrpSpPr>
              <a:grpSpLocks/>
            </p:cNvGrpSpPr>
            <p:nvPr/>
          </p:nvGrpSpPr>
          <p:grpSpPr bwMode="auto">
            <a:xfrm>
              <a:off x="2557070" y="1739103"/>
              <a:ext cx="1079512" cy="294200"/>
              <a:chOff x="8489732" y="4403217"/>
              <a:chExt cx="1079512" cy="294200"/>
            </a:xfrm>
          </p:grpSpPr>
          <p:sp>
            <p:nvSpPr>
              <p:cNvPr id="491"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2"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3"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4"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5"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6"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7"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8"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9"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0"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1"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2"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3"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4"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10" name="Straight Arrow Connector 15794"/>
          <p:cNvCxnSpPr>
            <a:cxnSpLocks noChangeShapeType="1"/>
            <a:stCxn id="473" idx="0"/>
            <a:endCxn id="505" idx="0"/>
          </p:cNvCxnSpPr>
          <p:nvPr/>
        </p:nvCxnSpPr>
        <p:spPr bwMode="auto">
          <a:xfrm>
            <a:off x="605231" y="5159844"/>
            <a:ext cx="1589" cy="13151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653" name="Group 26"/>
          <p:cNvGrpSpPr>
            <a:grpSpLocks/>
          </p:cNvGrpSpPr>
          <p:nvPr/>
        </p:nvGrpSpPr>
        <p:grpSpPr bwMode="auto">
          <a:xfrm>
            <a:off x="470295" y="4532818"/>
            <a:ext cx="1081088" cy="404813"/>
            <a:chOff x="2555874" y="1628773"/>
            <a:chExt cx="1080708" cy="404530"/>
          </a:xfrm>
        </p:grpSpPr>
        <p:grpSp>
          <p:nvGrpSpPr>
            <p:cNvPr id="654" name="Group 278"/>
            <p:cNvGrpSpPr>
              <a:grpSpLocks/>
            </p:cNvGrpSpPr>
            <p:nvPr/>
          </p:nvGrpSpPr>
          <p:grpSpPr bwMode="auto">
            <a:xfrm>
              <a:off x="2555874" y="1628773"/>
              <a:ext cx="1079500" cy="398463"/>
              <a:chOff x="2555776" y="1628800"/>
              <a:chExt cx="1080000" cy="398421"/>
            </a:xfrm>
          </p:grpSpPr>
          <p:sp>
            <p:nvSpPr>
              <p:cNvPr id="670"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Host Position Details</a:t>
                </a:r>
              </a:p>
            </p:txBody>
          </p:sp>
          <p:grpSp>
            <p:nvGrpSpPr>
              <p:cNvPr id="671" name="Group 284"/>
              <p:cNvGrpSpPr>
                <a:grpSpLocks/>
              </p:cNvGrpSpPr>
              <p:nvPr/>
            </p:nvGrpSpPr>
            <p:grpSpPr bwMode="auto">
              <a:xfrm>
                <a:off x="2627784" y="1628800"/>
                <a:ext cx="186692" cy="163835"/>
                <a:chOff x="-1499789" y="3692879"/>
                <a:chExt cx="186692" cy="163835"/>
              </a:xfrm>
            </p:grpSpPr>
            <p:sp>
              <p:nvSpPr>
                <p:cNvPr id="67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7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L</a:t>
                  </a:r>
                  <a:endParaRPr lang="en-US" altLang="en-US" sz="700" b="0" dirty="0">
                    <a:solidFill>
                      <a:srgbClr val="000000"/>
                    </a:solidFill>
                    <a:latin typeface="Calibri" panose="020F0502020204030204" pitchFamily="34" charset="0"/>
                  </a:endParaRPr>
                </a:p>
              </p:txBody>
            </p:sp>
          </p:grpSp>
        </p:grpSp>
        <p:grpSp>
          <p:nvGrpSpPr>
            <p:cNvPr id="655" name="Group 358"/>
            <p:cNvGrpSpPr>
              <a:grpSpLocks/>
            </p:cNvGrpSpPr>
            <p:nvPr/>
          </p:nvGrpSpPr>
          <p:grpSpPr bwMode="auto">
            <a:xfrm>
              <a:off x="2557070" y="1739103"/>
              <a:ext cx="1079512" cy="294200"/>
              <a:chOff x="8489732" y="4403217"/>
              <a:chExt cx="1079512" cy="294200"/>
            </a:xfrm>
          </p:grpSpPr>
          <p:sp>
            <p:nvSpPr>
              <p:cNvPr id="65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0" name="Straight Arrow Connector 19"/>
          <p:cNvCxnSpPr>
            <a:stCxn id="466" idx="2"/>
            <a:endCxn id="670" idx="0"/>
          </p:cNvCxnSpPr>
          <p:nvPr/>
        </p:nvCxnSpPr>
        <p:spPr>
          <a:xfrm>
            <a:off x="1010045" y="4491081"/>
            <a:ext cx="0" cy="15286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674" name="Group 26"/>
          <p:cNvGrpSpPr>
            <a:grpSpLocks/>
          </p:cNvGrpSpPr>
          <p:nvPr/>
        </p:nvGrpSpPr>
        <p:grpSpPr bwMode="auto">
          <a:xfrm>
            <a:off x="67070" y="5626153"/>
            <a:ext cx="1081088" cy="404813"/>
            <a:chOff x="2555874" y="1628773"/>
            <a:chExt cx="1080708" cy="404530"/>
          </a:xfrm>
        </p:grpSpPr>
        <p:grpSp>
          <p:nvGrpSpPr>
            <p:cNvPr id="675" name="Group 278"/>
            <p:cNvGrpSpPr>
              <a:grpSpLocks/>
            </p:cNvGrpSpPr>
            <p:nvPr/>
          </p:nvGrpSpPr>
          <p:grpSpPr bwMode="auto">
            <a:xfrm>
              <a:off x="2555874" y="1628773"/>
              <a:ext cx="1079500" cy="398463"/>
              <a:chOff x="2555776" y="1628800"/>
              <a:chExt cx="1080000" cy="398421"/>
            </a:xfrm>
          </p:grpSpPr>
          <p:sp>
            <p:nvSpPr>
              <p:cNvPr id="73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Past Assignment Details</a:t>
                </a:r>
              </a:p>
            </p:txBody>
          </p:sp>
          <p:grpSp>
            <p:nvGrpSpPr>
              <p:cNvPr id="738" name="Group 284"/>
              <p:cNvGrpSpPr>
                <a:grpSpLocks/>
              </p:cNvGrpSpPr>
              <p:nvPr/>
            </p:nvGrpSpPr>
            <p:grpSpPr bwMode="auto">
              <a:xfrm>
                <a:off x="2627784" y="1628800"/>
                <a:ext cx="186692" cy="163835"/>
                <a:chOff x="-1499789" y="3692879"/>
                <a:chExt cx="186692" cy="163835"/>
              </a:xfrm>
            </p:grpSpPr>
            <p:sp>
              <p:nvSpPr>
                <p:cNvPr id="739"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40"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N</a:t>
                  </a:r>
                  <a:endParaRPr lang="en-US" altLang="en-US" sz="700" b="0" dirty="0">
                    <a:solidFill>
                      <a:srgbClr val="000000"/>
                    </a:solidFill>
                    <a:latin typeface="Calibri" panose="020F0502020204030204" pitchFamily="34" charset="0"/>
                  </a:endParaRPr>
                </a:p>
              </p:txBody>
            </p:sp>
          </p:grpSp>
        </p:grpSp>
        <p:grpSp>
          <p:nvGrpSpPr>
            <p:cNvPr id="676" name="Group 358"/>
            <p:cNvGrpSpPr>
              <a:grpSpLocks/>
            </p:cNvGrpSpPr>
            <p:nvPr/>
          </p:nvGrpSpPr>
          <p:grpSpPr bwMode="auto">
            <a:xfrm>
              <a:off x="2557070" y="1739103"/>
              <a:ext cx="1079512" cy="294200"/>
              <a:chOff x="8489732" y="4403217"/>
              <a:chExt cx="1079512" cy="294200"/>
            </a:xfrm>
          </p:grpSpPr>
          <p:sp>
            <p:nvSpPr>
              <p:cNvPr id="67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7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7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8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3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5" name="Straight Arrow Connector 24"/>
          <p:cNvCxnSpPr>
            <a:stCxn id="505" idx="2"/>
            <a:endCxn id="737" idx="0"/>
          </p:cNvCxnSpPr>
          <p:nvPr/>
        </p:nvCxnSpPr>
        <p:spPr>
          <a:xfrm>
            <a:off x="606820" y="5578692"/>
            <a:ext cx="0" cy="15858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8"/>
          <p:cNvCxnSpPr>
            <a:stCxn id="15821" idx="2"/>
            <a:endCxn id="531" idx="0"/>
          </p:cNvCxnSpPr>
          <p:nvPr/>
        </p:nvCxnSpPr>
        <p:spPr>
          <a:xfrm>
            <a:off x="824542" y="2460828"/>
            <a:ext cx="436" cy="15562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79" name="Straight Arrow Connector 15778"/>
          <p:cNvCxnSpPr>
            <a:endCxn id="335" idx="0"/>
          </p:cNvCxnSpPr>
          <p:nvPr/>
        </p:nvCxnSpPr>
        <p:spPr>
          <a:xfrm flipH="1">
            <a:off x="7593172" y="3673771"/>
            <a:ext cx="7176" cy="12113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82" name="Straight Arrow Connector 15781"/>
          <p:cNvCxnSpPr>
            <a:stCxn id="335" idx="2"/>
            <a:endCxn id="428" idx="2"/>
          </p:cNvCxnSpPr>
          <p:nvPr/>
        </p:nvCxnSpPr>
        <p:spPr>
          <a:xfrm>
            <a:off x="7593172" y="4083287"/>
            <a:ext cx="1620" cy="14464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93" name="Straight Arrow Connector 15792"/>
          <p:cNvCxnSpPr>
            <a:stCxn id="421" idx="0"/>
            <a:endCxn id="466" idx="3"/>
          </p:cNvCxnSpPr>
          <p:nvPr/>
        </p:nvCxnSpPr>
        <p:spPr>
          <a:xfrm flipH="1" flipV="1">
            <a:off x="1549794" y="4347413"/>
            <a:ext cx="6044204" cy="752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95" name="Straight Arrow Connector 15794"/>
          <p:cNvCxnSpPr>
            <a:stCxn id="737" idx="3"/>
            <a:endCxn id="326" idx="1"/>
          </p:cNvCxnSpPr>
          <p:nvPr/>
        </p:nvCxnSpPr>
        <p:spPr>
          <a:xfrm>
            <a:off x="1146569" y="5880945"/>
            <a:ext cx="5349613" cy="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48" name="Group 12"/>
          <p:cNvGrpSpPr>
            <a:grpSpLocks/>
          </p:cNvGrpSpPr>
          <p:nvPr/>
        </p:nvGrpSpPr>
        <p:grpSpPr bwMode="auto">
          <a:xfrm>
            <a:off x="6914302" y="6205221"/>
            <a:ext cx="250139" cy="256882"/>
            <a:chOff x="1830387" y="4857052"/>
            <a:chExt cx="279400" cy="279400"/>
          </a:xfrm>
        </p:grpSpPr>
        <p:sp>
          <p:nvSpPr>
            <p:cNvPr id="549"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555"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556" name="TextBox 1"/>
          <p:cNvSpPr txBox="1">
            <a:spLocks noChangeArrowheads="1"/>
          </p:cNvSpPr>
          <p:nvPr/>
        </p:nvSpPr>
        <p:spPr bwMode="auto">
          <a:xfrm>
            <a:off x="7224381" y="6222437"/>
            <a:ext cx="703078"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back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in home company</a:t>
            </a:r>
            <a:endParaRPr lang="en-US" altLang="en-US" sz="600" b="0" dirty="0">
              <a:ea typeface="Arial Unicode MS" panose="020B0604020202020204" pitchFamily="34" charset="-128"/>
              <a:cs typeface="Arial Unicode MS" panose="020B0604020202020204" pitchFamily="34" charset="-128"/>
            </a:endParaRPr>
          </a:p>
        </p:txBody>
      </p:sp>
      <p:cxnSp>
        <p:nvCxnSpPr>
          <p:cNvPr id="578" name="Straight Arrow Connector 577"/>
          <p:cNvCxnSpPr>
            <a:cxnSpLocks/>
            <a:stCxn id="326" idx="2"/>
            <a:endCxn id="549" idx="0"/>
          </p:cNvCxnSpPr>
          <p:nvPr/>
        </p:nvCxnSpPr>
        <p:spPr>
          <a:xfrm>
            <a:off x="7035932" y="6024615"/>
            <a:ext cx="3440" cy="180606"/>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0" name="Straight Arrow Connector 9"/>
          <p:cNvCxnSpPr>
            <a:stCxn id="308" idx="4"/>
            <a:endCxn id="15821" idx="0"/>
          </p:cNvCxnSpPr>
          <p:nvPr/>
        </p:nvCxnSpPr>
        <p:spPr>
          <a:xfrm flipH="1">
            <a:off x="824542" y="2018198"/>
            <a:ext cx="2207" cy="15529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Elbow Connector 13"/>
          <p:cNvCxnSpPr>
            <a:stCxn id="385" idx="3"/>
            <a:endCxn id="285" idx="0"/>
          </p:cNvCxnSpPr>
          <p:nvPr/>
        </p:nvCxnSpPr>
        <p:spPr>
          <a:xfrm>
            <a:off x="5078943" y="3063192"/>
            <a:ext cx="1433283" cy="22054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547" name="TextBox 1"/>
          <p:cNvSpPr txBox="1">
            <a:spLocks noChangeArrowheads="1"/>
          </p:cNvSpPr>
          <p:nvPr/>
        </p:nvSpPr>
        <p:spPr bwMode="auto">
          <a:xfrm>
            <a:off x="4116334" y="3251395"/>
            <a:ext cx="2259593"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not </a:t>
            </a:r>
            <a:r>
              <a:rPr lang="de-DE" altLang="en-US" sz="600" b="0" dirty="0" err="1">
                <a:ea typeface="Arial Unicode MS" panose="020B0604020202020204" pitchFamily="34" charset="-128"/>
                <a:cs typeface="Arial Unicode MS" panose="020B0604020202020204" pitchFamily="34" charset="-128"/>
              </a:rPr>
              <a:t>implemented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with</a:t>
            </a:r>
            <a:r>
              <a:rPr lang="de-DE" altLang="en-US" sz="600" b="0" dirty="0">
                <a:ea typeface="Arial Unicode MS" panose="020B0604020202020204" pitchFamily="34" charset="-128"/>
                <a:cs typeface="Arial Unicode MS" panose="020B0604020202020204" pitchFamily="34" charset="-128"/>
              </a:rPr>
              <a:t> SAP Best Practices</a:t>
            </a:r>
            <a:endParaRPr lang="en-US" altLang="en-US" sz="600" b="0" dirty="0">
              <a:ea typeface="Arial Unicode MS" panose="020B0604020202020204" pitchFamily="34" charset="-128"/>
              <a:cs typeface="Arial Unicode MS" panose="020B0604020202020204" pitchFamily="34" charset="-128"/>
            </a:endParaRPr>
          </a:p>
        </p:txBody>
      </p:sp>
      <p:sp>
        <p:nvSpPr>
          <p:cNvPr id="557" name="TextBox 1"/>
          <p:cNvSpPr txBox="1">
            <a:spLocks noChangeArrowheads="1"/>
          </p:cNvSpPr>
          <p:nvPr/>
        </p:nvSpPr>
        <p:spPr bwMode="auto">
          <a:xfrm>
            <a:off x="6661579" y="3251395"/>
            <a:ext cx="2152192"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a:t>
            </a:r>
            <a:r>
              <a:rPr lang="de-DE" altLang="en-US" sz="600" b="0" dirty="0" err="1">
                <a:ea typeface="Arial Unicode MS" panose="020B0604020202020204" pitchFamily="34" charset="-128"/>
                <a:cs typeface="Arial Unicode MS" panose="020B0604020202020204" pitchFamily="34" charset="-128"/>
              </a:rPr>
              <a:t>implemented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with</a:t>
            </a:r>
            <a:r>
              <a:rPr lang="de-DE" altLang="en-US" sz="600" b="0" dirty="0">
                <a:ea typeface="Arial Unicode MS" panose="020B0604020202020204" pitchFamily="34" charset="-128"/>
                <a:cs typeface="Arial Unicode MS" panose="020B0604020202020204" pitchFamily="34" charset="-128"/>
              </a:rPr>
              <a:t> SAP Best Practices</a:t>
            </a:r>
            <a:endParaRPr lang="en-US" altLang="en-US" sz="600"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0133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Assignment Creation (Sub-Process) (2/2)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4364663"/>
              </p:ext>
            </p:extLst>
          </p:nvPr>
        </p:nvGraphicFramePr>
        <p:xfrm>
          <a:off x="747713" y="1861608"/>
          <a:ext cx="4928468" cy="1828696"/>
        </p:xfrm>
        <a:graphic>
          <a:graphicData uri="http://schemas.openxmlformats.org/drawingml/2006/table">
            <a:tbl>
              <a:tblPr/>
              <a:tblGrid>
                <a:gridCol w="384401">
                  <a:extLst>
                    <a:ext uri="{9D8B030D-6E8A-4147-A177-3AD203B41FA5}">
                      <a16:colId xmlns:a16="http://schemas.microsoft.com/office/drawing/2014/main" val="20000"/>
                    </a:ext>
                  </a:extLst>
                </a:gridCol>
                <a:gridCol w="4544067">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Manage Global Assignment Details</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&lt;active assignment&gt;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radio-button</a:t>
                      </a:r>
                      <a:endParaRPr kumimoji="0" lang="de-DE" altLang="en-US" sz="800" b="0" i="0" u="none" strike="noStrike" cap="none" normalizeH="0" baseline="0" dirty="0">
                        <a:ln>
                          <a:noFill/>
                        </a:ln>
                        <a:solidFill>
                          <a:schemeClr val="tx1"/>
                        </a:solidFill>
                        <a:effectLst/>
                        <a:latin typeface="Arial" charset="0"/>
                        <a:cs typeface="Arial" charset="0"/>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130031"/>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Past Assignment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radio-button</a:t>
                      </a:r>
                      <a:endParaRPr kumimoji="0" lang="de-DE" altLang="en-US" sz="800" b="0" i="0" u="none" strike="noStrike" cap="none" normalizeH="0" baseline="0" dirty="0">
                        <a:ln>
                          <a:noFill/>
                        </a:ln>
                        <a:solidFill>
                          <a:schemeClr val="tx1"/>
                        </a:solidFill>
                        <a:effectLst/>
                        <a:latin typeface="Arial" charset="0"/>
                        <a:cs typeface="Arial" charset="0"/>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8757151"/>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My </a:t>
                      </a:r>
                      <a:r>
                        <a:rPr kumimoji="0" lang="en-US" altLang="en-US" sz="800" b="0" i="1" u="none" strike="noStrike" cap="none" normalizeH="0" baseline="0" dirty="0">
                          <a:ln>
                            <a:noFill/>
                          </a:ln>
                          <a:solidFill>
                            <a:schemeClr val="tx1"/>
                          </a:solidFill>
                          <a:effectLst/>
                          <a:latin typeface="Arial" charset="0"/>
                          <a:cs typeface="Arial" charset="0"/>
                        </a:rPr>
                        <a:t>Employee File</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1743701"/>
                  </a:ext>
                </a:extLst>
              </a:tr>
            </a:tbl>
          </a:graphicData>
        </a:graphic>
      </p:graphicFrame>
      <p:grpSp>
        <p:nvGrpSpPr>
          <p:cNvPr id="5" name="Group 245"/>
          <p:cNvGrpSpPr>
            <a:grpSpLocks/>
          </p:cNvGrpSpPr>
          <p:nvPr/>
        </p:nvGrpSpPr>
        <p:grpSpPr bwMode="auto">
          <a:xfrm>
            <a:off x="836613" y="2121958"/>
            <a:ext cx="187325" cy="163513"/>
            <a:chOff x="-1500351" y="3692879"/>
            <a:chExt cx="187346" cy="163380"/>
          </a:xfrm>
        </p:grpSpPr>
        <p:sp>
          <p:nvSpPr>
            <p:cNvPr id="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nvGrpSpPr>
          <p:cNvPr id="8" name="Group 245"/>
          <p:cNvGrpSpPr>
            <a:grpSpLocks/>
          </p:cNvGrpSpPr>
          <p:nvPr/>
        </p:nvGrpSpPr>
        <p:grpSpPr bwMode="auto">
          <a:xfrm>
            <a:off x="836613" y="2341561"/>
            <a:ext cx="187325" cy="163512"/>
            <a:chOff x="-1500351" y="3692879"/>
            <a:chExt cx="187346" cy="163380"/>
          </a:xfrm>
        </p:grpSpPr>
        <p:sp>
          <p:nvSpPr>
            <p:cNvPr id="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645211824"/>
              </p:ext>
            </p:extLst>
          </p:nvPr>
        </p:nvGraphicFramePr>
        <p:xfrm>
          <a:off x="747713" y="4052039"/>
          <a:ext cx="1443396" cy="685800"/>
        </p:xfrm>
        <a:graphic>
          <a:graphicData uri="http://schemas.openxmlformats.org/drawingml/2006/table">
            <a:tbl>
              <a:tblPr/>
              <a:tblGrid>
                <a:gridCol w="451359">
                  <a:extLst>
                    <a:ext uri="{9D8B030D-6E8A-4147-A177-3AD203B41FA5}">
                      <a16:colId xmlns:a16="http://schemas.microsoft.com/office/drawing/2014/main" val="20000"/>
                    </a:ext>
                  </a:extLst>
                </a:gridCol>
                <a:gridCol w="992037">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1881941"/>
                  </a:ext>
                </a:extLst>
              </a:tr>
            </a:tbl>
          </a:graphicData>
        </a:graphic>
      </p:graphicFrame>
      <p:sp>
        <p:nvSpPr>
          <p:cNvPr id="17" name="Oval 720"/>
          <p:cNvSpPr>
            <a:spLocks noChangeArrowheads="1"/>
          </p:cNvSpPr>
          <p:nvPr/>
        </p:nvSpPr>
        <p:spPr bwMode="auto">
          <a:xfrm>
            <a:off x="846138" y="4297330"/>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 name="Rectangle 368"/>
          <p:cNvSpPr>
            <a:spLocks noChangeArrowheads="1"/>
          </p:cNvSpPr>
          <p:nvPr/>
        </p:nvSpPr>
        <p:spPr bwMode="auto">
          <a:xfrm>
            <a:off x="655638" y="1496483"/>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20" name="Group 245"/>
          <p:cNvGrpSpPr>
            <a:grpSpLocks/>
          </p:cNvGrpSpPr>
          <p:nvPr/>
        </p:nvGrpSpPr>
        <p:grpSpPr bwMode="auto">
          <a:xfrm>
            <a:off x="838200" y="2577567"/>
            <a:ext cx="187325" cy="163512"/>
            <a:chOff x="-1500351" y="3692879"/>
            <a:chExt cx="187346" cy="163380"/>
          </a:xfrm>
        </p:grpSpPr>
        <p:sp>
          <p:nvSpPr>
            <p:cNvPr id="2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K</a:t>
              </a:r>
              <a:endParaRPr lang="en-US" altLang="en-US" sz="700" b="0" dirty="0">
                <a:solidFill>
                  <a:srgbClr val="000000"/>
                </a:solidFill>
                <a:latin typeface="Calibri" panose="020F0502020204030204" pitchFamily="34" charset="0"/>
              </a:endParaRPr>
            </a:p>
          </p:txBody>
        </p:sp>
      </p:grpSp>
      <p:grpSp>
        <p:nvGrpSpPr>
          <p:cNvPr id="23" name="Group 245"/>
          <p:cNvGrpSpPr>
            <a:grpSpLocks/>
          </p:cNvGrpSpPr>
          <p:nvPr/>
        </p:nvGrpSpPr>
        <p:grpSpPr bwMode="auto">
          <a:xfrm>
            <a:off x="836613" y="2807763"/>
            <a:ext cx="187325" cy="163512"/>
            <a:chOff x="-1500351" y="3692879"/>
            <a:chExt cx="187346" cy="163380"/>
          </a:xfrm>
        </p:grpSpPr>
        <p:sp>
          <p:nvSpPr>
            <p:cNvPr id="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L</a:t>
              </a:r>
              <a:endParaRPr lang="en-US" altLang="en-US" sz="700" b="0" dirty="0">
                <a:solidFill>
                  <a:srgbClr val="000000"/>
                </a:solidFill>
                <a:latin typeface="Calibri" panose="020F0502020204030204" pitchFamily="34" charset="0"/>
              </a:endParaRPr>
            </a:p>
          </p:txBody>
        </p:sp>
      </p:grpSp>
      <p:grpSp>
        <p:nvGrpSpPr>
          <p:cNvPr id="26" name="Group 245"/>
          <p:cNvGrpSpPr>
            <a:grpSpLocks/>
          </p:cNvGrpSpPr>
          <p:nvPr/>
        </p:nvGrpSpPr>
        <p:grpSpPr bwMode="auto">
          <a:xfrm>
            <a:off x="837941" y="3031722"/>
            <a:ext cx="187325" cy="163512"/>
            <a:chOff x="-1500351" y="3692879"/>
            <a:chExt cx="187346" cy="163380"/>
          </a:xfrm>
        </p:grpSpPr>
        <p:sp>
          <p:nvSpPr>
            <p:cNvPr id="2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M</a:t>
              </a:r>
              <a:endParaRPr lang="en-US" altLang="en-US" sz="700" b="0" dirty="0">
                <a:solidFill>
                  <a:srgbClr val="000000"/>
                </a:solidFill>
                <a:latin typeface="Calibri" panose="020F0502020204030204" pitchFamily="34" charset="0"/>
              </a:endParaRPr>
            </a:p>
          </p:txBody>
        </p:sp>
      </p:grpSp>
      <p:grpSp>
        <p:nvGrpSpPr>
          <p:cNvPr id="29" name="Group 245"/>
          <p:cNvGrpSpPr>
            <a:grpSpLocks/>
          </p:cNvGrpSpPr>
          <p:nvPr/>
        </p:nvGrpSpPr>
        <p:grpSpPr bwMode="auto">
          <a:xfrm>
            <a:off x="836613" y="3261358"/>
            <a:ext cx="187325" cy="163512"/>
            <a:chOff x="-1500351" y="3692879"/>
            <a:chExt cx="187346" cy="163380"/>
          </a:xfrm>
        </p:grpSpPr>
        <p:sp>
          <p:nvSpPr>
            <p:cNvPr id="3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N</a:t>
              </a:r>
              <a:endParaRPr lang="en-US" altLang="en-US" sz="700" b="0" dirty="0">
                <a:solidFill>
                  <a:srgbClr val="000000"/>
                </a:solidFill>
                <a:latin typeface="Calibri" panose="020F0502020204030204" pitchFamily="34" charset="0"/>
              </a:endParaRPr>
            </a:p>
          </p:txBody>
        </p:sp>
      </p:grpSp>
      <p:grpSp>
        <p:nvGrpSpPr>
          <p:cNvPr id="32" name="Group 245"/>
          <p:cNvGrpSpPr>
            <a:grpSpLocks/>
          </p:cNvGrpSpPr>
          <p:nvPr/>
        </p:nvGrpSpPr>
        <p:grpSpPr bwMode="auto">
          <a:xfrm>
            <a:off x="837941" y="3493706"/>
            <a:ext cx="187325" cy="163512"/>
            <a:chOff x="-1500351" y="3692879"/>
            <a:chExt cx="187346" cy="163380"/>
          </a:xfrm>
        </p:grpSpPr>
        <p:sp>
          <p:nvSpPr>
            <p:cNvPr id="3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O</a:t>
              </a:r>
              <a:endParaRPr lang="en-US" altLang="en-US" sz="700" b="0" dirty="0">
                <a:solidFill>
                  <a:srgbClr val="000000"/>
                </a:solidFill>
                <a:latin typeface="Calibri" panose="020F0502020204030204" pitchFamily="34" charset="0"/>
              </a:endParaRPr>
            </a:p>
          </p:txBody>
        </p:sp>
      </p:grpSp>
      <p:sp>
        <p:nvSpPr>
          <p:cNvPr id="35" name="TextBox 306"/>
          <p:cNvSpPr txBox="1">
            <a:spLocks noChangeArrowheads="1"/>
          </p:cNvSpPr>
          <p:nvPr/>
        </p:nvSpPr>
        <p:spPr bwMode="auto">
          <a:xfrm>
            <a:off x="747713" y="3778190"/>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3" name="Group 2"/>
          <p:cNvGrpSpPr/>
          <p:nvPr/>
        </p:nvGrpSpPr>
        <p:grpSpPr>
          <a:xfrm>
            <a:off x="833303" y="4515178"/>
            <a:ext cx="210312" cy="210312"/>
            <a:chOff x="1024281" y="5198642"/>
            <a:chExt cx="210312" cy="210312"/>
          </a:xfrm>
        </p:grpSpPr>
        <p:sp>
          <p:nvSpPr>
            <p:cNvPr id="40" name="Donut 378"/>
            <p:cNvSpPr/>
            <p:nvPr/>
          </p:nvSpPr>
          <p:spPr bwMode="gray">
            <a:xfrm>
              <a:off x="1024281" y="5198642"/>
              <a:ext cx="210312" cy="210312"/>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41" name="Oval 720"/>
            <p:cNvSpPr>
              <a:spLocks noChangeArrowheads="1"/>
            </p:cNvSpPr>
            <p:nvPr/>
          </p:nvSpPr>
          <p:spPr bwMode="auto">
            <a:xfrm>
              <a:off x="1037562" y="5210937"/>
              <a:ext cx="182880" cy="18288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401890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Changing Global Assignment into Permanent Employment </a:t>
            </a:r>
            <a:br>
              <a:rPr lang="en-US" altLang="en-US" dirty="0"/>
            </a:br>
            <a:r>
              <a:rPr lang="en-US" altLang="en-US" dirty="0"/>
              <a:t>(Optional Sub-Process)</a:t>
            </a:r>
          </a:p>
        </p:txBody>
      </p:sp>
      <p:sp>
        <p:nvSpPr>
          <p:cNvPr id="15363" name="Rectangle 15"/>
          <p:cNvSpPr>
            <a:spLocks noChangeArrowheads="1"/>
          </p:cNvSpPr>
          <p:nvPr/>
        </p:nvSpPr>
        <p:spPr bwMode="auto">
          <a:xfrm>
            <a:off x="3144938" y="1612368"/>
            <a:ext cx="208020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3144938" y="1840967"/>
            <a:ext cx="2080204" cy="294883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3144938" y="1385349"/>
            <a:ext cx="2080204"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cxnSp>
        <p:nvCxnSpPr>
          <p:cNvPr id="15373" name="Straight Arrow Connector 234"/>
          <p:cNvCxnSpPr>
            <a:cxnSpLocks noChangeShapeType="1"/>
            <a:stCxn id="308" idx="4"/>
            <a:endCxn id="191" idx="0"/>
          </p:cNvCxnSpPr>
          <p:nvPr/>
        </p:nvCxnSpPr>
        <p:spPr bwMode="auto">
          <a:xfrm>
            <a:off x="4207595" y="2172628"/>
            <a:ext cx="1236" cy="28818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3190048" y="1942722"/>
            <a:ext cx="820096"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opts to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stay at host company</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4092196" y="1938628"/>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aphicFrame>
        <p:nvGraphicFramePr>
          <p:cNvPr id="236" name="Table 235"/>
          <p:cNvGraphicFramePr>
            <a:graphicFrameLocks noGrp="1"/>
          </p:cNvGraphicFramePr>
          <p:nvPr>
            <p:extLst>
              <p:ext uri="{D42A27DB-BD31-4B8C-83A1-F6EECF244321}">
                <p14:modId xmlns:p14="http://schemas.microsoft.com/office/powerpoint/2010/main" val="608202484"/>
              </p:ext>
            </p:extLst>
          </p:nvPr>
        </p:nvGraphicFramePr>
        <p:xfrm>
          <a:off x="323849" y="5324251"/>
          <a:ext cx="5567993" cy="1020740"/>
        </p:xfrm>
        <a:graphic>
          <a:graphicData uri="http://schemas.openxmlformats.org/drawingml/2006/table">
            <a:tbl>
              <a:tblPr/>
              <a:tblGrid>
                <a:gridCol w="400770">
                  <a:extLst>
                    <a:ext uri="{9D8B030D-6E8A-4147-A177-3AD203B41FA5}">
                      <a16:colId xmlns:a16="http://schemas.microsoft.com/office/drawing/2014/main" val="20000"/>
                    </a:ext>
                  </a:extLst>
                </a:gridCol>
                <a:gridCol w="5167223">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On Global Assignment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radio-button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Manage</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Global Assignment </a:t>
                      </a:r>
                      <a:r>
                        <a:rPr kumimoji="0" lang="en-US" altLang="en-US" sz="800" b="0" i="1" u="none" strike="noStrike" cap="none" normalizeH="0" baseline="0" dirty="0">
                          <a:ln>
                            <a:noFill/>
                          </a:ln>
                          <a:solidFill>
                            <a:schemeClr val="tx1"/>
                          </a:solidFill>
                          <a:effectLst/>
                          <a:latin typeface="Arial" charset="0"/>
                          <a:cs typeface="Arial" charset="0"/>
                        </a:rPr>
                        <a:t>Details</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Terminate</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6926409"/>
                  </a:ext>
                </a:extLst>
              </a:tr>
              <a:tr h="228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Manage Employees </a:t>
                      </a:r>
                      <a:r>
                        <a:rPr kumimoji="0" lang="en-US" altLang="en-US" sz="800" b="0" i="0" u="none" strike="noStrike" cap="none" normalizeH="0" baseline="0" dirty="0">
                          <a:ln>
                            <a:noFill/>
                          </a:ln>
                          <a:solidFill>
                            <a:schemeClr val="tx1"/>
                          </a:solidFill>
                          <a:effectLst/>
                          <a:latin typeface="Arial" charset="0"/>
                          <a:cs typeface="Arial" charset="0"/>
                        </a:rPr>
                        <a:t>portlet</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Update User Information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1" u="none" strike="noStrike" cap="none" normalizeH="0" baseline="0" dirty="0">
                          <a:ln>
                            <a:noFill/>
                          </a:ln>
                          <a:solidFill>
                            <a:schemeClr val="tx1"/>
                          </a:solidFill>
                          <a:effectLst/>
                          <a:latin typeface="Arial" charset="0"/>
                          <a:cs typeface="Arial" charset="0"/>
                        </a:rPr>
                        <a:t> Rehire Inactive Employee</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3296522"/>
                  </a:ext>
                </a:extLst>
              </a:tr>
            </a:tbl>
          </a:graphicData>
        </a:graphic>
      </p:graphicFrame>
      <p:grpSp>
        <p:nvGrpSpPr>
          <p:cNvPr id="237" name="Group 245"/>
          <p:cNvGrpSpPr>
            <a:grpSpLocks/>
          </p:cNvGrpSpPr>
          <p:nvPr/>
        </p:nvGrpSpPr>
        <p:grpSpPr bwMode="auto">
          <a:xfrm>
            <a:off x="412750" y="5610479"/>
            <a:ext cx="187325" cy="163513"/>
            <a:chOff x="-1500351" y="3692879"/>
            <a:chExt cx="187346" cy="163380"/>
          </a:xfrm>
        </p:grpSpPr>
        <p:sp>
          <p:nvSpPr>
            <p:cNvPr id="23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P</a:t>
              </a:r>
              <a:endParaRPr lang="en-US" altLang="en-US" sz="700" b="0" dirty="0">
                <a:solidFill>
                  <a:srgbClr val="000000"/>
                </a:solidFill>
                <a:latin typeface="Calibri" panose="020F0502020204030204" pitchFamily="34" charset="0"/>
              </a:endParaRPr>
            </a:p>
          </p:txBody>
        </p:sp>
      </p:grpSp>
      <p:sp>
        <p:nvSpPr>
          <p:cNvPr id="243" name="Rectangle 368"/>
          <p:cNvSpPr>
            <a:spLocks noChangeArrowheads="1"/>
          </p:cNvSpPr>
          <p:nvPr/>
        </p:nvSpPr>
        <p:spPr bwMode="auto">
          <a:xfrm>
            <a:off x="214523" y="5052697"/>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cxnSp>
        <p:nvCxnSpPr>
          <p:cNvPr id="3" name="Straight Arrow Connector 2"/>
          <p:cNvCxnSpPr>
            <a:stCxn id="191" idx="2"/>
            <a:endCxn id="272" idx="0"/>
          </p:cNvCxnSpPr>
          <p:nvPr/>
        </p:nvCxnSpPr>
        <p:spPr>
          <a:xfrm>
            <a:off x="4208831" y="2748152"/>
            <a:ext cx="0" cy="38745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68" name="Group 167"/>
          <p:cNvGrpSpPr/>
          <p:nvPr/>
        </p:nvGrpSpPr>
        <p:grpSpPr>
          <a:xfrm>
            <a:off x="3669081" y="2349690"/>
            <a:ext cx="1173724" cy="488485"/>
            <a:chOff x="3823991" y="4481868"/>
            <a:chExt cx="1173724" cy="488485"/>
          </a:xfrm>
        </p:grpSpPr>
        <p:grpSp>
          <p:nvGrpSpPr>
            <p:cNvPr id="169" name="Group 10"/>
            <p:cNvGrpSpPr>
              <a:grpSpLocks/>
            </p:cNvGrpSpPr>
            <p:nvPr/>
          </p:nvGrpSpPr>
          <p:grpSpPr bwMode="auto">
            <a:xfrm>
              <a:off x="3823991" y="4481868"/>
              <a:ext cx="1081088" cy="404812"/>
              <a:chOff x="2555875" y="1628775"/>
              <a:chExt cx="1081088" cy="404813"/>
            </a:xfrm>
          </p:grpSpPr>
          <p:grpSp>
            <p:nvGrpSpPr>
              <p:cNvPr id="175" name="Group 278"/>
              <p:cNvGrpSpPr>
                <a:grpSpLocks/>
              </p:cNvGrpSpPr>
              <p:nvPr/>
            </p:nvGrpSpPr>
            <p:grpSpPr bwMode="auto">
              <a:xfrm>
                <a:off x="2555875" y="1628775"/>
                <a:ext cx="1079500" cy="398463"/>
                <a:chOff x="2555776" y="1628800"/>
                <a:chExt cx="1079619" cy="398140"/>
              </a:xfrm>
            </p:grpSpPr>
            <p:sp>
              <p:nvSpPr>
                <p:cNvPr id="19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End Global Assignment</a:t>
                  </a:r>
                </a:p>
              </p:txBody>
            </p:sp>
            <p:grpSp>
              <p:nvGrpSpPr>
                <p:cNvPr id="192" name="Group 284"/>
                <p:cNvGrpSpPr>
                  <a:grpSpLocks/>
                </p:cNvGrpSpPr>
                <p:nvPr/>
              </p:nvGrpSpPr>
              <p:grpSpPr bwMode="auto">
                <a:xfrm>
                  <a:off x="2627222" y="1628800"/>
                  <a:ext cx="187346" cy="163381"/>
                  <a:chOff x="-1500351" y="3692879"/>
                  <a:chExt cx="187346" cy="163381"/>
                </a:xfrm>
              </p:grpSpPr>
              <p:sp>
                <p:nvSpPr>
                  <p:cNvPr id="19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P</a:t>
                    </a:r>
                    <a:endParaRPr lang="en-US" altLang="en-US" sz="700" b="0" dirty="0">
                      <a:solidFill>
                        <a:srgbClr val="000000"/>
                      </a:solidFill>
                      <a:latin typeface="Calibri" panose="020F0502020204030204" pitchFamily="34" charset="0"/>
                    </a:endParaRPr>
                  </a:p>
                </p:txBody>
              </p:sp>
            </p:grpSp>
          </p:grpSp>
          <p:grpSp>
            <p:nvGrpSpPr>
              <p:cNvPr id="176" name="Group 358"/>
              <p:cNvGrpSpPr>
                <a:grpSpLocks/>
              </p:cNvGrpSpPr>
              <p:nvPr/>
            </p:nvGrpSpPr>
            <p:grpSpPr bwMode="auto">
              <a:xfrm>
                <a:off x="2557070" y="1739181"/>
                <a:ext cx="1079893" cy="294407"/>
                <a:chOff x="8489732" y="4403217"/>
                <a:chExt cx="1079512" cy="294200"/>
              </a:xfrm>
            </p:grpSpPr>
            <p:sp>
              <p:nvSpPr>
                <p:cNvPr id="17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70" name="Group 642"/>
            <p:cNvGrpSpPr>
              <a:grpSpLocks/>
            </p:cNvGrpSpPr>
            <p:nvPr/>
          </p:nvGrpSpPr>
          <p:grpSpPr bwMode="auto">
            <a:xfrm>
              <a:off x="4804040" y="4790965"/>
              <a:ext cx="193675" cy="179388"/>
              <a:chOff x="6415088" y="1826064"/>
              <a:chExt cx="193675" cy="178510"/>
            </a:xfrm>
          </p:grpSpPr>
          <p:sp>
            <p:nvSpPr>
              <p:cNvPr id="171"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72"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73"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74"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cxnSp>
        <p:nvCxnSpPr>
          <p:cNvPr id="222" name="Straight Arrow Connector 221"/>
          <p:cNvCxnSpPr>
            <a:stCxn id="272" idx="2"/>
            <a:endCxn id="230" idx="0"/>
          </p:cNvCxnSpPr>
          <p:nvPr/>
        </p:nvCxnSpPr>
        <p:spPr>
          <a:xfrm>
            <a:off x="4208831" y="3422943"/>
            <a:ext cx="0" cy="34277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23" name="Group 245"/>
          <p:cNvGrpSpPr>
            <a:grpSpLocks/>
          </p:cNvGrpSpPr>
          <p:nvPr/>
        </p:nvGrpSpPr>
        <p:grpSpPr bwMode="auto">
          <a:xfrm>
            <a:off x="412750" y="5915567"/>
            <a:ext cx="187325" cy="163513"/>
            <a:chOff x="-1500351" y="3692879"/>
            <a:chExt cx="187346" cy="163380"/>
          </a:xfrm>
        </p:grpSpPr>
        <p:sp>
          <p:nvSpPr>
            <p:cNvPr id="2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Q</a:t>
              </a:r>
              <a:endParaRPr lang="en-US" altLang="en-US" sz="700" b="0" dirty="0">
                <a:solidFill>
                  <a:srgbClr val="000000"/>
                </a:solidFill>
                <a:latin typeface="Calibri" panose="020F0502020204030204" pitchFamily="34" charset="0"/>
              </a:endParaRPr>
            </a:p>
          </p:txBody>
        </p:sp>
      </p:grpSp>
      <p:grpSp>
        <p:nvGrpSpPr>
          <p:cNvPr id="226" name="Group 245"/>
          <p:cNvGrpSpPr>
            <a:grpSpLocks/>
          </p:cNvGrpSpPr>
          <p:nvPr/>
        </p:nvGrpSpPr>
        <p:grpSpPr bwMode="auto">
          <a:xfrm>
            <a:off x="412750" y="6142532"/>
            <a:ext cx="187325" cy="163513"/>
            <a:chOff x="-1500351" y="3692879"/>
            <a:chExt cx="187346" cy="163380"/>
          </a:xfrm>
        </p:grpSpPr>
        <p:sp>
          <p:nvSpPr>
            <p:cNvPr id="22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R</a:t>
              </a:r>
              <a:endParaRPr lang="en-US" altLang="en-US" sz="700" b="0" dirty="0">
                <a:solidFill>
                  <a:srgbClr val="000000"/>
                </a:solidFill>
                <a:latin typeface="Calibri" panose="020F0502020204030204" pitchFamily="34" charset="0"/>
              </a:endParaRPr>
            </a:p>
          </p:txBody>
        </p:sp>
      </p:grpSp>
      <p:graphicFrame>
        <p:nvGraphicFramePr>
          <p:cNvPr id="229" name="Table 228"/>
          <p:cNvGraphicFramePr>
            <a:graphicFrameLocks noGrp="1"/>
          </p:cNvGraphicFramePr>
          <p:nvPr>
            <p:extLst>
              <p:ext uri="{D42A27DB-BD31-4B8C-83A1-F6EECF244321}">
                <p14:modId xmlns:p14="http://schemas.microsoft.com/office/powerpoint/2010/main" val="1143240979"/>
              </p:ext>
            </p:extLst>
          </p:nvPr>
        </p:nvGraphicFramePr>
        <p:xfrm>
          <a:off x="6149497" y="5315625"/>
          <a:ext cx="2636148" cy="1039190"/>
        </p:xfrm>
        <a:graphic>
          <a:graphicData uri="http://schemas.openxmlformats.org/drawingml/2006/table">
            <a:tbl>
              <a:tblPr/>
              <a:tblGrid>
                <a:gridCol w="420157">
                  <a:extLst>
                    <a:ext uri="{9D8B030D-6E8A-4147-A177-3AD203B41FA5}">
                      <a16:colId xmlns:a16="http://schemas.microsoft.com/office/drawing/2014/main" val="20000"/>
                    </a:ext>
                  </a:extLst>
                </a:gridCol>
                <a:gridCol w="2215991">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3774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noProof="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5266501"/>
                  </a:ext>
                </a:extLst>
              </a:tr>
              <a:tr h="237744">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Global Assignment (1ZA); </a:t>
                      </a:r>
                      <a:b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a:t>
                      </a:r>
                      <a:r>
                        <a:rPr kumimoji="0" lang="en-US" altLang="en-US" sz="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Global Assignment Termination</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774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noProof="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1794866"/>
                  </a:ext>
                </a:extLst>
              </a:tr>
            </a:tbl>
          </a:graphicData>
        </a:graphic>
      </p:graphicFrame>
      <p:grpSp>
        <p:nvGrpSpPr>
          <p:cNvPr id="231" name="Group 642"/>
          <p:cNvGrpSpPr>
            <a:grpSpLocks/>
          </p:cNvGrpSpPr>
          <p:nvPr/>
        </p:nvGrpSpPr>
        <p:grpSpPr bwMode="auto">
          <a:xfrm>
            <a:off x="6246786" y="5830636"/>
            <a:ext cx="193675" cy="179388"/>
            <a:chOff x="6415088" y="1826064"/>
            <a:chExt cx="193675" cy="178510"/>
          </a:xfrm>
        </p:grpSpPr>
        <p:sp>
          <p:nvSpPr>
            <p:cNvPr id="232"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33"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34"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35"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119" name="Oval 720"/>
          <p:cNvSpPr>
            <a:spLocks noChangeArrowheads="1"/>
          </p:cNvSpPr>
          <p:nvPr/>
        </p:nvSpPr>
        <p:spPr bwMode="auto">
          <a:xfrm>
            <a:off x="6253921" y="5567623"/>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142" name="Group 12"/>
          <p:cNvGrpSpPr>
            <a:grpSpLocks/>
          </p:cNvGrpSpPr>
          <p:nvPr/>
        </p:nvGrpSpPr>
        <p:grpSpPr bwMode="auto">
          <a:xfrm>
            <a:off x="4069472" y="4386729"/>
            <a:ext cx="279400" cy="279400"/>
            <a:chOff x="1830387" y="4857052"/>
            <a:chExt cx="279400" cy="279400"/>
          </a:xfrm>
        </p:grpSpPr>
        <p:sp>
          <p:nvSpPr>
            <p:cNvPr id="143"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44"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145" name="TextBox 1"/>
          <p:cNvSpPr txBox="1">
            <a:spLocks noChangeArrowheads="1"/>
          </p:cNvSpPr>
          <p:nvPr/>
        </p:nvSpPr>
        <p:spPr bwMode="auto">
          <a:xfrm>
            <a:off x="2548222" y="4407106"/>
            <a:ext cx="1461922"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ready to experience different processes during his/her employment</a:t>
            </a:r>
            <a:endParaRPr lang="en-US" altLang="en-US" sz="600" b="0" dirty="0">
              <a:ea typeface="Arial Unicode MS" panose="020B0604020202020204" pitchFamily="34" charset="-128"/>
              <a:cs typeface="Arial Unicode MS" panose="020B0604020202020204" pitchFamily="34" charset="-128"/>
            </a:endParaRPr>
          </a:p>
        </p:txBody>
      </p:sp>
      <p:grpSp>
        <p:nvGrpSpPr>
          <p:cNvPr id="146" name="Group 10"/>
          <p:cNvGrpSpPr>
            <a:grpSpLocks/>
          </p:cNvGrpSpPr>
          <p:nvPr/>
        </p:nvGrpSpPr>
        <p:grpSpPr bwMode="auto">
          <a:xfrm>
            <a:off x="3669081" y="3654592"/>
            <a:ext cx="1081087" cy="404812"/>
            <a:chOff x="2555875" y="1628775"/>
            <a:chExt cx="1081088" cy="404813"/>
          </a:xfrm>
        </p:grpSpPr>
        <p:grpSp>
          <p:nvGrpSpPr>
            <p:cNvPr id="147" name="Group 278"/>
            <p:cNvGrpSpPr>
              <a:grpSpLocks/>
            </p:cNvGrpSpPr>
            <p:nvPr/>
          </p:nvGrpSpPr>
          <p:grpSpPr bwMode="auto">
            <a:xfrm>
              <a:off x="2555875" y="1628775"/>
              <a:ext cx="1079500" cy="398463"/>
              <a:chOff x="2555776" y="1628800"/>
              <a:chExt cx="1079619" cy="398140"/>
            </a:xfrm>
          </p:grpSpPr>
          <p:sp>
            <p:nvSpPr>
              <p:cNvPr id="230" name="Rounded Rectangle 607"/>
              <p:cNvSpPr>
                <a:spLocks noChangeArrowheads="1"/>
              </p:cNvSpPr>
              <p:nvPr/>
            </p:nvSpPr>
            <p:spPr bwMode="auto">
              <a:xfrm>
                <a:off x="2555776" y="1739835"/>
                <a:ext cx="1079619" cy="287105"/>
              </a:xfrm>
              <a:prstGeom prst="roundRect">
                <a:avLst>
                  <a:gd name="adj" fmla="val 14227"/>
                </a:avLst>
              </a:prstGeom>
              <a:solidFill>
                <a:schemeClr val="bg1">
                  <a:lumMod val="75000"/>
                </a:schemeClr>
              </a:soli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Rehire at Host Company</a:t>
                </a:r>
              </a:p>
            </p:txBody>
          </p:sp>
          <p:grpSp>
            <p:nvGrpSpPr>
              <p:cNvPr id="251" name="Group 284"/>
              <p:cNvGrpSpPr>
                <a:grpSpLocks/>
              </p:cNvGrpSpPr>
              <p:nvPr/>
            </p:nvGrpSpPr>
            <p:grpSpPr bwMode="auto">
              <a:xfrm>
                <a:off x="2627222" y="1628800"/>
                <a:ext cx="187346" cy="163381"/>
                <a:chOff x="-1500351" y="3692879"/>
                <a:chExt cx="187346" cy="163381"/>
              </a:xfrm>
            </p:grpSpPr>
            <p:sp>
              <p:nvSpPr>
                <p:cNvPr id="252"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3"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R</a:t>
                  </a:r>
                  <a:endParaRPr lang="en-US" altLang="en-US" sz="700" b="0" dirty="0">
                    <a:solidFill>
                      <a:srgbClr val="000000"/>
                    </a:solidFill>
                    <a:latin typeface="Calibri" panose="020F0502020204030204" pitchFamily="34" charset="0"/>
                  </a:endParaRPr>
                </a:p>
              </p:txBody>
            </p:sp>
          </p:grpSp>
        </p:grpSp>
        <p:grpSp>
          <p:nvGrpSpPr>
            <p:cNvPr id="148" name="Group 358"/>
            <p:cNvGrpSpPr>
              <a:grpSpLocks/>
            </p:cNvGrpSpPr>
            <p:nvPr/>
          </p:nvGrpSpPr>
          <p:grpSpPr bwMode="auto">
            <a:xfrm>
              <a:off x="2557070" y="1739181"/>
              <a:ext cx="1079893" cy="294407"/>
              <a:chOff x="8489732" y="4403217"/>
              <a:chExt cx="1079512" cy="294200"/>
            </a:xfrm>
          </p:grpSpPr>
          <p:sp>
            <p:nvSpPr>
              <p:cNvPr id="14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9"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0"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1"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2"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54" name="Group 10"/>
          <p:cNvGrpSpPr>
            <a:grpSpLocks/>
          </p:cNvGrpSpPr>
          <p:nvPr/>
        </p:nvGrpSpPr>
        <p:grpSpPr bwMode="auto">
          <a:xfrm>
            <a:off x="3669081" y="3024481"/>
            <a:ext cx="1081087" cy="404812"/>
            <a:chOff x="2555875" y="1628775"/>
            <a:chExt cx="1081088" cy="404813"/>
          </a:xfrm>
        </p:grpSpPr>
        <p:grpSp>
          <p:nvGrpSpPr>
            <p:cNvPr id="255" name="Group 278"/>
            <p:cNvGrpSpPr>
              <a:grpSpLocks/>
            </p:cNvGrpSpPr>
            <p:nvPr/>
          </p:nvGrpSpPr>
          <p:grpSpPr bwMode="auto">
            <a:xfrm>
              <a:off x="2555875" y="1628775"/>
              <a:ext cx="1079500" cy="398463"/>
              <a:chOff x="2555776" y="1628800"/>
              <a:chExt cx="1079619" cy="398140"/>
            </a:xfrm>
          </p:grpSpPr>
          <p:sp>
            <p:nvSpPr>
              <p:cNvPr id="272" name="Rounded Rectangle 607"/>
              <p:cNvSpPr>
                <a:spLocks noChangeArrowheads="1"/>
              </p:cNvSpPr>
              <p:nvPr/>
            </p:nvSpPr>
            <p:spPr bwMode="auto">
              <a:xfrm>
                <a:off x="2555776" y="1739835"/>
                <a:ext cx="1079619" cy="287105"/>
              </a:xfrm>
              <a:prstGeom prst="roundRect">
                <a:avLst>
                  <a:gd name="adj" fmla="val 14227"/>
                </a:avLst>
              </a:prstGeom>
              <a:solidFill>
                <a:schemeClr val="bg1">
                  <a:lumMod val="75000"/>
                </a:schemeClr>
              </a:soli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None/>
                </a:pPr>
                <a:r>
                  <a:rPr lang="en-US" altLang="en-US" sz="700" dirty="0">
                    <a:solidFill>
                      <a:srgbClr val="000000"/>
                    </a:solidFill>
                    <a:latin typeface="Calibri" panose="020F0502020204030204" pitchFamily="34" charset="0"/>
                  </a:rPr>
                  <a:t>Terminate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Home Assignment</a:t>
                </a:r>
              </a:p>
            </p:txBody>
          </p:sp>
          <p:grpSp>
            <p:nvGrpSpPr>
              <p:cNvPr id="273" name="Group 284"/>
              <p:cNvGrpSpPr>
                <a:grpSpLocks/>
              </p:cNvGrpSpPr>
              <p:nvPr/>
            </p:nvGrpSpPr>
            <p:grpSpPr bwMode="auto">
              <a:xfrm>
                <a:off x="2627222" y="1628800"/>
                <a:ext cx="187346" cy="163381"/>
                <a:chOff x="-1500351" y="3692879"/>
                <a:chExt cx="187346" cy="163381"/>
              </a:xfrm>
            </p:grpSpPr>
            <p:sp>
              <p:nvSpPr>
                <p:cNvPr id="274"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5"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Q</a:t>
                  </a:r>
                  <a:endParaRPr lang="en-US" altLang="en-US" sz="700" b="0" dirty="0">
                    <a:solidFill>
                      <a:srgbClr val="000000"/>
                    </a:solidFill>
                    <a:latin typeface="Calibri" panose="020F0502020204030204" pitchFamily="34" charset="0"/>
                  </a:endParaRPr>
                </a:p>
              </p:txBody>
            </p:sp>
          </p:grpSp>
        </p:grpSp>
        <p:grpSp>
          <p:nvGrpSpPr>
            <p:cNvPr id="256" name="Group 358"/>
            <p:cNvGrpSpPr>
              <a:grpSpLocks/>
            </p:cNvGrpSpPr>
            <p:nvPr/>
          </p:nvGrpSpPr>
          <p:grpSpPr bwMode="auto">
            <a:xfrm>
              <a:off x="2557070" y="1739181"/>
              <a:ext cx="1079893" cy="294407"/>
              <a:chOff x="8489732" y="4403217"/>
              <a:chExt cx="1079512" cy="294200"/>
            </a:xfrm>
          </p:grpSpPr>
          <p:sp>
            <p:nvSpPr>
              <p:cNvPr id="2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14" name="Oval 720"/>
          <p:cNvSpPr>
            <a:spLocks noChangeArrowheads="1"/>
          </p:cNvSpPr>
          <p:nvPr/>
        </p:nvSpPr>
        <p:spPr bwMode="auto">
          <a:xfrm>
            <a:off x="6253921" y="6142438"/>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4" name="Straight Arrow Connector 3"/>
          <p:cNvCxnSpPr>
            <a:stCxn id="230" idx="2"/>
            <a:endCxn id="143" idx="0"/>
          </p:cNvCxnSpPr>
          <p:nvPr/>
        </p:nvCxnSpPr>
        <p:spPr>
          <a:xfrm>
            <a:off x="4208831" y="4053054"/>
            <a:ext cx="341" cy="33367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2269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506FEA-0E86-4956-9D14-8E39B1894F6A}"/>
</file>

<file path=customXml/itemProps2.xml><?xml version="1.0" encoding="utf-8"?>
<ds:datastoreItem xmlns:ds="http://schemas.openxmlformats.org/officeDocument/2006/customXml" ds:itemID="{3E5191CC-BE1B-47CE-BDCB-735F5359500E}"/>
</file>

<file path=customXml/itemProps3.xml><?xml version="1.0" encoding="utf-8"?>
<ds:datastoreItem xmlns:ds="http://schemas.openxmlformats.org/officeDocument/2006/customXml" ds:itemID="{0B0C331A-60A9-46CE-81CD-AECD5AB5A04E}"/>
</file>

<file path=docProps/app.xml><?xml version="1.0" encoding="utf-8"?>
<Properties xmlns="http://schemas.openxmlformats.org/officeDocument/2006/extended-properties" xmlns:vt="http://schemas.openxmlformats.org/officeDocument/2006/docPropsVTypes">
  <Template/>
  <TotalTime>0</TotalTime>
  <Words>902</Words>
  <Application>Microsoft Office PowerPoint</Application>
  <PresentationFormat>On-screen Show (4:3)</PresentationFormat>
  <Paragraphs>242</Paragraphs>
  <Slides>12</Slides>
  <Notes>8</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 Unicode MS</vt:lpstr>
      <vt:lpstr>MS PGothic</vt:lpstr>
      <vt:lpstr>Arial</vt:lpstr>
      <vt:lpstr>Calibri</vt:lpstr>
      <vt:lpstr>Courier New</vt:lpstr>
      <vt:lpstr>Symbol</vt:lpstr>
      <vt:lpstr>Wingdings</vt:lpstr>
      <vt:lpstr>Wingdings</vt:lpstr>
      <vt:lpstr>SAP_2012_v1.1</vt:lpstr>
      <vt:lpstr>Visio</vt:lpstr>
      <vt:lpstr>  1ZA – Manage Global Assignment</vt:lpstr>
      <vt:lpstr>1ZA - Manage Global Assignment</vt:lpstr>
      <vt:lpstr>Global Assignment Creation (Sub-Process) (1/2) </vt:lpstr>
      <vt:lpstr>Global Assignment Creation (Sub-Process) (2/2)</vt:lpstr>
      <vt:lpstr>Global Assignment Maintenance (Optional Sub-Process)</vt:lpstr>
      <vt:lpstr>Global Assignment Termination (Optional Sub-Process) (1/2)</vt:lpstr>
      <vt:lpstr>Global Assignment Creation (Sub-Process) (2/2)</vt:lpstr>
      <vt:lpstr>Changing Global Assignment into Permanent Employment  (Optional Sub-Process)</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187</cp:revision>
  <dcterms:created xsi:type="dcterms:W3CDTF">2012-01-25T11:08:33Z</dcterms:created>
  <dcterms:modified xsi:type="dcterms:W3CDTF">2018-03-27T08:26:05Z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