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
  </p:notesMasterIdLst>
  <p:handoutMasterIdLst>
    <p:handoutMasterId r:id="rId9"/>
  </p:handoutMasterIdLst>
  <p:sldIdLst>
    <p:sldId id="347" r:id="rId2"/>
    <p:sldId id="396" r:id="rId3"/>
    <p:sldId id="351" r:id="rId4"/>
    <p:sldId id="372" r:id="rId5"/>
    <p:sldId id="310" r:id="rId6"/>
    <p:sldId id="265" r:id="rId7"/>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9" autoAdjust="0"/>
    <p:restoredTop sz="96433" autoAdjust="0"/>
  </p:normalViewPr>
  <p:slideViewPr>
    <p:cSldViewPr snapToGrid="0">
      <p:cViewPr varScale="1">
        <p:scale>
          <a:sx n="132" d="100"/>
          <a:sy n="132" d="100"/>
        </p:scale>
        <p:origin x="1386" y="13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9988143F-76B9-4814-AFAB-7DC23BE6C96D}" type="slidenum">
              <a:rPr lang="de-DE" altLang="en-US"/>
              <a:pPr>
                <a:defRPr/>
              </a:pPr>
              <a:t>‹#›</a:t>
            </a:fld>
            <a:endParaRPr lang="de-DE" altLang="en-US"/>
          </a:p>
        </p:txBody>
      </p:sp>
    </p:spTree>
    <p:extLst>
      <p:ext uri="{BB962C8B-B14F-4D97-AF65-F5344CB8AC3E}">
        <p14:creationId xmlns:p14="http://schemas.microsoft.com/office/powerpoint/2010/main" val="1882152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altLang="de-DE" noProof="0"/>
              <a:t>Click to edit Master text styles</a:t>
            </a:r>
          </a:p>
          <a:p>
            <a:pPr lvl="1"/>
            <a:r>
              <a:rPr lang="en-US" altLang="de-DE" noProof="0"/>
              <a:t>Second level</a:t>
            </a:r>
          </a:p>
          <a:p>
            <a:pPr lvl="2"/>
            <a:r>
              <a:rPr lang="en-US" altLang="de-DE"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E4D593C1-B9AF-4147-BCBD-160098C15F29}" type="slidenum">
              <a:rPr lang="de-DE" altLang="en-US"/>
              <a:pPr>
                <a:defRPr/>
              </a:pPr>
              <a:t>‹#›</a:t>
            </a:fld>
            <a:endParaRPr lang="de-DE" altLang="en-US"/>
          </a:p>
        </p:txBody>
      </p:sp>
    </p:spTree>
    <p:extLst>
      <p:ext uri="{BB962C8B-B14F-4D97-AF65-F5344CB8AC3E}">
        <p14:creationId xmlns:p14="http://schemas.microsoft.com/office/powerpoint/2010/main" val="53990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20030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D76AED-ABFF-4F3F-BF39-47BDC7FB4332}"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309096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7A1966-E750-4D49-9ED6-4435F0A02907}"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84878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AE17C-DB27-4F02-89F3-7F543C1DAFA6}" type="slidenum">
              <a:rPr lang="de-DE" altLang="en-US" sz="1000" smtClean="0"/>
              <a:pPr>
                <a:spcBef>
                  <a:spcPct val="0"/>
                </a:spcBef>
              </a:pPr>
              <a:t>6</a:t>
            </a:fld>
            <a:endParaRPr lang="de-DE" altLang="en-US" sz="1000"/>
          </a:p>
        </p:txBody>
      </p:sp>
      <p:sp>
        <p:nvSpPr>
          <p:cNvPr id="24579"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6473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40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9399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654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71238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88149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28921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998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134931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3170142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972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64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8010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919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42148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992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9803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2262570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7114282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1286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4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dirty="0"/>
              <a:t>Click to edit Master title style</a:t>
            </a:r>
            <a:endParaRPr lang="de-DE" dirty="0"/>
          </a:p>
        </p:txBody>
      </p:sp>
    </p:spTree>
    <p:extLst>
      <p:ext uri="{BB962C8B-B14F-4D97-AF65-F5344CB8AC3E}">
        <p14:creationId xmlns:p14="http://schemas.microsoft.com/office/powerpoint/2010/main" val="280899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D60302BC-AF7A-46B6-BBD1-35AE06B68FF6}"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021" r:id="rId1"/>
    <p:sldLayoutId id="2147488022" r:id="rId2"/>
    <p:sldLayoutId id="2147488023" r:id="rId3"/>
    <p:sldLayoutId id="2147488024" r:id="rId4"/>
    <p:sldLayoutId id="2147488025" r:id="rId5"/>
    <p:sldLayoutId id="2147488026" r:id="rId6"/>
    <p:sldLayoutId id="2147488027" r:id="rId7"/>
    <p:sldLayoutId id="2147488010" r:id="rId8"/>
    <p:sldLayoutId id="2147488011" r:id="rId9"/>
    <p:sldLayoutId id="2147488012" r:id="rId10"/>
    <p:sldLayoutId id="2147488013" r:id="rId11"/>
    <p:sldLayoutId id="2147488014" r:id="rId12"/>
    <p:sldLayoutId id="2147488015" r:id="rId13"/>
    <p:sldLayoutId id="2147488016" r:id="rId14"/>
    <p:sldLayoutId id="2147488017" r:id="rId15"/>
    <p:sldLayoutId id="2147488018" r:id="rId16"/>
    <p:sldLayoutId id="2147488019" r:id="rId17"/>
    <p:sldLayoutId id="2147488020" r:id="rId18"/>
    <p:sldLayoutId id="2147488028" r:id="rId19"/>
    <p:sldLayoutId id="2147488029" r:id="rId20"/>
    <p:sldLayoutId id="2147488030"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a:solidFill>
                  <a:srgbClr val="000000"/>
                </a:solidFill>
              </a:rPr>
              <a:t>1ZC – </a:t>
            </a:r>
            <a:r>
              <a:rPr lang="de-DE" altLang="en-US" dirty="0">
                <a:solidFill>
                  <a:srgbClr val="000000"/>
                </a:solidFill>
              </a:rPr>
              <a:t>Manage </a:t>
            </a:r>
            <a:r>
              <a:rPr lang="en-US" altLang="en-US" dirty="0">
                <a:solidFill>
                  <a:srgbClr val="000000"/>
                </a:solidFill>
              </a:rPr>
              <a:t>Apprentices</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1ZC - </a:t>
            </a:r>
            <a:r>
              <a:rPr lang="de-DE" altLang="en-US" dirty="0"/>
              <a:t>Manage </a:t>
            </a:r>
            <a:r>
              <a:rPr lang="en-US" altLang="en-US" dirty="0"/>
              <a:t>Apprentices</a:t>
            </a:r>
          </a:p>
        </p:txBody>
      </p:sp>
      <p:sp>
        <p:nvSpPr>
          <p:cNvPr id="15363" name="Rectangle 15"/>
          <p:cNvSpPr>
            <a:spLocks noChangeArrowheads="1"/>
          </p:cNvSpPr>
          <p:nvPr/>
        </p:nvSpPr>
        <p:spPr bwMode="auto">
          <a:xfrm>
            <a:off x="323851" y="1490349"/>
            <a:ext cx="1529191"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Apprentice Supervisor</a:t>
            </a:r>
          </a:p>
        </p:txBody>
      </p:sp>
      <p:sp>
        <p:nvSpPr>
          <p:cNvPr id="15364" name="Rectangle 98"/>
          <p:cNvSpPr>
            <a:spLocks noChangeArrowheads="1"/>
          </p:cNvSpPr>
          <p:nvPr/>
        </p:nvSpPr>
        <p:spPr bwMode="auto">
          <a:xfrm>
            <a:off x="323851" y="1718949"/>
            <a:ext cx="1529191" cy="477643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323850" y="1263330"/>
            <a:ext cx="4129625"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568522" y="2551746"/>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Apprentice Groups</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41" idx="2"/>
            <a:endCxn id="15821" idx="0"/>
          </p:cNvCxnSpPr>
          <p:nvPr/>
        </p:nvCxnSpPr>
        <p:spPr bwMode="auto">
          <a:xfrm>
            <a:off x="1108272" y="2474236"/>
            <a:ext cx="0" cy="18863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07" name="Group 14"/>
          <p:cNvGrpSpPr>
            <a:grpSpLocks/>
          </p:cNvGrpSpPr>
          <p:nvPr/>
        </p:nvGrpSpPr>
        <p:grpSpPr bwMode="auto">
          <a:xfrm>
            <a:off x="568522" y="5445682"/>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Apprenticeship Plan Availability</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33" name="Group 14"/>
          <p:cNvGrpSpPr>
            <a:grpSpLocks/>
          </p:cNvGrpSpPr>
          <p:nvPr/>
        </p:nvGrpSpPr>
        <p:grpSpPr bwMode="auto">
          <a:xfrm>
            <a:off x="1969249" y="5728467"/>
            <a:ext cx="1091493" cy="294241"/>
            <a:chOff x="2555875" y="2793485"/>
            <a:chExt cx="1090613" cy="294203"/>
          </a:xfrm>
        </p:grpSpPr>
        <p:sp>
          <p:nvSpPr>
            <p:cNvPr id="534"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Apprenticeship Plan Availability</a:t>
              </a:r>
            </a:p>
          </p:txBody>
        </p:sp>
        <p:grpSp>
          <p:nvGrpSpPr>
            <p:cNvPr id="535" name="Group 268"/>
            <p:cNvGrpSpPr>
              <a:grpSpLocks/>
            </p:cNvGrpSpPr>
            <p:nvPr/>
          </p:nvGrpSpPr>
          <p:grpSpPr bwMode="auto">
            <a:xfrm>
              <a:off x="2566787" y="2793485"/>
              <a:ext cx="1079701" cy="294203"/>
              <a:chOff x="8489732" y="4403217"/>
              <a:chExt cx="1079512" cy="294200"/>
            </a:xfrm>
          </p:grpSpPr>
          <p:sp>
            <p:nvSpPr>
              <p:cNvPr id="536"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7"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8"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0"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1"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2"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3"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4"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5"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4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3260751" y="5728467"/>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Apprenticeship Plan Availability</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1852764" y="1490349"/>
            <a:ext cx="1300337"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a:solidFill>
                  <a:schemeClr val="accent2"/>
                </a:solidFill>
              </a:rPr>
              <a:t>Apprentice</a:t>
            </a:r>
            <a:endParaRPr lang="en-US" altLang="en-US" sz="800" dirty="0">
              <a:solidFill>
                <a:schemeClr val="accent2"/>
              </a:solidFill>
            </a:endParaRPr>
          </a:p>
        </p:txBody>
      </p:sp>
      <p:sp>
        <p:nvSpPr>
          <p:cNvPr id="573" name="Rectangle 98"/>
          <p:cNvSpPr>
            <a:spLocks noChangeArrowheads="1"/>
          </p:cNvSpPr>
          <p:nvPr/>
        </p:nvSpPr>
        <p:spPr bwMode="auto">
          <a:xfrm>
            <a:off x="1852764" y="1718949"/>
            <a:ext cx="1300337" cy="477643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3153101" y="1490349"/>
            <a:ext cx="130037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On-Site Supervisor</a:t>
            </a:r>
          </a:p>
        </p:txBody>
      </p:sp>
      <p:sp>
        <p:nvSpPr>
          <p:cNvPr id="575" name="Rectangle 98"/>
          <p:cNvSpPr>
            <a:spLocks noChangeArrowheads="1"/>
          </p:cNvSpPr>
          <p:nvPr/>
        </p:nvSpPr>
        <p:spPr bwMode="auto">
          <a:xfrm>
            <a:off x="3153101" y="1718949"/>
            <a:ext cx="1300374" cy="477643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576" name="Group 10"/>
          <p:cNvGrpSpPr>
            <a:grpSpLocks/>
          </p:cNvGrpSpPr>
          <p:nvPr/>
        </p:nvGrpSpPr>
        <p:grpSpPr bwMode="auto">
          <a:xfrm>
            <a:off x="1969249" y="6053910"/>
            <a:ext cx="1081088" cy="404812"/>
            <a:chOff x="2555875" y="1628775"/>
            <a:chExt cx="1081088" cy="404813"/>
          </a:xfrm>
        </p:grpSpPr>
        <p:grpSp>
          <p:nvGrpSpPr>
            <p:cNvPr id="577" name="Group 278"/>
            <p:cNvGrpSpPr>
              <a:grpSpLocks/>
            </p:cNvGrpSpPr>
            <p:nvPr/>
          </p:nvGrpSpPr>
          <p:grpSpPr bwMode="auto">
            <a:xfrm>
              <a:off x="2555875" y="1628775"/>
              <a:ext cx="1079500" cy="398463"/>
              <a:chOff x="2555776" y="1628800"/>
              <a:chExt cx="1079619" cy="398140"/>
            </a:xfrm>
          </p:grpSpPr>
          <p:sp>
            <p:nvSpPr>
              <p:cNvPr id="62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None/>
                </a:pPr>
                <a:r>
                  <a:rPr lang="en-US" altLang="en-US" sz="700" dirty="0">
                    <a:solidFill>
                      <a:srgbClr val="000000"/>
                    </a:solidFill>
                    <a:latin typeface="Calibri" panose="020F0502020204030204" pitchFamily="34" charset="0"/>
                  </a:rPr>
                  <a:t>View my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Apprenticeship Plan </a:t>
                </a:r>
              </a:p>
            </p:txBody>
          </p:sp>
          <p:grpSp>
            <p:nvGrpSpPr>
              <p:cNvPr id="639" name="Group 284"/>
              <p:cNvGrpSpPr>
                <a:grpSpLocks/>
              </p:cNvGrpSpPr>
              <p:nvPr/>
            </p:nvGrpSpPr>
            <p:grpSpPr bwMode="auto">
              <a:xfrm>
                <a:off x="2627222" y="1628800"/>
                <a:ext cx="187346" cy="163381"/>
                <a:chOff x="-1500351" y="3692879"/>
                <a:chExt cx="187346" cy="163381"/>
              </a:xfrm>
            </p:grpSpPr>
            <p:sp>
              <p:nvSpPr>
                <p:cNvPr id="64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4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grpSp>
          <p:nvGrpSpPr>
            <p:cNvPr id="578" name="Group 358"/>
            <p:cNvGrpSpPr>
              <a:grpSpLocks/>
            </p:cNvGrpSpPr>
            <p:nvPr/>
          </p:nvGrpSpPr>
          <p:grpSpPr bwMode="auto">
            <a:xfrm>
              <a:off x="2557070" y="1739181"/>
              <a:ext cx="1079893" cy="294407"/>
              <a:chOff x="8489732" y="4403217"/>
              <a:chExt cx="1079512" cy="294200"/>
            </a:xfrm>
          </p:grpSpPr>
          <p:sp>
            <p:nvSpPr>
              <p:cNvPr id="57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8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2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642" name="Group 10"/>
          <p:cNvGrpSpPr>
            <a:grpSpLocks/>
          </p:cNvGrpSpPr>
          <p:nvPr/>
        </p:nvGrpSpPr>
        <p:grpSpPr bwMode="auto">
          <a:xfrm>
            <a:off x="3262689" y="6053910"/>
            <a:ext cx="1081088" cy="404812"/>
            <a:chOff x="2555875" y="1628775"/>
            <a:chExt cx="1081088" cy="404813"/>
          </a:xfrm>
        </p:grpSpPr>
        <p:grpSp>
          <p:nvGrpSpPr>
            <p:cNvPr id="643" name="Group 278"/>
            <p:cNvGrpSpPr>
              <a:grpSpLocks/>
            </p:cNvGrpSpPr>
            <p:nvPr/>
          </p:nvGrpSpPr>
          <p:grpSpPr bwMode="auto">
            <a:xfrm>
              <a:off x="2555875" y="1628775"/>
              <a:ext cx="1079500" cy="398463"/>
              <a:chOff x="2555776" y="1628800"/>
              <a:chExt cx="1079619" cy="398140"/>
            </a:xfrm>
          </p:grpSpPr>
          <p:sp>
            <p:nvSpPr>
              <p:cNvPr id="659"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Apprenticeship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Plan of Apprentices</a:t>
                </a:r>
              </a:p>
            </p:txBody>
          </p:sp>
          <p:grpSp>
            <p:nvGrpSpPr>
              <p:cNvPr id="660" name="Group 284"/>
              <p:cNvGrpSpPr>
                <a:grpSpLocks/>
              </p:cNvGrpSpPr>
              <p:nvPr/>
            </p:nvGrpSpPr>
            <p:grpSpPr bwMode="auto">
              <a:xfrm>
                <a:off x="2627222" y="1628800"/>
                <a:ext cx="187346" cy="163381"/>
                <a:chOff x="-1500351" y="3692879"/>
                <a:chExt cx="187346" cy="163381"/>
              </a:xfrm>
            </p:grpSpPr>
            <p:sp>
              <p:nvSpPr>
                <p:cNvPr id="661"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62"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grpSp>
          <p:nvGrpSpPr>
            <p:cNvPr id="644" name="Group 358"/>
            <p:cNvGrpSpPr>
              <a:grpSpLocks/>
            </p:cNvGrpSpPr>
            <p:nvPr/>
          </p:nvGrpSpPr>
          <p:grpSpPr bwMode="auto">
            <a:xfrm>
              <a:off x="2557070" y="1739181"/>
              <a:ext cx="1079893" cy="294407"/>
              <a:chOff x="8489732" y="4403217"/>
              <a:chExt cx="1079512" cy="294200"/>
            </a:xfrm>
          </p:grpSpPr>
          <p:sp>
            <p:nvSpPr>
              <p:cNvPr id="64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4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 name="Elbow Connector 3"/>
          <p:cNvCxnSpPr>
            <a:stCxn id="531" idx="3"/>
            <a:endCxn id="534" idx="0"/>
          </p:cNvCxnSpPr>
          <p:nvPr/>
        </p:nvCxnSpPr>
        <p:spPr>
          <a:xfrm>
            <a:off x="1648893" y="5591474"/>
            <a:ext cx="860542" cy="13909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Elbow Connector 5"/>
          <p:cNvCxnSpPr>
            <a:stCxn id="531" idx="3"/>
            <a:endCxn id="551" idx="0"/>
          </p:cNvCxnSpPr>
          <p:nvPr/>
        </p:nvCxnSpPr>
        <p:spPr>
          <a:xfrm>
            <a:off x="1648893" y="5591474"/>
            <a:ext cx="2152044" cy="13909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p:cNvCxnSpPr>
            <a:stCxn id="534" idx="2"/>
            <a:endCxn id="627" idx="0"/>
          </p:cNvCxnSpPr>
          <p:nvPr/>
        </p:nvCxnSpPr>
        <p:spPr>
          <a:xfrm flipH="1">
            <a:off x="2508999" y="6017946"/>
            <a:ext cx="436" cy="14708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551" idx="2"/>
            <a:endCxn id="659" idx="0"/>
          </p:cNvCxnSpPr>
          <p:nvPr/>
        </p:nvCxnSpPr>
        <p:spPr>
          <a:xfrm>
            <a:off x="3800937" y="6017946"/>
            <a:ext cx="1502" cy="14708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8" name="Group 10"/>
          <p:cNvGrpSpPr>
            <a:grpSpLocks/>
          </p:cNvGrpSpPr>
          <p:nvPr/>
        </p:nvGrpSpPr>
        <p:grpSpPr bwMode="auto">
          <a:xfrm>
            <a:off x="568522" y="3024181"/>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Schools</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89" name="Group 10"/>
          <p:cNvGrpSpPr>
            <a:grpSpLocks/>
          </p:cNvGrpSpPr>
          <p:nvPr/>
        </p:nvGrpSpPr>
        <p:grpSpPr bwMode="auto">
          <a:xfrm>
            <a:off x="568522" y="3493529"/>
            <a:ext cx="1081088" cy="404812"/>
            <a:chOff x="2555875" y="1628775"/>
            <a:chExt cx="1081088" cy="404813"/>
          </a:xfrm>
        </p:grpSpPr>
        <p:grpSp>
          <p:nvGrpSpPr>
            <p:cNvPr id="390" name="Group 278"/>
            <p:cNvGrpSpPr>
              <a:grpSpLocks/>
            </p:cNvGrpSpPr>
            <p:nvPr/>
          </p:nvGrpSpPr>
          <p:grpSpPr bwMode="auto">
            <a:xfrm>
              <a:off x="2555875" y="1628775"/>
              <a:ext cx="1079500" cy="398463"/>
              <a:chOff x="2555776" y="1628800"/>
              <a:chExt cx="1079619" cy="398140"/>
            </a:xfrm>
          </p:grpSpPr>
          <p:sp>
            <p:nvSpPr>
              <p:cNvPr id="40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Apprentice Departments</a:t>
                </a:r>
              </a:p>
            </p:txBody>
          </p:sp>
          <p:grpSp>
            <p:nvGrpSpPr>
              <p:cNvPr id="407" name="Group 284"/>
              <p:cNvGrpSpPr>
                <a:grpSpLocks/>
              </p:cNvGrpSpPr>
              <p:nvPr/>
            </p:nvGrpSpPr>
            <p:grpSpPr bwMode="auto">
              <a:xfrm>
                <a:off x="2627222" y="1628800"/>
                <a:ext cx="187346" cy="163381"/>
                <a:chOff x="-1500351" y="3692879"/>
                <a:chExt cx="187346" cy="163381"/>
              </a:xfrm>
            </p:grpSpPr>
            <p:sp>
              <p:nvSpPr>
                <p:cNvPr id="40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0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391" name="Group 358"/>
            <p:cNvGrpSpPr>
              <a:grpSpLocks/>
            </p:cNvGrpSpPr>
            <p:nvPr/>
          </p:nvGrpSpPr>
          <p:grpSpPr bwMode="auto">
            <a:xfrm>
              <a:off x="2557070" y="1739181"/>
              <a:ext cx="1079893" cy="294407"/>
              <a:chOff x="8489732" y="4403217"/>
              <a:chExt cx="1079512" cy="294200"/>
            </a:xfrm>
          </p:grpSpPr>
          <p:sp>
            <p:nvSpPr>
              <p:cNvPr id="39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399"/>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400"/>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2" name="Rectangle 401"/>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3" name="Rectangle 402"/>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4" name="Rectangle 403"/>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404"/>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0" name="Group 10"/>
          <p:cNvGrpSpPr>
            <a:grpSpLocks/>
          </p:cNvGrpSpPr>
          <p:nvPr/>
        </p:nvGrpSpPr>
        <p:grpSpPr bwMode="auto">
          <a:xfrm>
            <a:off x="568522" y="3965833"/>
            <a:ext cx="1081088" cy="404812"/>
            <a:chOff x="2555875" y="1628775"/>
            <a:chExt cx="1081088" cy="404813"/>
          </a:xfrm>
        </p:grpSpPr>
        <p:grpSp>
          <p:nvGrpSpPr>
            <p:cNvPr id="411" name="Group 278"/>
            <p:cNvGrpSpPr>
              <a:grpSpLocks/>
            </p:cNvGrpSpPr>
            <p:nvPr/>
          </p:nvGrpSpPr>
          <p:grpSpPr bwMode="auto">
            <a:xfrm>
              <a:off x="2555875" y="1628775"/>
              <a:ext cx="1079500" cy="398463"/>
              <a:chOff x="2555776" y="1628800"/>
              <a:chExt cx="1079619" cy="398140"/>
            </a:xfrm>
          </p:grpSpPr>
          <p:sp>
            <p:nvSpPr>
              <p:cNvPr id="42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Apprentices</a:t>
                </a:r>
              </a:p>
            </p:txBody>
          </p:sp>
          <p:grpSp>
            <p:nvGrpSpPr>
              <p:cNvPr id="428" name="Group 284"/>
              <p:cNvGrpSpPr>
                <a:grpSpLocks/>
              </p:cNvGrpSpPr>
              <p:nvPr/>
            </p:nvGrpSpPr>
            <p:grpSpPr bwMode="auto">
              <a:xfrm>
                <a:off x="2627222" y="1628800"/>
                <a:ext cx="187346" cy="163381"/>
                <a:chOff x="-1500351" y="3692879"/>
                <a:chExt cx="187346" cy="163381"/>
              </a:xfrm>
            </p:grpSpPr>
            <p:sp>
              <p:nvSpPr>
                <p:cNvPr id="42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412" name="Group 358"/>
            <p:cNvGrpSpPr>
              <a:grpSpLocks/>
            </p:cNvGrpSpPr>
            <p:nvPr/>
          </p:nvGrpSpPr>
          <p:grpSpPr bwMode="auto">
            <a:xfrm>
              <a:off x="2557070" y="1739181"/>
              <a:ext cx="1079893" cy="294407"/>
              <a:chOff x="8489732" y="4403217"/>
              <a:chExt cx="1079512" cy="294200"/>
            </a:xfrm>
          </p:grpSpPr>
          <p:sp>
            <p:nvSpPr>
              <p:cNvPr id="41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1" name="Rectangle 420"/>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2" name="Rectangle 421"/>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3" name="Rectangle 422"/>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4" name="Rectangle 423"/>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5" name="Rectangle 424"/>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6" name="Rectangle 425"/>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31" name="Group 10"/>
          <p:cNvGrpSpPr>
            <a:grpSpLocks/>
          </p:cNvGrpSpPr>
          <p:nvPr/>
        </p:nvGrpSpPr>
        <p:grpSpPr bwMode="auto">
          <a:xfrm>
            <a:off x="568522" y="4439803"/>
            <a:ext cx="1081088" cy="404812"/>
            <a:chOff x="2555875" y="1628775"/>
            <a:chExt cx="1081088" cy="404813"/>
          </a:xfrm>
        </p:grpSpPr>
        <p:grpSp>
          <p:nvGrpSpPr>
            <p:cNvPr id="432" name="Group 278"/>
            <p:cNvGrpSpPr>
              <a:grpSpLocks/>
            </p:cNvGrpSpPr>
            <p:nvPr/>
          </p:nvGrpSpPr>
          <p:grpSpPr bwMode="auto">
            <a:xfrm>
              <a:off x="2555875" y="1628775"/>
              <a:ext cx="1079500" cy="398463"/>
              <a:chOff x="2555776" y="1628800"/>
              <a:chExt cx="1079619" cy="398140"/>
            </a:xfrm>
          </p:grpSpPr>
          <p:sp>
            <p:nvSpPr>
              <p:cNvPr id="468"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Apprenticeship Plan</a:t>
                </a:r>
              </a:p>
            </p:txBody>
          </p:sp>
          <p:grpSp>
            <p:nvGrpSpPr>
              <p:cNvPr id="482" name="Group 284"/>
              <p:cNvGrpSpPr>
                <a:grpSpLocks/>
              </p:cNvGrpSpPr>
              <p:nvPr/>
            </p:nvGrpSpPr>
            <p:grpSpPr bwMode="auto">
              <a:xfrm>
                <a:off x="2627222" y="1628800"/>
                <a:ext cx="187346" cy="163381"/>
                <a:chOff x="-1500351" y="3692879"/>
                <a:chExt cx="187346" cy="163381"/>
              </a:xfrm>
            </p:grpSpPr>
            <p:sp>
              <p:nvSpPr>
                <p:cNvPr id="48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8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433" name="Group 358"/>
            <p:cNvGrpSpPr>
              <a:grpSpLocks/>
            </p:cNvGrpSpPr>
            <p:nvPr/>
          </p:nvGrpSpPr>
          <p:grpSpPr bwMode="auto">
            <a:xfrm>
              <a:off x="2557070" y="1739181"/>
              <a:ext cx="1079893" cy="294407"/>
              <a:chOff x="8489732" y="4403217"/>
              <a:chExt cx="1079512" cy="294200"/>
            </a:xfrm>
          </p:grpSpPr>
          <p:sp>
            <p:nvSpPr>
              <p:cNvPr id="43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2" name="Rectangle 441"/>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3" name="Rectangle 442"/>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4" name="Rectangle 443"/>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7" name="Rectangle 446"/>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8" name="Rectangle 447"/>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9" name="Rectangle 448"/>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85" name="Group 10"/>
          <p:cNvGrpSpPr>
            <a:grpSpLocks/>
          </p:cNvGrpSpPr>
          <p:nvPr/>
        </p:nvGrpSpPr>
        <p:grpSpPr bwMode="auto">
          <a:xfrm>
            <a:off x="568522" y="4918701"/>
            <a:ext cx="1081088" cy="404812"/>
            <a:chOff x="2555875" y="1628775"/>
            <a:chExt cx="1081088" cy="404813"/>
          </a:xfrm>
        </p:grpSpPr>
        <p:grpSp>
          <p:nvGrpSpPr>
            <p:cNvPr id="486" name="Group 278"/>
            <p:cNvGrpSpPr>
              <a:grpSpLocks/>
            </p:cNvGrpSpPr>
            <p:nvPr/>
          </p:nvGrpSpPr>
          <p:grpSpPr bwMode="auto">
            <a:xfrm>
              <a:off x="2555875" y="1628775"/>
              <a:ext cx="1079500" cy="398463"/>
              <a:chOff x="2555776" y="1628800"/>
              <a:chExt cx="1079619" cy="398140"/>
            </a:xfrm>
          </p:grpSpPr>
          <p:sp>
            <p:nvSpPr>
              <p:cNvPr id="502"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Share Apprenticeship Plan</a:t>
                </a:r>
              </a:p>
            </p:txBody>
          </p:sp>
          <p:grpSp>
            <p:nvGrpSpPr>
              <p:cNvPr id="503" name="Group 284"/>
              <p:cNvGrpSpPr>
                <a:grpSpLocks/>
              </p:cNvGrpSpPr>
              <p:nvPr/>
            </p:nvGrpSpPr>
            <p:grpSpPr bwMode="auto">
              <a:xfrm>
                <a:off x="2627222" y="1628800"/>
                <a:ext cx="187346" cy="163381"/>
                <a:chOff x="-1500351" y="3692879"/>
                <a:chExt cx="187346" cy="163381"/>
              </a:xfrm>
            </p:grpSpPr>
            <p:sp>
              <p:nvSpPr>
                <p:cNvPr id="504"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05"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487" name="Group 358"/>
            <p:cNvGrpSpPr>
              <a:grpSpLocks/>
            </p:cNvGrpSpPr>
            <p:nvPr/>
          </p:nvGrpSpPr>
          <p:grpSpPr bwMode="auto">
            <a:xfrm>
              <a:off x="2557070" y="1739181"/>
              <a:ext cx="1079893" cy="294407"/>
              <a:chOff x="8489732" y="4403217"/>
              <a:chExt cx="1079512" cy="294200"/>
            </a:xfrm>
          </p:grpSpPr>
          <p:sp>
            <p:nvSpPr>
              <p:cNvPr id="488"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9"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0"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1"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2"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3"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4"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5"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6" name="Rectangle 495"/>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7" name="Rectangle 496"/>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8" name="Rectangle 497"/>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99" name="Rectangle 498"/>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0" name="Rectangle 499"/>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1" name="Rectangle 500"/>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56" name="Group 10"/>
          <p:cNvGrpSpPr>
            <a:grpSpLocks/>
          </p:cNvGrpSpPr>
          <p:nvPr/>
        </p:nvGrpSpPr>
        <p:grpSpPr bwMode="auto">
          <a:xfrm>
            <a:off x="568522" y="6053910"/>
            <a:ext cx="1081088" cy="404812"/>
            <a:chOff x="2555875" y="1628775"/>
            <a:chExt cx="1081088" cy="404813"/>
          </a:xfrm>
        </p:grpSpPr>
        <p:grpSp>
          <p:nvGrpSpPr>
            <p:cNvPr id="257" name="Group 278"/>
            <p:cNvGrpSpPr>
              <a:grpSpLocks/>
            </p:cNvGrpSpPr>
            <p:nvPr/>
          </p:nvGrpSpPr>
          <p:grpSpPr bwMode="auto">
            <a:xfrm>
              <a:off x="2555875" y="1628775"/>
              <a:ext cx="1079500" cy="398463"/>
              <a:chOff x="2555776" y="1628800"/>
              <a:chExt cx="1079619" cy="398140"/>
            </a:xfrm>
          </p:grpSpPr>
          <p:sp>
            <p:nvSpPr>
              <p:cNvPr id="274"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Department Plan</a:t>
                </a:r>
              </a:p>
            </p:txBody>
          </p:sp>
          <p:grpSp>
            <p:nvGrpSpPr>
              <p:cNvPr id="275" name="Group 284"/>
              <p:cNvGrpSpPr>
                <a:grpSpLocks/>
              </p:cNvGrpSpPr>
              <p:nvPr/>
            </p:nvGrpSpPr>
            <p:grpSpPr bwMode="auto">
              <a:xfrm>
                <a:off x="2627222" y="1628800"/>
                <a:ext cx="187346" cy="163381"/>
                <a:chOff x="-1500351" y="3692879"/>
                <a:chExt cx="187346" cy="163381"/>
              </a:xfrm>
            </p:grpSpPr>
            <p:sp>
              <p:nvSpPr>
                <p:cNvPr id="276"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7"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258" name="Group 358"/>
            <p:cNvGrpSpPr>
              <a:grpSpLocks/>
            </p:cNvGrpSpPr>
            <p:nvPr/>
          </p:nvGrpSpPr>
          <p:grpSpPr bwMode="auto">
            <a:xfrm>
              <a:off x="2557070" y="1739181"/>
              <a:ext cx="1079893" cy="294407"/>
              <a:chOff x="8489732" y="4403217"/>
              <a:chExt cx="1079512" cy="294200"/>
            </a:xfrm>
          </p:grpSpPr>
          <p:sp>
            <p:nvSpPr>
              <p:cNvPr id="25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266"/>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267"/>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268"/>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27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27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27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3" name="Straight Arrow Connector 2"/>
          <p:cNvCxnSpPr>
            <a:stCxn id="15814" idx="2"/>
            <a:endCxn id="373" idx="0"/>
          </p:cNvCxnSpPr>
          <p:nvPr/>
        </p:nvCxnSpPr>
        <p:spPr>
          <a:xfrm>
            <a:off x="1109860" y="2956558"/>
            <a:ext cx="0" cy="18351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378" idx="2"/>
            <a:endCxn id="394" idx="0"/>
          </p:cNvCxnSpPr>
          <p:nvPr/>
        </p:nvCxnSpPr>
        <p:spPr>
          <a:xfrm>
            <a:off x="1109860" y="3428993"/>
            <a:ext cx="0" cy="18042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p:cNvCxnSpPr>
            <a:stCxn id="406" idx="2"/>
            <a:endCxn id="415" idx="0"/>
          </p:cNvCxnSpPr>
          <p:nvPr/>
        </p:nvCxnSpPr>
        <p:spPr>
          <a:xfrm>
            <a:off x="1108272" y="3891991"/>
            <a:ext cx="1588" cy="18973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a:stCxn id="427" idx="2"/>
            <a:endCxn id="468" idx="0"/>
          </p:cNvCxnSpPr>
          <p:nvPr/>
        </p:nvCxnSpPr>
        <p:spPr>
          <a:xfrm>
            <a:off x="1108272" y="4364295"/>
            <a:ext cx="0" cy="18663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 name="Straight Arrow Connector 18"/>
          <p:cNvCxnSpPr>
            <a:stCxn id="468" idx="2"/>
            <a:endCxn id="502" idx="0"/>
          </p:cNvCxnSpPr>
          <p:nvPr/>
        </p:nvCxnSpPr>
        <p:spPr>
          <a:xfrm>
            <a:off x="1108272" y="4838265"/>
            <a:ext cx="0" cy="1915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stCxn id="502" idx="2"/>
            <a:endCxn id="531" idx="0"/>
          </p:cNvCxnSpPr>
          <p:nvPr/>
        </p:nvCxnSpPr>
        <p:spPr>
          <a:xfrm>
            <a:off x="1108272" y="5317163"/>
            <a:ext cx="436" cy="13062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3" name="Straight Arrow Connector 22"/>
          <p:cNvCxnSpPr>
            <a:stCxn id="531" idx="2"/>
            <a:endCxn id="274" idx="0"/>
          </p:cNvCxnSpPr>
          <p:nvPr/>
        </p:nvCxnSpPr>
        <p:spPr>
          <a:xfrm flipH="1">
            <a:off x="1108272" y="5735161"/>
            <a:ext cx="436" cy="42987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295" name="Table 294"/>
          <p:cNvGraphicFramePr>
            <a:graphicFrameLocks noGrp="1"/>
          </p:cNvGraphicFramePr>
          <p:nvPr>
            <p:extLst>
              <p:ext uri="{D42A27DB-BD31-4B8C-83A1-F6EECF244321}">
                <p14:modId xmlns:p14="http://schemas.microsoft.com/office/powerpoint/2010/main" val="3155107773"/>
              </p:ext>
            </p:extLst>
          </p:nvPr>
        </p:nvGraphicFramePr>
        <p:xfrm>
          <a:off x="4581940" y="3874462"/>
          <a:ext cx="4432664" cy="2620926"/>
        </p:xfrm>
        <a:graphic>
          <a:graphicData uri="http://schemas.openxmlformats.org/drawingml/2006/table">
            <a:tbl>
              <a:tblPr/>
              <a:tblGrid>
                <a:gridCol w="382047">
                  <a:extLst>
                    <a:ext uri="{9D8B030D-6E8A-4147-A177-3AD203B41FA5}">
                      <a16:colId xmlns:a16="http://schemas.microsoft.com/office/drawing/2014/main" val="20000"/>
                    </a:ext>
                  </a:extLst>
                </a:gridCol>
                <a:gridCol w="4050617">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My Employee File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&lt;search apprentice&gt;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Employment Information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Job </a:t>
                      </a:r>
                      <a:r>
                        <a:rPr kumimoji="0" lang="en-US" altLang="en-US" sz="800" b="0" i="1" u="none" strike="noStrike" kern="1200" cap="none" spc="0" normalizeH="0" baseline="0" noProof="0" dirty="0" err="1">
                          <a:ln>
                            <a:noFill/>
                          </a:ln>
                          <a:solidFill>
                            <a:srgbClr val="000000"/>
                          </a:solidFill>
                          <a:effectLst/>
                          <a:uLnTx/>
                          <a:uFillTx/>
                          <a:latin typeface="Arial" charset="0"/>
                          <a:ea typeface="+mn-ea"/>
                          <a:cs typeface="Arial" charset="0"/>
                        </a:rPr>
                        <a:t>Reationships</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Pencil (Edit)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icon</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1436903"/>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Apprentice Management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Take Action</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Apprentice Groups</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Take Action</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Manage Schools</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Take Action</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Manage Apprentice Department</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Take Action</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Manage Apprentices</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5515059"/>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126780"/>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a:t>
                      </a:r>
                      <a:endParaRPr kumimoji="0" lang="de-DE" altLang="en-US" sz="800" b="0" i="1"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4547146"/>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My Employee File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section</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860416"/>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My Specialty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section</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Apprentice Management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tile</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4825458"/>
                  </a:ext>
                </a:extLst>
              </a:tr>
            </a:tbl>
          </a:graphicData>
        </a:graphic>
      </p:graphicFrame>
      <p:grpSp>
        <p:nvGrpSpPr>
          <p:cNvPr id="296" name="Group 245"/>
          <p:cNvGrpSpPr>
            <a:grpSpLocks/>
          </p:cNvGrpSpPr>
          <p:nvPr/>
        </p:nvGrpSpPr>
        <p:grpSpPr bwMode="auto">
          <a:xfrm>
            <a:off x="4670841" y="4160690"/>
            <a:ext cx="187325" cy="163513"/>
            <a:chOff x="-1500351" y="3692879"/>
            <a:chExt cx="187346" cy="163380"/>
          </a:xfrm>
        </p:grpSpPr>
        <p:sp>
          <p:nvSpPr>
            <p:cNvPr id="29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9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99" name="Group 245"/>
          <p:cNvGrpSpPr>
            <a:grpSpLocks/>
          </p:cNvGrpSpPr>
          <p:nvPr/>
        </p:nvGrpSpPr>
        <p:grpSpPr bwMode="auto">
          <a:xfrm>
            <a:off x="4670841" y="4466553"/>
            <a:ext cx="187325" cy="163512"/>
            <a:chOff x="-1500351" y="3692879"/>
            <a:chExt cx="187346" cy="163380"/>
          </a:xfrm>
        </p:grpSpPr>
        <p:sp>
          <p:nvSpPr>
            <p:cNvPr id="30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0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sp>
        <p:nvSpPr>
          <p:cNvPr id="302" name="Rectangle 368"/>
          <p:cNvSpPr>
            <a:spLocks noChangeArrowheads="1"/>
          </p:cNvSpPr>
          <p:nvPr/>
        </p:nvSpPr>
        <p:spPr bwMode="auto">
          <a:xfrm>
            <a:off x="4479515" y="3639520"/>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303" name="Group 245"/>
          <p:cNvGrpSpPr>
            <a:grpSpLocks/>
          </p:cNvGrpSpPr>
          <p:nvPr/>
        </p:nvGrpSpPr>
        <p:grpSpPr bwMode="auto">
          <a:xfrm>
            <a:off x="4672428" y="4702559"/>
            <a:ext cx="187325" cy="163512"/>
            <a:chOff x="-1500351" y="3692879"/>
            <a:chExt cx="187346" cy="163380"/>
          </a:xfrm>
        </p:grpSpPr>
        <p:sp>
          <p:nvSpPr>
            <p:cNvPr id="30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0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306" name="Group 245"/>
          <p:cNvGrpSpPr>
            <a:grpSpLocks/>
          </p:cNvGrpSpPr>
          <p:nvPr/>
        </p:nvGrpSpPr>
        <p:grpSpPr bwMode="auto">
          <a:xfrm>
            <a:off x="4670841" y="4924129"/>
            <a:ext cx="187325" cy="163512"/>
            <a:chOff x="-1500351" y="3692879"/>
            <a:chExt cx="187346" cy="163380"/>
          </a:xfrm>
        </p:grpSpPr>
        <p:sp>
          <p:nvSpPr>
            <p:cNvPr id="30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0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nvGrpSpPr>
          <p:cNvPr id="309" name="Group 245"/>
          <p:cNvGrpSpPr>
            <a:grpSpLocks/>
          </p:cNvGrpSpPr>
          <p:nvPr/>
        </p:nvGrpSpPr>
        <p:grpSpPr bwMode="auto">
          <a:xfrm>
            <a:off x="4670841" y="5162849"/>
            <a:ext cx="187325" cy="163513"/>
            <a:chOff x="-1500351" y="3692879"/>
            <a:chExt cx="187346" cy="163380"/>
          </a:xfrm>
        </p:grpSpPr>
        <p:sp>
          <p:nvSpPr>
            <p:cNvPr id="31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312" name="Group 245"/>
          <p:cNvGrpSpPr>
            <a:grpSpLocks/>
          </p:cNvGrpSpPr>
          <p:nvPr/>
        </p:nvGrpSpPr>
        <p:grpSpPr bwMode="auto">
          <a:xfrm>
            <a:off x="4670841" y="5382535"/>
            <a:ext cx="187325" cy="163512"/>
            <a:chOff x="-1500351" y="3692879"/>
            <a:chExt cx="187346" cy="163380"/>
          </a:xfrm>
        </p:grpSpPr>
        <p:sp>
          <p:nvSpPr>
            <p:cNvPr id="31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nvGrpSpPr>
          <p:cNvPr id="315" name="Group 245"/>
          <p:cNvGrpSpPr>
            <a:grpSpLocks/>
          </p:cNvGrpSpPr>
          <p:nvPr/>
        </p:nvGrpSpPr>
        <p:grpSpPr bwMode="auto">
          <a:xfrm>
            <a:off x="4670841" y="5609832"/>
            <a:ext cx="187325" cy="163512"/>
            <a:chOff x="-1500351" y="3692879"/>
            <a:chExt cx="187346" cy="163380"/>
          </a:xfrm>
        </p:grpSpPr>
        <p:sp>
          <p:nvSpPr>
            <p:cNvPr id="31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nvGrpSpPr>
          <p:cNvPr id="318" name="Group 245"/>
          <p:cNvGrpSpPr>
            <a:grpSpLocks/>
          </p:cNvGrpSpPr>
          <p:nvPr/>
        </p:nvGrpSpPr>
        <p:grpSpPr bwMode="auto">
          <a:xfrm>
            <a:off x="4670841" y="5840028"/>
            <a:ext cx="187325" cy="163512"/>
            <a:chOff x="-1500351" y="3692879"/>
            <a:chExt cx="187346" cy="163380"/>
          </a:xfrm>
        </p:grpSpPr>
        <p:sp>
          <p:nvSpPr>
            <p:cNvPr id="31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nvGrpSpPr>
          <p:cNvPr id="321" name="Group 245"/>
          <p:cNvGrpSpPr>
            <a:grpSpLocks/>
          </p:cNvGrpSpPr>
          <p:nvPr/>
        </p:nvGrpSpPr>
        <p:grpSpPr bwMode="auto">
          <a:xfrm>
            <a:off x="4670841" y="6062183"/>
            <a:ext cx="187325" cy="163512"/>
            <a:chOff x="-1500351" y="3692879"/>
            <a:chExt cx="187346" cy="163380"/>
          </a:xfrm>
        </p:grpSpPr>
        <p:sp>
          <p:nvSpPr>
            <p:cNvPr id="322"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3"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nvGrpSpPr>
          <p:cNvPr id="324" name="Group 10"/>
          <p:cNvGrpSpPr>
            <a:grpSpLocks/>
          </p:cNvGrpSpPr>
          <p:nvPr/>
        </p:nvGrpSpPr>
        <p:grpSpPr bwMode="auto">
          <a:xfrm>
            <a:off x="568522" y="2075774"/>
            <a:ext cx="1081088" cy="404812"/>
            <a:chOff x="2555875" y="1628775"/>
            <a:chExt cx="1081088" cy="404813"/>
          </a:xfrm>
        </p:grpSpPr>
        <p:grpSp>
          <p:nvGrpSpPr>
            <p:cNvPr id="325" name="Group 278"/>
            <p:cNvGrpSpPr>
              <a:grpSpLocks/>
            </p:cNvGrpSpPr>
            <p:nvPr/>
          </p:nvGrpSpPr>
          <p:grpSpPr bwMode="auto">
            <a:xfrm>
              <a:off x="2555875" y="1628775"/>
              <a:ext cx="1079500" cy="398463"/>
              <a:chOff x="2555776" y="1628800"/>
              <a:chExt cx="1079619" cy="398140"/>
            </a:xfrm>
          </p:grpSpPr>
          <p:sp>
            <p:nvSpPr>
              <p:cNvPr id="34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Apprentice Supervisor for Apprentice</a:t>
                </a:r>
              </a:p>
            </p:txBody>
          </p:sp>
          <p:grpSp>
            <p:nvGrpSpPr>
              <p:cNvPr id="342" name="Group 284"/>
              <p:cNvGrpSpPr>
                <a:grpSpLocks/>
              </p:cNvGrpSpPr>
              <p:nvPr/>
            </p:nvGrpSpPr>
            <p:grpSpPr bwMode="auto">
              <a:xfrm>
                <a:off x="2627222" y="1628800"/>
                <a:ext cx="187346" cy="163381"/>
                <a:chOff x="-1500351" y="3692879"/>
                <a:chExt cx="187346" cy="163381"/>
              </a:xfrm>
            </p:grpSpPr>
            <p:sp>
              <p:nvSpPr>
                <p:cNvPr id="34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26" name="Group 358"/>
            <p:cNvGrpSpPr>
              <a:grpSpLocks/>
            </p:cNvGrpSpPr>
            <p:nvPr/>
          </p:nvGrpSpPr>
          <p:grpSpPr bwMode="auto">
            <a:xfrm>
              <a:off x="2557070" y="1739181"/>
              <a:ext cx="1079893" cy="294407"/>
              <a:chOff x="8489732" y="4403217"/>
              <a:chExt cx="1079512" cy="294200"/>
            </a:xfrm>
          </p:grpSpPr>
          <p:sp>
            <p:nvSpPr>
              <p:cNvPr id="32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45" name="Group 245"/>
          <p:cNvGrpSpPr>
            <a:grpSpLocks/>
          </p:cNvGrpSpPr>
          <p:nvPr/>
        </p:nvGrpSpPr>
        <p:grpSpPr bwMode="auto">
          <a:xfrm>
            <a:off x="4669214" y="6300777"/>
            <a:ext cx="187325" cy="163512"/>
            <a:chOff x="-1500351" y="3692879"/>
            <a:chExt cx="187346" cy="163380"/>
          </a:xfrm>
        </p:grpSpPr>
        <p:sp>
          <p:nvSpPr>
            <p:cNvPr id="34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cxnSp>
        <p:nvCxnSpPr>
          <p:cNvPr id="348" name="Straight Arrow Connector 234"/>
          <p:cNvCxnSpPr>
            <a:cxnSpLocks noChangeShapeType="1"/>
            <a:stCxn id="349" idx="4"/>
            <a:endCxn id="341" idx="0"/>
          </p:cNvCxnSpPr>
          <p:nvPr/>
        </p:nvCxnSpPr>
        <p:spPr bwMode="auto">
          <a:xfrm>
            <a:off x="1107487" y="2017799"/>
            <a:ext cx="785" cy="16910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49" name="Oval 720"/>
          <p:cNvSpPr>
            <a:spLocks noChangeArrowheads="1"/>
          </p:cNvSpPr>
          <p:nvPr/>
        </p:nvSpPr>
        <p:spPr bwMode="auto">
          <a:xfrm>
            <a:off x="992088" y="178379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50" name="TextBox 1"/>
          <p:cNvSpPr txBox="1">
            <a:spLocks noChangeArrowheads="1"/>
          </p:cNvSpPr>
          <p:nvPr/>
        </p:nvSpPr>
        <p:spPr bwMode="auto">
          <a:xfrm>
            <a:off x="1274857" y="1782549"/>
            <a:ext cx="1512594"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with </a:t>
            </a:r>
            <a:r>
              <a:rPr lang="en-US" altLang="en-US" sz="600" i="1" dirty="0">
                <a:ea typeface="Arial Unicode MS" panose="020B0604020202020204" pitchFamily="34" charset="-128"/>
                <a:cs typeface="Arial Unicode MS" panose="020B0604020202020204" pitchFamily="34" charset="-128"/>
              </a:rPr>
              <a:t>Employee Class </a:t>
            </a:r>
            <a:br>
              <a:rPr lang="en-US" altLang="en-US" sz="600" i="1"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appropriate for apprentice has been hired</a:t>
            </a:r>
          </a:p>
        </p:txBody>
      </p:sp>
    </p:spTree>
    <p:extLst>
      <p:ext uri="{BB962C8B-B14F-4D97-AF65-F5344CB8AC3E}">
        <p14:creationId xmlns:p14="http://schemas.microsoft.com/office/powerpoint/2010/main" val="153954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de-DE" altLang="en-US"/>
              <a:t>Process Diagram Legend </a:t>
            </a:r>
          </a:p>
        </p:txBody>
      </p:sp>
      <p:grpSp>
        <p:nvGrpSpPr>
          <p:cNvPr id="20483" name="Group 176"/>
          <p:cNvGrpSpPr>
            <a:grpSpLocks/>
          </p:cNvGrpSpPr>
          <p:nvPr/>
        </p:nvGrpSpPr>
        <p:grpSpPr bwMode="auto">
          <a:xfrm>
            <a:off x="736600" y="1779588"/>
            <a:ext cx="1306513" cy="1992312"/>
            <a:chOff x="169863" y="2541588"/>
            <a:chExt cx="1306512" cy="1101178"/>
          </a:xfrm>
        </p:grpSpPr>
        <p:sp>
          <p:nvSpPr>
            <p:cNvPr id="20913"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20915"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0916"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20917"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20485"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86"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20487"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88"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20489"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20490"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20491"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20492"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20493"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4"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20495"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6"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20497"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498"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20499"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0500"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20501"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20502"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905"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906" name="Group 614"/>
            <p:cNvGrpSpPr>
              <a:grpSpLocks/>
            </p:cNvGrpSpPr>
            <p:nvPr/>
          </p:nvGrpSpPr>
          <p:grpSpPr bwMode="auto">
            <a:xfrm>
              <a:off x="7623738" y="4902539"/>
              <a:ext cx="413887" cy="45719"/>
              <a:chOff x="1171327" y="3126737"/>
              <a:chExt cx="413887" cy="45738"/>
            </a:xfrm>
          </p:grpSpPr>
          <p:sp>
            <p:nvSpPr>
              <p:cNvPr id="20908"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9"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0"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1"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12"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907"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3" name="Group 94223"/>
          <p:cNvGrpSpPr>
            <a:grpSpLocks/>
          </p:cNvGrpSpPr>
          <p:nvPr/>
        </p:nvGrpSpPr>
        <p:grpSpPr bwMode="auto">
          <a:xfrm>
            <a:off x="7472363" y="5105400"/>
            <a:ext cx="496887" cy="266700"/>
            <a:chOff x="7582578" y="5076560"/>
            <a:chExt cx="496209" cy="267204"/>
          </a:xfrm>
        </p:grpSpPr>
        <p:grpSp>
          <p:nvGrpSpPr>
            <p:cNvPr id="20894"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0895" name="Group 629"/>
            <p:cNvGrpSpPr>
              <a:grpSpLocks/>
            </p:cNvGrpSpPr>
            <p:nvPr/>
          </p:nvGrpSpPr>
          <p:grpSpPr bwMode="auto">
            <a:xfrm>
              <a:off x="7629313" y="5298045"/>
              <a:ext cx="413887" cy="45719"/>
              <a:chOff x="1171327" y="3126737"/>
              <a:chExt cx="413887" cy="45738"/>
            </a:xfrm>
          </p:grpSpPr>
          <p:sp>
            <p:nvSpPr>
              <p:cNvPr id="20897"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8"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9"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0"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901"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96"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4" name="Group 94230"/>
          <p:cNvGrpSpPr>
            <a:grpSpLocks/>
          </p:cNvGrpSpPr>
          <p:nvPr/>
        </p:nvGrpSpPr>
        <p:grpSpPr bwMode="auto">
          <a:xfrm>
            <a:off x="7472363" y="5484813"/>
            <a:ext cx="496887" cy="268287"/>
            <a:chOff x="7582579" y="5431275"/>
            <a:chExt cx="496209" cy="267479"/>
          </a:xfrm>
        </p:grpSpPr>
        <p:grpSp>
          <p:nvGrpSpPr>
            <p:cNvPr id="20884"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93"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85" name="Group 636"/>
            <p:cNvGrpSpPr>
              <a:grpSpLocks/>
            </p:cNvGrpSpPr>
            <p:nvPr/>
          </p:nvGrpSpPr>
          <p:grpSpPr bwMode="auto">
            <a:xfrm>
              <a:off x="7624564" y="5653035"/>
              <a:ext cx="413887" cy="45719"/>
              <a:chOff x="1171327" y="3126737"/>
              <a:chExt cx="413887" cy="45738"/>
            </a:xfrm>
          </p:grpSpPr>
          <p:sp>
            <p:nvSpPr>
              <p:cNvPr id="20887"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8"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9"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0"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91"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86"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5" name="Group 94233"/>
          <p:cNvGrpSpPr>
            <a:grpSpLocks/>
          </p:cNvGrpSpPr>
          <p:nvPr/>
        </p:nvGrpSpPr>
        <p:grpSpPr bwMode="auto">
          <a:xfrm>
            <a:off x="7472363" y="5872163"/>
            <a:ext cx="496887" cy="265112"/>
            <a:chOff x="7582678" y="5826395"/>
            <a:chExt cx="496209" cy="265444"/>
          </a:xfrm>
        </p:grpSpPr>
        <p:grpSp>
          <p:nvGrpSpPr>
            <p:cNvPr id="20873"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82"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3"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74" name="Group 643"/>
            <p:cNvGrpSpPr>
              <a:grpSpLocks/>
            </p:cNvGrpSpPr>
            <p:nvPr/>
          </p:nvGrpSpPr>
          <p:grpSpPr bwMode="auto">
            <a:xfrm>
              <a:off x="7630139" y="6046120"/>
              <a:ext cx="413887" cy="45719"/>
              <a:chOff x="1171327" y="3126737"/>
              <a:chExt cx="413887" cy="45738"/>
            </a:xfrm>
          </p:grpSpPr>
          <p:sp>
            <p:nvSpPr>
              <p:cNvPr id="20876"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7"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8"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9"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80"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75"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6" name="Group 94288"/>
          <p:cNvGrpSpPr>
            <a:grpSpLocks/>
          </p:cNvGrpSpPr>
          <p:nvPr/>
        </p:nvGrpSpPr>
        <p:grpSpPr bwMode="auto">
          <a:xfrm>
            <a:off x="7032625" y="5994400"/>
            <a:ext cx="274638" cy="147638"/>
            <a:chOff x="7016784" y="5940756"/>
            <a:chExt cx="275109" cy="147859"/>
          </a:xfrm>
        </p:grpSpPr>
        <p:grpSp>
          <p:nvGrpSpPr>
            <p:cNvPr id="20862"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71"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72"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63" name="Group 683"/>
            <p:cNvGrpSpPr>
              <a:grpSpLocks/>
            </p:cNvGrpSpPr>
            <p:nvPr/>
          </p:nvGrpSpPr>
          <p:grpSpPr bwMode="auto">
            <a:xfrm>
              <a:off x="7029754" y="6042895"/>
              <a:ext cx="249169" cy="45720"/>
              <a:chOff x="1171328" y="3126737"/>
              <a:chExt cx="413886" cy="45739"/>
            </a:xfrm>
          </p:grpSpPr>
          <p:sp>
            <p:nvSpPr>
              <p:cNvPr id="20865"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6"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7"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8"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69"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64"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7" name="Group 94278"/>
          <p:cNvGrpSpPr>
            <a:grpSpLocks/>
          </p:cNvGrpSpPr>
          <p:nvPr/>
        </p:nvGrpSpPr>
        <p:grpSpPr bwMode="auto">
          <a:xfrm>
            <a:off x="7032625" y="5603875"/>
            <a:ext cx="274638" cy="147638"/>
            <a:chOff x="7021041" y="5549632"/>
            <a:chExt cx="275109" cy="148490"/>
          </a:xfrm>
        </p:grpSpPr>
        <p:grpSp>
          <p:nvGrpSpPr>
            <p:cNvPr id="20852"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61"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53" name="Group 676"/>
            <p:cNvGrpSpPr>
              <a:grpSpLocks/>
            </p:cNvGrpSpPr>
            <p:nvPr/>
          </p:nvGrpSpPr>
          <p:grpSpPr bwMode="auto">
            <a:xfrm>
              <a:off x="7034746" y="5652402"/>
              <a:ext cx="249169" cy="45720"/>
              <a:chOff x="1171328" y="3126737"/>
              <a:chExt cx="413886" cy="45739"/>
            </a:xfrm>
          </p:grpSpPr>
          <p:sp>
            <p:nvSpPr>
              <p:cNvPr id="20855"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6"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7"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8"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59"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54"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8" name="Group 94302"/>
          <p:cNvGrpSpPr>
            <a:grpSpLocks/>
          </p:cNvGrpSpPr>
          <p:nvPr/>
        </p:nvGrpSpPr>
        <p:grpSpPr bwMode="auto">
          <a:xfrm>
            <a:off x="7032625" y="5235575"/>
            <a:ext cx="274638" cy="136525"/>
            <a:chOff x="7009314" y="5206608"/>
            <a:chExt cx="273600" cy="136800"/>
          </a:xfrm>
        </p:grpSpPr>
        <p:grpSp>
          <p:nvGrpSpPr>
            <p:cNvPr id="20842"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0843" name="Group 669"/>
            <p:cNvGrpSpPr>
              <a:grpSpLocks/>
            </p:cNvGrpSpPr>
            <p:nvPr/>
          </p:nvGrpSpPr>
          <p:grpSpPr bwMode="auto">
            <a:xfrm>
              <a:off x="7022341" y="5297078"/>
              <a:ext cx="249169" cy="45720"/>
              <a:chOff x="1171328" y="3126737"/>
              <a:chExt cx="413886" cy="45739"/>
            </a:xfrm>
          </p:grpSpPr>
          <p:sp>
            <p:nvSpPr>
              <p:cNvPr id="20845"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6"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7"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8"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49"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44"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09" name="Group 689"/>
          <p:cNvGrpSpPr>
            <a:grpSpLocks/>
          </p:cNvGrpSpPr>
          <p:nvPr/>
        </p:nvGrpSpPr>
        <p:grpSpPr bwMode="auto">
          <a:xfrm>
            <a:off x="7032625" y="4838700"/>
            <a:ext cx="276225" cy="150813"/>
            <a:chOff x="7020496" y="4784785"/>
            <a:chExt cx="275109" cy="150745"/>
          </a:xfrm>
        </p:grpSpPr>
        <p:grpSp>
          <p:nvGrpSpPr>
            <p:cNvPr id="20827" name="Group 118"/>
            <p:cNvGrpSpPr>
              <a:grpSpLocks/>
            </p:cNvGrpSpPr>
            <p:nvPr/>
          </p:nvGrpSpPr>
          <p:grpSpPr bwMode="auto">
            <a:xfrm>
              <a:off x="7020496" y="4784785"/>
              <a:ext cx="275109" cy="150745"/>
              <a:chOff x="7022877" y="4789547"/>
              <a:chExt cx="275109" cy="150745"/>
            </a:xfrm>
          </p:grpSpPr>
          <p:grpSp>
            <p:nvGrpSpPr>
              <p:cNvPr id="20835"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84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36" name="Group 541"/>
              <p:cNvGrpSpPr>
                <a:grpSpLocks/>
              </p:cNvGrpSpPr>
              <p:nvPr/>
            </p:nvGrpSpPr>
            <p:grpSpPr bwMode="auto">
              <a:xfrm>
                <a:off x="7029450" y="4894573"/>
                <a:ext cx="268536" cy="45719"/>
                <a:chOff x="7588635" y="4913826"/>
                <a:chExt cx="495416" cy="33609"/>
              </a:xfrm>
            </p:grpSpPr>
            <p:sp>
              <p:nvSpPr>
                <p:cNvPr id="2083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0828" name="Group 654"/>
            <p:cNvGrpSpPr>
              <a:grpSpLocks/>
            </p:cNvGrpSpPr>
            <p:nvPr/>
          </p:nvGrpSpPr>
          <p:grpSpPr bwMode="auto">
            <a:xfrm>
              <a:off x="7035027" y="4886004"/>
              <a:ext cx="249169" cy="45720"/>
              <a:chOff x="1171328" y="3126737"/>
              <a:chExt cx="413886" cy="45739"/>
            </a:xfrm>
          </p:grpSpPr>
          <p:sp>
            <p:nvSpPr>
              <p:cNvPr id="2083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3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82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510" name="Group 24"/>
          <p:cNvGrpSpPr>
            <a:grpSpLocks/>
          </p:cNvGrpSpPr>
          <p:nvPr/>
        </p:nvGrpSpPr>
        <p:grpSpPr bwMode="auto">
          <a:xfrm>
            <a:off x="5181600" y="5692775"/>
            <a:ext cx="1192213" cy="358775"/>
            <a:chOff x="5099050" y="5647315"/>
            <a:chExt cx="1191466" cy="358198"/>
          </a:xfrm>
        </p:grpSpPr>
        <p:grpSp>
          <p:nvGrpSpPr>
            <p:cNvPr id="20816" name="Group 361"/>
            <p:cNvGrpSpPr>
              <a:grpSpLocks/>
            </p:cNvGrpSpPr>
            <p:nvPr/>
          </p:nvGrpSpPr>
          <p:grpSpPr bwMode="auto">
            <a:xfrm>
              <a:off x="5099050" y="5733367"/>
              <a:ext cx="271838" cy="272146"/>
              <a:chOff x="514868" y="5661248"/>
              <a:chExt cx="272014" cy="272014"/>
            </a:xfrm>
          </p:grpSpPr>
          <p:sp>
            <p:nvSpPr>
              <p:cNvPr id="20821"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22"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823" name="Group 370"/>
              <p:cNvGrpSpPr>
                <a:grpSpLocks/>
              </p:cNvGrpSpPr>
              <p:nvPr/>
            </p:nvGrpSpPr>
            <p:grpSpPr bwMode="auto">
              <a:xfrm>
                <a:off x="571578" y="5744390"/>
                <a:ext cx="158594" cy="105730"/>
                <a:chOff x="558006" y="5400998"/>
                <a:chExt cx="190500" cy="127001"/>
              </a:xfrm>
            </p:grpSpPr>
            <p:sp>
              <p:nvSpPr>
                <p:cNvPr id="20824"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0825"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826"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0817" name="Group 143"/>
            <p:cNvGrpSpPr>
              <a:grpSpLocks/>
            </p:cNvGrpSpPr>
            <p:nvPr/>
          </p:nvGrpSpPr>
          <p:grpSpPr bwMode="auto">
            <a:xfrm>
              <a:off x="5358591" y="5647315"/>
              <a:ext cx="931925" cy="206375"/>
              <a:chOff x="10093047" y="3846399"/>
              <a:chExt cx="930550" cy="206393"/>
            </a:xfrm>
          </p:grpSpPr>
          <p:sp>
            <p:nvSpPr>
              <p:cNvPr id="2081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1" name="Group 23"/>
          <p:cNvGrpSpPr>
            <a:grpSpLocks/>
          </p:cNvGrpSpPr>
          <p:nvPr/>
        </p:nvGrpSpPr>
        <p:grpSpPr bwMode="auto">
          <a:xfrm>
            <a:off x="5183188" y="5284788"/>
            <a:ext cx="1195387" cy="344487"/>
            <a:chOff x="5095875" y="5238898"/>
            <a:chExt cx="1194641" cy="344340"/>
          </a:xfrm>
        </p:grpSpPr>
        <p:sp>
          <p:nvSpPr>
            <p:cNvPr id="20807"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08"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09"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10"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20811"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0975"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812" name="Group 143"/>
            <p:cNvGrpSpPr>
              <a:grpSpLocks/>
            </p:cNvGrpSpPr>
            <p:nvPr/>
          </p:nvGrpSpPr>
          <p:grpSpPr bwMode="auto">
            <a:xfrm>
              <a:off x="5358591" y="5238898"/>
              <a:ext cx="931925" cy="206375"/>
              <a:chOff x="10093047" y="3846399"/>
              <a:chExt cx="930550" cy="206393"/>
            </a:xfrm>
          </p:grpSpPr>
          <p:sp>
            <p:nvSpPr>
              <p:cNvPr id="2081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2" name="Group 22"/>
          <p:cNvGrpSpPr>
            <a:grpSpLocks/>
          </p:cNvGrpSpPr>
          <p:nvPr/>
        </p:nvGrpSpPr>
        <p:grpSpPr bwMode="auto">
          <a:xfrm>
            <a:off x="5181600" y="4867275"/>
            <a:ext cx="1189038" cy="342900"/>
            <a:chOff x="5094288" y="4822031"/>
            <a:chExt cx="1189462" cy="342101"/>
          </a:xfrm>
        </p:grpSpPr>
        <p:grpSp>
          <p:nvGrpSpPr>
            <p:cNvPr id="20799" name="Group 436"/>
            <p:cNvGrpSpPr>
              <a:grpSpLocks/>
            </p:cNvGrpSpPr>
            <p:nvPr/>
          </p:nvGrpSpPr>
          <p:grpSpPr bwMode="auto">
            <a:xfrm>
              <a:off x="5094288" y="4892811"/>
              <a:ext cx="271870" cy="271321"/>
              <a:chOff x="1000126" y="5994320"/>
              <a:chExt cx="272014" cy="272014"/>
            </a:xfrm>
          </p:grpSpPr>
          <p:sp>
            <p:nvSpPr>
              <p:cNvPr id="20804"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805"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06"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800" name="Group 143"/>
            <p:cNvGrpSpPr>
              <a:grpSpLocks/>
            </p:cNvGrpSpPr>
            <p:nvPr/>
          </p:nvGrpSpPr>
          <p:grpSpPr bwMode="auto">
            <a:xfrm>
              <a:off x="5351825" y="4822031"/>
              <a:ext cx="931925" cy="206375"/>
              <a:chOff x="10093047" y="3846399"/>
              <a:chExt cx="930550" cy="206393"/>
            </a:xfrm>
          </p:grpSpPr>
          <p:sp>
            <p:nvSpPr>
              <p:cNvPr id="2080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0513" name="Group 21"/>
          <p:cNvGrpSpPr>
            <a:grpSpLocks/>
          </p:cNvGrpSpPr>
          <p:nvPr/>
        </p:nvGrpSpPr>
        <p:grpSpPr bwMode="auto">
          <a:xfrm>
            <a:off x="5183188" y="4452938"/>
            <a:ext cx="1190625" cy="333375"/>
            <a:chOff x="5105399" y="4406900"/>
            <a:chExt cx="1190604" cy="333378"/>
          </a:xfrm>
        </p:grpSpPr>
        <p:grpSp>
          <p:nvGrpSpPr>
            <p:cNvPr id="20791" name="Group 427"/>
            <p:cNvGrpSpPr>
              <a:grpSpLocks/>
            </p:cNvGrpSpPr>
            <p:nvPr/>
          </p:nvGrpSpPr>
          <p:grpSpPr bwMode="auto">
            <a:xfrm>
              <a:off x="5105399" y="4467596"/>
              <a:ext cx="271987" cy="272682"/>
              <a:chOff x="989807" y="5661248"/>
              <a:chExt cx="272014" cy="272014"/>
            </a:xfrm>
          </p:grpSpPr>
          <p:sp>
            <p:nvSpPr>
              <p:cNvPr id="20796"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97"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798"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0792" name="Group 143"/>
            <p:cNvGrpSpPr>
              <a:grpSpLocks/>
            </p:cNvGrpSpPr>
            <p:nvPr/>
          </p:nvGrpSpPr>
          <p:grpSpPr bwMode="auto">
            <a:xfrm>
              <a:off x="5364078" y="4406900"/>
              <a:ext cx="931925" cy="206375"/>
              <a:chOff x="10093047" y="3846399"/>
              <a:chExt cx="930550" cy="206393"/>
            </a:xfrm>
          </p:grpSpPr>
          <p:sp>
            <p:nvSpPr>
              <p:cNvPr id="2079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0514"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20515"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20516"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20517"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20518"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20519"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20520"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20521"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20523"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20524"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20525"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526" name="Group 438"/>
          <p:cNvGrpSpPr>
            <a:grpSpLocks/>
          </p:cNvGrpSpPr>
          <p:nvPr/>
        </p:nvGrpSpPr>
        <p:grpSpPr bwMode="auto">
          <a:xfrm>
            <a:off x="7080250" y="1784350"/>
            <a:ext cx="187325" cy="163513"/>
            <a:chOff x="-1499789" y="3692879"/>
            <a:chExt cx="186692" cy="163835"/>
          </a:xfrm>
        </p:grpSpPr>
        <p:sp>
          <p:nvSpPr>
            <p:cNvPr id="20789"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90"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0527" name="Group 450"/>
          <p:cNvGrpSpPr>
            <a:grpSpLocks/>
          </p:cNvGrpSpPr>
          <p:nvPr/>
        </p:nvGrpSpPr>
        <p:grpSpPr bwMode="auto">
          <a:xfrm>
            <a:off x="7034213" y="2035175"/>
            <a:ext cx="1190625" cy="357188"/>
            <a:chOff x="6818121" y="1883569"/>
            <a:chExt cx="1191467" cy="358197"/>
          </a:xfrm>
        </p:grpSpPr>
        <p:grpSp>
          <p:nvGrpSpPr>
            <p:cNvPr id="20778" name="Group 451"/>
            <p:cNvGrpSpPr>
              <a:grpSpLocks/>
            </p:cNvGrpSpPr>
            <p:nvPr/>
          </p:nvGrpSpPr>
          <p:grpSpPr bwMode="auto">
            <a:xfrm>
              <a:off x="6818121" y="1969536"/>
              <a:ext cx="271654" cy="272230"/>
              <a:chOff x="514868" y="5661164"/>
              <a:chExt cx="271830" cy="272098"/>
            </a:xfrm>
          </p:grpSpPr>
          <p:sp>
            <p:nvSpPr>
              <p:cNvPr id="20783"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84"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785" name="Group 460"/>
              <p:cNvGrpSpPr>
                <a:grpSpLocks/>
              </p:cNvGrpSpPr>
              <p:nvPr/>
            </p:nvGrpSpPr>
            <p:grpSpPr bwMode="auto">
              <a:xfrm>
                <a:off x="572095" y="5743888"/>
                <a:ext cx="158076" cy="106612"/>
                <a:chOff x="558628" y="5400418"/>
                <a:chExt cx="189878" cy="128061"/>
              </a:xfrm>
            </p:grpSpPr>
            <p:sp>
              <p:nvSpPr>
                <p:cNvPr id="20786"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0787"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788"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0779" name="Group 452"/>
            <p:cNvGrpSpPr>
              <a:grpSpLocks/>
            </p:cNvGrpSpPr>
            <p:nvPr/>
          </p:nvGrpSpPr>
          <p:grpSpPr bwMode="auto">
            <a:xfrm>
              <a:off x="7077066" y="1883569"/>
              <a:ext cx="932522" cy="206375"/>
              <a:chOff x="10092451" y="3846399"/>
              <a:chExt cx="931146" cy="206393"/>
            </a:xfrm>
          </p:grpSpPr>
          <p:sp>
            <p:nvSpPr>
              <p:cNvPr id="207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0528"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20529"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20530"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0531"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0761"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0762" name="Group 596"/>
            <p:cNvGrpSpPr>
              <a:grpSpLocks/>
            </p:cNvGrpSpPr>
            <p:nvPr/>
          </p:nvGrpSpPr>
          <p:grpSpPr bwMode="auto">
            <a:xfrm>
              <a:off x="3536950" y="4557713"/>
              <a:ext cx="671513" cy="546100"/>
              <a:chOff x="8489675" y="4403213"/>
              <a:chExt cx="1079568" cy="294203"/>
            </a:xfrm>
          </p:grpSpPr>
          <p:sp>
            <p:nvSpPr>
              <p:cNvPr id="20764"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5"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6"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7"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8"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69"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0"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1"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2"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3"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4"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5"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6"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77"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0532"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20743"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20744" name="Group 596"/>
            <p:cNvGrpSpPr>
              <a:grpSpLocks/>
            </p:cNvGrpSpPr>
            <p:nvPr/>
          </p:nvGrpSpPr>
          <p:grpSpPr bwMode="auto">
            <a:xfrm>
              <a:off x="3536950" y="4557713"/>
              <a:ext cx="671513" cy="546100"/>
              <a:chOff x="8489675" y="4403213"/>
              <a:chExt cx="1079568" cy="294203"/>
            </a:xfrm>
          </p:grpSpPr>
          <p:sp>
            <p:nvSpPr>
              <p:cNvPr id="20746"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7"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8"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49"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0"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1"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2"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3"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4"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5"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6"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7"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8"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59"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20533" name="Group 465"/>
          <p:cNvGrpSpPr>
            <a:grpSpLocks/>
          </p:cNvGrpSpPr>
          <p:nvPr/>
        </p:nvGrpSpPr>
        <p:grpSpPr bwMode="auto">
          <a:xfrm>
            <a:off x="3244850" y="5705475"/>
            <a:ext cx="193675" cy="177800"/>
            <a:chOff x="6415088" y="1826064"/>
            <a:chExt cx="193675" cy="178510"/>
          </a:xfrm>
        </p:grpSpPr>
        <p:sp>
          <p:nvSpPr>
            <p:cNvPr id="20738"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739"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740"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741"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20534"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20535"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536"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20537" name="Group 20"/>
          <p:cNvGrpSpPr>
            <a:grpSpLocks/>
          </p:cNvGrpSpPr>
          <p:nvPr/>
        </p:nvGrpSpPr>
        <p:grpSpPr bwMode="auto">
          <a:xfrm>
            <a:off x="3416300" y="4930775"/>
            <a:ext cx="873125" cy="534988"/>
            <a:chOff x="963613" y="5656263"/>
            <a:chExt cx="873125" cy="534713"/>
          </a:xfrm>
        </p:grpSpPr>
        <p:grpSp>
          <p:nvGrpSpPr>
            <p:cNvPr id="20718" name="Group 445"/>
            <p:cNvGrpSpPr>
              <a:grpSpLocks/>
            </p:cNvGrpSpPr>
            <p:nvPr/>
          </p:nvGrpSpPr>
          <p:grpSpPr bwMode="auto">
            <a:xfrm>
              <a:off x="963613" y="5667136"/>
              <a:ext cx="863600" cy="523840"/>
              <a:chOff x="-1836997" y="5152244"/>
              <a:chExt cx="864381" cy="522658"/>
            </a:xfrm>
          </p:grpSpPr>
          <p:sp>
            <p:nvSpPr>
              <p:cNvPr id="20734"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735"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736"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737"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20719" name="Group 408"/>
            <p:cNvGrpSpPr>
              <a:grpSpLocks/>
            </p:cNvGrpSpPr>
            <p:nvPr/>
          </p:nvGrpSpPr>
          <p:grpSpPr bwMode="auto">
            <a:xfrm>
              <a:off x="963613" y="5656263"/>
              <a:ext cx="873125" cy="530225"/>
              <a:chOff x="8489732" y="4403217"/>
              <a:chExt cx="1079512" cy="294200"/>
            </a:xfrm>
          </p:grpSpPr>
          <p:sp>
            <p:nvSpPr>
              <p:cNvPr id="20720"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1"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2"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3"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4"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5"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6"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7"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8"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29"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0"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1"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2"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33"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0538"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20539" name="Group 15"/>
          <p:cNvGrpSpPr>
            <a:grpSpLocks/>
          </p:cNvGrpSpPr>
          <p:nvPr/>
        </p:nvGrpSpPr>
        <p:grpSpPr bwMode="auto">
          <a:xfrm>
            <a:off x="2719388" y="3341688"/>
            <a:ext cx="1090612" cy="293687"/>
            <a:chOff x="2555875" y="3365500"/>
            <a:chExt cx="1090613" cy="293688"/>
          </a:xfrm>
        </p:grpSpPr>
        <p:sp>
          <p:nvSpPr>
            <p:cNvPr id="20702"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20703" name="Group 8"/>
            <p:cNvGrpSpPr>
              <a:grpSpLocks/>
            </p:cNvGrpSpPr>
            <p:nvPr/>
          </p:nvGrpSpPr>
          <p:grpSpPr bwMode="auto">
            <a:xfrm>
              <a:off x="2566787" y="3365500"/>
              <a:ext cx="1079701" cy="293688"/>
              <a:chOff x="8489732" y="4403217"/>
              <a:chExt cx="1079512" cy="294200"/>
            </a:xfrm>
          </p:grpSpPr>
          <p:sp>
            <p:nvSpPr>
              <p:cNvPr id="20704"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5"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6"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7"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8"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9"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0"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1"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2"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3"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4"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5"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6"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17"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0" name="Group 16"/>
          <p:cNvGrpSpPr>
            <a:grpSpLocks/>
          </p:cNvGrpSpPr>
          <p:nvPr/>
        </p:nvGrpSpPr>
        <p:grpSpPr bwMode="auto">
          <a:xfrm>
            <a:off x="4057650" y="3341688"/>
            <a:ext cx="1079500" cy="293687"/>
            <a:chOff x="3894138" y="3365500"/>
            <a:chExt cx="1079500" cy="293688"/>
          </a:xfrm>
        </p:grpSpPr>
        <p:sp>
          <p:nvSpPr>
            <p:cNvPr id="20686"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20687" name="Group 238"/>
            <p:cNvGrpSpPr>
              <a:grpSpLocks/>
            </p:cNvGrpSpPr>
            <p:nvPr/>
          </p:nvGrpSpPr>
          <p:grpSpPr bwMode="auto">
            <a:xfrm>
              <a:off x="3894138" y="3365500"/>
              <a:ext cx="1079500" cy="293688"/>
              <a:chOff x="8489732" y="4403217"/>
              <a:chExt cx="1079512" cy="294200"/>
            </a:xfrm>
          </p:grpSpPr>
          <p:sp>
            <p:nvSpPr>
              <p:cNvPr id="20688"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9"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0"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1"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2"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3"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4"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5"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6"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7"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8"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99"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0"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701"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1" name="Group 17"/>
          <p:cNvGrpSpPr>
            <a:grpSpLocks/>
          </p:cNvGrpSpPr>
          <p:nvPr/>
        </p:nvGrpSpPr>
        <p:grpSpPr bwMode="auto">
          <a:xfrm>
            <a:off x="4057650" y="2693988"/>
            <a:ext cx="1079500" cy="419100"/>
            <a:chOff x="3894138" y="2667000"/>
            <a:chExt cx="1079500" cy="419100"/>
          </a:xfrm>
        </p:grpSpPr>
        <p:grpSp>
          <p:nvGrpSpPr>
            <p:cNvPr id="20668" name="Group 314"/>
            <p:cNvGrpSpPr>
              <a:grpSpLocks/>
            </p:cNvGrpSpPr>
            <p:nvPr/>
          </p:nvGrpSpPr>
          <p:grpSpPr bwMode="auto">
            <a:xfrm>
              <a:off x="3894173" y="2667000"/>
              <a:ext cx="1079465" cy="415671"/>
              <a:chOff x="3893684" y="2667000"/>
              <a:chExt cx="1080000" cy="415925"/>
            </a:xfrm>
          </p:grpSpPr>
          <p:sp>
            <p:nvSpPr>
              <p:cNvPr id="20684"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20685"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0669" name="Group 253"/>
            <p:cNvGrpSpPr>
              <a:grpSpLocks/>
            </p:cNvGrpSpPr>
            <p:nvPr/>
          </p:nvGrpSpPr>
          <p:grpSpPr bwMode="auto">
            <a:xfrm>
              <a:off x="3894138" y="2792080"/>
              <a:ext cx="1079477" cy="294020"/>
              <a:chOff x="8489732" y="4403217"/>
              <a:chExt cx="1079512" cy="294200"/>
            </a:xfrm>
          </p:grpSpPr>
          <p:sp>
            <p:nvSpPr>
              <p:cNvPr id="20670"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1"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2"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3"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4"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5"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6"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7"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8"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79"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0"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1"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2"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83"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2" name="Group 14"/>
          <p:cNvGrpSpPr>
            <a:grpSpLocks/>
          </p:cNvGrpSpPr>
          <p:nvPr/>
        </p:nvGrpSpPr>
        <p:grpSpPr bwMode="auto">
          <a:xfrm>
            <a:off x="2719388" y="2693988"/>
            <a:ext cx="1090612" cy="420687"/>
            <a:chOff x="2555875" y="2667000"/>
            <a:chExt cx="1090613" cy="420688"/>
          </a:xfrm>
        </p:grpSpPr>
        <p:grpSp>
          <p:nvGrpSpPr>
            <p:cNvPr id="20650" name="Group 299"/>
            <p:cNvGrpSpPr>
              <a:grpSpLocks/>
            </p:cNvGrpSpPr>
            <p:nvPr/>
          </p:nvGrpSpPr>
          <p:grpSpPr bwMode="auto">
            <a:xfrm>
              <a:off x="2555875" y="2667000"/>
              <a:ext cx="1079689" cy="415929"/>
              <a:chOff x="2555776" y="2667000"/>
              <a:chExt cx="1080000" cy="415925"/>
            </a:xfrm>
          </p:grpSpPr>
          <p:sp>
            <p:nvSpPr>
              <p:cNvPr id="20666"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20667"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20651" name="Group 268"/>
            <p:cNvGrpSpPr>
              <a:grpSpLocks/>
            </p:cNvGrpSpPr>
            <p:nvPr/>
          </p:nvGrpSpPr>
          <p:grpSpPr bwMode="auto">
            <a:xfrm>
              <a:off x="2566787" y="2793485"/>
              <a:ext cx="1079701" cy="294203"/>
              <a:chOff x="8489732" y="4403217"/>
              <a:chExt cx="1079512" cy="294200"/>
            </a:xfrm>
          </p:grpSpPr>
          <p:sp>
            <p:nvSpPr>
              <p:cNvPr id="20652"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3"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4"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5"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6"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7"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8"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59"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0"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1"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2"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3"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4"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65"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3" name="Group 13"/>
          <p:cNvGrpSpPr>
            <a:grpSpLocks/>
          </p:cNvGrpSpPr>
          <p:nvPr/>
        </p:nvGrpSpPr>
        <p:grpSpPr bwMode="auto">
          <a:xfrm>
            <a:off x="2719388" y="2168525"/>
            <a:ext cx="1079500" cy="425450"/>
            <a:chOff x="2555875" y="2128838"/>
            <a:chExt cx="1079500" cy="425450"/>
          </a:xfrm>
        </p:grpSpPr>
        <p:grpSp>
          <p:nvGrpSpPr>
            <p:cNvPr id="20629" name="Group 290"/>
            <p:cNvGrpSpPr>
              <a:grpSpLocks/>
            </p:cNvGrpSpPr>
            <p:nvPr/>
          </p:nvGrpSpPr>
          <p:grpSpPr bwMode="auto">
            <a:xfrm>
              <a:off x="2555887" y="2128838"/>
              <a:ext cx="1079488" cy="424142"/>
              <a:chOff x="2555776" y="2128416"/>
              <a:chExt cx="1080000" cy="424352"/>
            </a:xfrm>
          </p:grpSpPr>
          <p:sp>
            <p:nvSpPr>
              <p:cNvPr id="20645"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20646"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647" name="Group 296"/>
              <p:cNvGrpSpPr>
                <a:grpSpLocks/>
              </p:cNvGrpSpPr>
              <p:nvPr/>
            </p:nvGrpSpPr>
            <p:grpSpPr bwMode="auto">
              <a:xfrm>
                <a:off x="2627784" y="2132856"/>
                <a:ext cx="186692" cy="163835"/>
                <a:chOff x="-1499789" y="3692879"/>
                <a:chExt cx="186692" cy="163835"/>
              </a:xfrm>
            </p:grpSpPr>
            <p:sp>
              <p:nvSpPr>
                <p:cNvPr id="20648"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49"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630" name="Group 290"/>
            <p:cNvGrpSpPr>
              <a:grpSpLocks/>
            </p:cNvGrpSpPr>
            <p:nvPr/>
          </p:nvGrpSpPr>
          <p:grpSpPr bwMode="auto">
            <a:xfrm>
              <a:off x="2555875" y="2259894"/>
              <a:ext cx="1079500" cy="294394"/>
              <a:chOff x="8489732" y="4403217"/>
              <a:chExt cx="1079512" cy="294200"/>
            </a:xfrm>
          </p:grpSpPr>
          <p:sp>
            <p:nvSpPr>
              <p:cNvPr id="20631"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2"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3"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4"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5"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6"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7"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8"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39"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0"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1"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2"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3"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44"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4" name="Group 12"/>
          <p:cNvGrpSpPr>
            <a:grpSpLocks/>
          </p:cNvGrpSpPr>
          <p:nvPr/>
        </p:nvGrpSpPr>
        <p:grpSpPr bwMode="auto">
          <a:xfrm>
            <a:off x="4057650" y="2168525"/>
            <a:ext cx="1079500" cy="438150"/>
            <a:chOff x="3894138" y="2128838"/>
            <a:chExt cx="1079500" cy="438150"/>
          </a:xfrm>
        </p:grpSpPr>
        <p:grpSp>
          <p:nvGrpSpPr>
            <p:cNvPr id="20608" name="Group 308"/>
            <p:cNvGrpSpPr>
              <a:grpSpLocks/>
            </p:cNvGrpSpPr>
            <p:nvPr/>
          </p:nvGrpSpPr>
          <p:grpSpPr bwMode="auto">
            <a:xfrm>
              <a:off x="3894196" y="2128838"/>
              <a:ext cx="1079442" cy="424134"/>
              <a:chOff x="3893684" y="2128416"/>
              <a:chExt cx="1080000" cy="424352"/>
            </a:xfrm>
          </p:grpSpPr>
          <p:sp>
            <p:nvSpPr>
              <p:cNvPr id="20624"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20625"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20626" name="Group 311"/>
              <p:cNvGrpSpPr>
                <a:grpSpLocks/>
              </p:cNvGrpSpPr>
              <p:nvPr/>
            </p:nvGrpSpPr>
            <p:grpSpPr bwMode="auto">
              <a:xfrm>
                <a:off x="3965692" y="2132856"/>
                <a:ext cx="186692" cy="163835"/>
                <a:chOff x="-1499789" y="3692879"/>
                <a:chExt cx="186692" cy="163835"/>
              </a:xfrm>
            </p:grpSpPr>
            <p:sp>
              <p:nvSpPr>
                <p:cNvPr id="20627"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28"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609" name="Group 323"/>
            <p:cNvGrpSpPr>
              <a:grpSpLocks/>
            </p:cNvGrpSpPr>
            <p:nvPr/>
          </p:nvGrpSpPr>
          <p:grpSpPr bwMode="auto">
            <a:xfrm>
              <a:off x="3894138" y="2272599"/>
              <a:ext cx="1079454" cy="294389"/>
              <a:chOff x="8489732" y="4403217"/>
              <a:chExt cx="1079512" cy="294200"/>
            </a:xfrm>
          </p:grpSpPr>
          <p:sp>
            <p:nvSpPr>
              <p:cNvPr id="20610"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1"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2"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3"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4"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5"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6"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7"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8"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19"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0"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1"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2"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23"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5" name="Group 11"/>
          <p:cNvGrpSpPr>
            <a:grpSpLocks/>
          </p:cNvGrpSpPr>
          <p:nvPr/>
        </p:nvGrpSpPr>
        <p:grpSpPr bwMode="auto">
          <a:xfrm>
            <a:off x="4057650" y="1668463"/>
            <a:ext cx="1079500" cy="404812"/>
            <a:chOff x="3894138" y="1628775"/>
            <a:chExt cx="1079500" cy="404813"/>
          </a:xfrm>
        </p:grpSpPr>
        <p:grpSp>
          <p:nvGrpSpPr>
            <p:cNvPr id="20588" name="Group 303"/>
            <p:cNvGrpSpPr>
              <a:grpSpLocks/>
            </p:cNvGrpSpPr>
            <p:nvPr/>
          </p:nvGrpSpPr>
          <p:grpSpPr bwMode="auto">
            <a:xfrm>
              <a:off x="3894138" y="1628775"/>
              <a:ext cx="1079488" cy="397961"/>
              <a:chOff x="3893684" y="1628800"/>
              <a:chExt cx="1080000" cy="398421"/>
            </a:xfrm>
          </p:grpSpPr>
          <p:sp>
            <p:nvSpPr>
              <p:cNvPr id="20604"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20605" name="Group 305"/>
              <p:cNvGrpSpPr>
                <a:grpSpLocks/>
              </p:cNvGrpSpPr>
              <p:nvPr/>
            </p:nvGrpSpPr>
            <p:grpSpPr bwMode="auto">
              <a:xfrm>
                <a:off x="3965692" y="1628800"/>
                <a:ext cx="186692" cy="163835"/>
                <a:chOff x="-1499789" y="3692879"/>
                <a:chExt cx="186692" cy="163835"/>
              </a:xfrm>
            </p:grpSpPr>
            <p:sp>
              <p:nvSpPr>
                <p:cNvPr id="20606"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607"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589" name="Group 339"/>
            <p:cNvGrpSpPr>
              <a:grpSpLocks/>
            </p:cNvGrpSpPr>
            <p:nvPr/>
          </p:nvGrpSpPr>
          <p:grpSpPr bwMode="auto">
            <a:xfrm>
              <a:off x="3894138" y="1739760"/>
              <a:ext cx="1079500" cy="293828"/>
              <a:chOff x="8489724" y="4403367"/>
              <a:chExt cx="1079521" cy="294067"/>
            </a:xfrm>
          </p:grpSpPr>
          <p:sp>
            <p:nvSpPr>
              <p:cNvPr id="20590"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1"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2"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3"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4"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5"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6"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7"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8"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99"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0"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1"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2"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603"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546" name="Group 10"/>
          <p:cNvGrpSpPr>
            <a:grpSpLocks/>
          </p:cNvGrpSpPr>
          <p:nvPr/>
        </p:nvGrpSpPr>
        <p:grpSpPr bwMode="auto">
          <a:xfrm>
            <a:off x="2719388" y="1668463"/>
            <a:ext cx="1081087" cy="404812"/>
            <a:chOff x="2555875" y="1628775"/>
            <a:chExt cx="1081088" cy="404813"/>
          </a:xfrm>
        </p:grpSpPr>
        <p:grpSp>
          <p:nvGrpSpPr>
            <p:cNvPr id="20568" name="Group 278"/>
            <p:cNvGrpSpPr>
              <a:grpSpLocks/>
            </p:cNvGrpSpPr>
            <p:nvPr/>
          </p:nvGrpSpPr>
          <p:grpSpPr bwMode="auto">
            <a:xfrm>
              <a:off x="2555875" y="1628775"/>
              <a:ext cx="1079500" cy="398463"/>
              <a:chOff x="2555776" y="1628800"/>
              <a:chExt cx="1079619" cy="398140"/>
            </a:xfrm>
          </p:grpSpPr>
          <p:sp>
            <p:nvSpPr>
              <p:cNvPr id="20584"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20585" name="Group 284"/>
              <p:cNvGrpSpPr>
                <a:grpSpLocks/>
              </p:cNvGrpSpPr>
              <p:nvPr/>
            </p:nvGrpSpPr>
            <p:grpSpPr bwMode="auto">
              <a:xfrm>
                <a:off x="2627222" y="1628800"/>
                <a:ext cx="187346" cy="163381"/>
                <a:chOff x="-1500351" y="3692879"/>
                <a:chExt cx="187346" cy="163381"/>
              </a:xfrm>
            </p:grpSpPr>
            <p:sp>
              <p:nvSpPr>
                <p:cNvPr id="20586"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587"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20569" name="Group 358"/>
            <p:cNvGrpSpPr>
              <a:grpSpLocks/>
            </p:cNvGrpSpPr>
            <p:nvPr/>
          </p:nvGrpSpPr>
          <p:grpSpPr bwMode="auto">
            <a:xfrm>
              <a:off x="2557070" y="1739181"/>
              <a:ext cx="1079893" cy="294407"/>
              <a:chOff x="8489732" y="4403217"/>
              <a:chExt cx="1079512" cy="294200"/>
            </a:xfrm>
          </p:grpSpPr>
          <p:sp>
            <p:nvSpPr>
              <p:cNvPr id="2057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7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8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0547" name="Rounded Rectangle 611"/>
          <p:cNvSpPr>
            <a:spLocks noChangeArrowheads="1"/>
          </p:cNvSpPr>
          <p:nvPr/>
        </p:nvSpPr>
        <p:spPr bwMode="auto">
          <a:xfrm>
            <a:off x="5386388" y="1779588"/>
            <a:ext cx="1081087" cy="287337"/>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20548" name="Group 384"/>
          <p:cNvGrpSpPr>
            <a:grpSpLocks/>
          </p:cNvGrpSpPr>
          <p:nvPr/>
        </p:nvGrpSpPr>
        <p:grpSpPr bwMode="auto">
          <a:xfrm>
            <a:off x="5387975" y="1773238"/>
            <a:ext cx="1079500" cy="293687"/>
            <a:chOff x="8489732" y="4403217"/>
            <a:chExt cx="1079512" cy="294200"/>
          </a:xfrm>
        </p:grpSpPr>
        <p:sp>
          <p:nvSpPr>
            <p:cNvPr id="20554"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5"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6"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7"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8"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59"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0"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1"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2"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3"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4"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5"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6"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567"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20549" name="Group 642"/>
          <p:cNvGrpSpPr>
            <a:grpSpLocks/>
          </p:cNvGrpSpPr>
          <p:nvPr/>
        </p:nvGrpSpPr>
        <p:grpSpPr bwMode="auto">
          <a:xfrm>
            <a:off x="6378575" y="1981200"/>
            <a:ext cx="193675" cy="179388"/>
            <a:chOff x="6415088" y="1826064"/>
            <a:chExt cx="193675" cy="178510"/>
          </a:xfrm>
        </p:grpSpPr>
        <p:sp>
          <p:nvSpPr>
            <p:cNvPr id="20550"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20551"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0552"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0553"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A03474-5A39-4711-8DB3-05B07AC17E67}"/>
</file>

<file path=customXml/itemProps2.xml><?xml version="1.0" encoding="utf-8"?>
<ds:datastoreItem xmlns:ds="http://schemas.openxmlformats.org/officeDocument/2006/customXml" ds:itemID="{B4C558C2-FE02-4027-B973-BE8E13DF7A6D}"/>
</file>

<file path=customXml/itemProps3.xml><?xml version="1.0" encoding="utf-8"?>
<ds:datastoreItem xmlns:ds="http://schemas.openxmlformats.org/officeDocument/2006/customXml" ds:itemID="{7041110B-9842-44FA-B4BE-3A40C0954041}"/>
</file>

<file path=docProps/app.xml><?xml version="1.0" encoding="utf-8"?>
<Properties xmlns="http://schemas.openxmlformats.org/officeDocument/2006/extended-properties" xmlns:vt="http://schemas.openxmlformats.org/officeDocument/2006/docPropsVTypes">
  <Template/>
  <TotalTime>0</TotalTime>
  <Words>358</Words>
  <Application>Microsoft Office PowerPoint</Application>
  <PresentationFormat>On-screen Show (4:3)</PresentationFormat>
  <Paragraphs>120</Paragraphs>
  <Slides>6</Slides>
  <Notes>4</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MS PGothic</vt:lpstr>
      <vt:lpstr>Arial</vt:lpstr>
      <vt:lpstr>Arial Unicode MS</vt:lpstr>
      <vt:lpstr>Calibri</vt:lpstr>
      <vt:lpstr>Courier New</vt:lpstr>
      <vt:lpstr>Symbol</vt:lpstr>
      <vt:lpstr>wingdings</vt:lpstr>
      <vt:lpstr>wingdings</vt:lpstr>
      <vt:lpstr>SAP_2012_v1.1</vt:lpstr>
      <vt:lpstr>Visio</vt:lpstr>
      <vt:lpstr>  1ZC – Manage Apprentices</vt:lpstr>
      <vt:lpstr>1ZC - Manage Apprentices</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187</cp:revision>
  <dcterms:created xsi:type="dcterms:W3CDTF">2012-01-25T11:08:33Z</dcterms:created>
  <dcterms:modified xsi:type="dcterms:W3CDTF">2018-03-26T07:40:23Z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