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8"/>
  </p:notesMasterIdLst>
  <p:handoutMasterIdLst>
    <p:handoutMasterId r:id="rId9"/>
  </p:handoutMasterIdLst>
  <p:sldIdLst>
    <p:sldId id="347" r:id="rId2"/>
    <p:sldId id="410" r:id="rId3"/>
    <p:sldId id="351" r:id="rId4"/>
    <p:sldId id="407" r:id="rId5"/>
    <p:sldId id="310" r:id="rId6"/>
    <p:sldId id="265" r:id="rId7"/>
  </p:sldIdLst>
  <p:sldSz cx="9144000" cy="6858000" type="screen4x3"/>
  <p:notesSz cx="6669088" cy="9928225"/>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99"/>
    <a:srgbClr val="FF0000"/>
    <a:srgbClr val="FFFFCC"/>
    <a:srgbClr val="C9C900"/>
    <a:srgbClr val="999999"/>
    <a:srgbClr val="00328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4591" autoAdjust="0"/>
  </p:normalViewPr>
  <p:slideViewPr>
    <p:cSldViewPr snapToGrid="0">
      <p:cViewPr varScale="1">
        <p:scale>
          <a:sx n="125" d="100"/>
          <a:sy n="125" d="100"/>
        </p:scale>
        <p:origin x="1572" y="9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125" y="9429750"/>
            <a:ext cx="2890838" cy="4968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5AF33A81-4579-4955-BA80-F3F85769AE10}" type="slidenum">
              <a:rPr lang="de-DE" altLang="en-US"/>
              <a:pPr>
                <a:defRPr/>
              </a:pPr>
              <a:t>‹#›</a:t>
            </a:fld>
            <a:endParaRPr lang="de-DE" altLang="en-US"/>
          </a:p>
        </p:txBody>
      </p:sp>
    </p:spTree>
    <p:extLst>
      <p:ext uri="{BB962C8B-B14F-4D97-AF65-F5344CB8AC3E}">
        <p14:creationId xmlns:p14="http://schemas.microsoft.com/office/powerpoint/2010/main" val="2592087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30250" y="5108575"/>
            <a:ext cx="5208588" cy="4278313"/>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p:txBody>
      </p:sp>
      <p:sp>
        <p:nvSpPr>
          <p:cNvPr id="7" name="Slide Number Placeholder 6"/>
          <p:cNvSpPr>
            <a:spLocks noGrp="1"/>
          </p:cNvSpPr>
          <p:nvPr>
            <p:ph type="sldNum" sz="quarter" idx="5"/>
          </p:nvPr>
        </p:nvSpPr>
        <p:spPr>
          <a:xfrm>
            <a:off x="2876550" y="9680575"/>
            <a:ext cx="915988" cy="222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6D5B6B22-8FEF-457E-B382-9861347749B3}" type="slidenum">
              <a:rPr lang="de-DE" altLang="en-US"/>
              <a:pPr>
                <a:defRPr/>
              </a:pPr>
              <a:t>‹#›</a:t>
            </a:fld>
            <a:endParaRPr lang="de-DE" altLang="en-US"/>
          </a:p>
        </p:txBody>
      </p:sp>
    </p:spTree>
    <p:extLst>
      <p:ext uri="{BB962C8B-B14F-4D97-AF65-F5344CB8AC3E}">
        <p14:creationId xmlns:p14="http://schemas.microsoft.com/office/powerpoint/2010/main" val="513243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167486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820984-9D4B-44DB-B4F9-590D2502CB77}" type="slidenum">
              <a:rPr lang="de-DE" altLang="en-US" sz="1000" smtClean="0"/>
              <a:pPr>
                <a:spcBef>
                  <a:spcPct val="0"/>
                </a:spcBef>
              </a:pPr>
              <a:t>4</a:t>
            </a:fld>
            <a:endParaRPr lang="de-DE" altLang="en-US" sz="1000"/>
          </a:p>
        </p:txBody>
      </p:sp>
    </p:spTree>
    <p:extLst>
      <p:ext uri="{BB962C8B-B14F-4D97-AF65-F5344CB8AC3E}">
        <p14:creationId xmlns:p14="http://schemas.microsoft.com/office/powerpoint/2010/main" val="50653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CA3A4F-2C4E-4FCE-93A6-BEAC070C78BC}"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212376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B18CB4-D804-4BA9-B778-F2EC9C298CD9}" type="slidenum">
              <a:rPr lang="de-DE" altLang="en-US" sz="1000" smtClean="0"/>
              <a:pPr>
                <a:spcBef>
                  <a:spcPct val="0"/>
                </a:spcBef>
              </a:pPr>
              <a:t>6</a:t>
            </a:fld>
            <a:endParaRPr lang="de-DE" altLang="en-US" sz="1000"/>
          </a:p>
        </p:txBody>
      </p:sp>
      <p:sp>
        <p:nvSpPr>
          <p:cNvPr id="30723"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050966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0971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74195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96204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12011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758804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52183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521674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3410208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1888924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084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64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230417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747371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300114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0505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2715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57676237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32978769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967158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78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321126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7"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A1496E7E-CD5C-4475-8018-56181001AEB3}"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304" r:id="rId1"/>
    <p:sldLayoutId id="2147488305" r:id="rId2"/>
    <p:sldLayoutId id="2147488306" r:id="rId3"/>
    <p:sldLayoutId id="2147488307" r:id="rId4"/>
    <p:sldLayoutId id="2147488308" r:id="rId5"/>
    <p:sldLayoutId id="2147488309" r:id="rId6"/>
    <p:sldLayoutId id="2147488310" r:id="rId7"/>
    <p:sldLayoutId id="2147488292" r:id="rId8"/>
    <p:sldLayoutId id="2147488293" r:id="rId9"/>
    <p:sldLayoutId id="2147488294" r:id="rId10"/>
    <p:sldLayoutId id="2147488295" r:id="rId11"/>
    <p:sldLayoutId id="2147488296" r:id="rId12"/>
    <p:sldLayoutId id="2147488297" r:id="rId13"/>
    <p:sldLayoutId id="2147488298" r:id="rId14"/>
    <p:sldLayoutId id="2147488299" r:id="rId15"/>
    <p:sldLayoutId id="2147488300" r:id="rId16"/>
    <p:sldLayoutId id="2147488301" r:id="rId17"/>
    <p:sldLayoutId id="2147488302" r:id="rId18"/>
    <p:sldLayoutId id="2147488311" r:id="rId19"/>
    <p:sldLayoutId id="2147488312" r:id="rId20"/>
    <p:sldLayoutId id="2147488313"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2OY – </a:t>
            </a:r>
            <a:r>
              <a:rPr lang="de-DE" altLang="en-US" dirty="0">
                <a:solidFill>
                  <a:srgbClr val="000000"/>
                </a:solidFill>
              </a:rPr>
              <a:t>Manage Company Structure</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2OY – </a:t>
            </a:r>
            <a:r>
              <a:rPr lang="de-DE" altLang="en-US" dirty="0"/>
              <a:t>Manage Company Structure</a:t>
            </a:r>
            <a:endParaRPr lang="en-US" altLang="en-US" dirty="0"/>
          </a:p>
        </p:txBody>
      </p:sp>
      <p:sp>
        <p:nvSpPr>
          <p:cNvPr id="15363" name="Rectangle 15"/>
          <p:cNvSpPr>
            <a:spLocks noChangeArrowheads="1"/>
          </p:cNvSpPr>
          <p:nvPr/>
        </p:nvSpPr>
        <p:spPr bwMode="auto">
          <a:xfrm>
            <a:off x="323345" y="1489129"/>
            <a:ext cx="3887082"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323345" y="1717729"/>
            <a:ext cx="3887082" cy="4780930"/>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323343" y="1262110"/>
            <a:ext cx="3887083"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1830906" y="2134612"/>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Company Structure </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34" name="TextBox 333"/>
          <p:cNvSpPr txBox="1"/>
          <p:nvPr/>
        </p:nvSpPr>
        <p:spPr>
          <a:xfrm>
            <a:off x="1082513" y="1803813"/>
            <a:ext cx="1066959"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dirty="0"/>
              <a:t>Company Structure in place </a:t>
            </a:r>
            <a:br>
              <a:rPr lang="en-US" dirty="0"/>
            </a:br>
            <a:r>
              <a:rPr lang="en-US" dirty="0"/>
              <a:t>and needs to be enhanced</a:t>
            </a:r>
          </a:p>
        </p:txBody>
      </p:sp>
      <p:cxnSp>
        <p:nvCxnSpPr>
          <p:cNvPr id="15374" name="Straight Arrow Connector 236"/>
          <p:cNvCxnSpPr>
            <a:cxnSpLocks noChangeShapeType="1"/>
            <a:stCxn id="432" idx="4"/>
            <a:endCxn id="15821" idx="0"/>
          </p:cNvCxnSpPr>
          <p:nvPr/>
        </p:nvCxnSpPr>
        <p:spPr bwMode="auto">
          <a:xfrm>
            <a:off x="2365676" y="2034523"/>
            <a:ext cx="4980" cy="21121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68" name="Group 10"/>
          <p:cNvGrpSpPr>
            <a:grpSpLocks/>
          </p:cNvGrpSpPr>
          <p:nvPr/>
        </p:nvGrpSpPr>
        <p:grpSpPr bwMode="auto">
          <a:xfrm>
            <a:off x="1008293" y="3042306"/>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Employee Assignment in Company Structure</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90" name="Group 10"/>
          <p:cNvGrpSpPr>
            <a:grpSpLocks/>
          </p:cNvGrpSpPr>
          <p:nvPr/>
        </p:nvGrpSpPr>
        <p:grpSpPr bwMode="auto">
          <a:xfrm>
            <a:off x="1821670" y="3888357"/>
            <a:ext cx="1081088" cy="404812"/>
            <a:chOff x="2555875" y="1628775"/>
            <a:chExt cx="1081088" cy="404813"/>
          </a:xfrm>
        </p:grpSpPr>
        <p:grpSp>
          <p:nvGrpSpPr>
            <p:cNvPr id="391" name="Group 278"/>
            <p:cNvGrpSpPr>
              <a:grpSpLocks/>
            </p:cNvGrpSpPr>
            <p:nvPr/>
          </p:nvGrpSpPr>
          <p:grpSpPr bwMode="auto">
            <a:xfrm>
              <a:off x="2555875" y="1628775"/>
              <a:ext cx="1079500" cy="398463"/>
              <a:chOff x="2555776" y="1628800"/>
              <a:chExt cx="1079619" cy="398140"/>
            </a:xfrm>
          </p:grpSpPr>
          <p:sp>
            <p:nvSpPr>
              <p:cNvPr id="40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Create Organization Object</a:t>
                </a:r>
              </a:p>
            </p:txBody>
          </p:sp>
          <p:grpSp>
            <p:nvGrpSpPr>
              <p:cNvPr id="408" name="Group 284"/>
              <p:cNvGrpSpPr>
                <a:grpSpLocks/>
              </p:cNvGrpSpPr>
              <p:nvPr/>
            </p:nvGrpSpPr>
            <p:grpSpPr bwMode="auto">
              <a:xfrm>
                <a:off x="2627222" y="1628800"/>
                <a:ext cx="187346" cy="163381"/>
                <a:chOff x="-1500351" y="3692879"/>
                <a:chExt cx="187346" cy="163381"/>
              </a:xfrm>
            </p:grpSpPr>
            <p:sp>
              <p:nvSpPr>
                <p:cNvPr id="40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1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a:t>
                  </a:r>
                </a:p>
              </p:txBody>
            </p:sp>
          </p:grpSp>
        </p:grpSp>
        <p:grpSp>
          <p:nvGrpSpPr>
            <p:cNvPr id="392" name="Group 358"/>
            <p:cNvGrpSpPr>
              <a:grpSpLocks/>
            </p:cNvGrpSpPr>
            <p:nvPr/>
          </p:nvGrpSpPr>
          <p:grpSpPr bwMode="auto">
            <a:xfrm>
              <a:off x="2557070" y="1739181"/>
              <a:ext cx="1079893" cy="294407"/>
              <a:chOff x="8489732" y="4403217"/>
              <a:chExt cx="1079512" cy="294200"/>
            </a:xfrm>
          </p:grpSpPr>
          <p:sp>
            <p:nvSpPr>
              <p:cNvPr id="39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11" name="Group 10"/>
          <p:cNvGrpSpPr>
            <a:grpSpLocks/>
          </p:cNvGrpSpPr>
          <p:nvPr/>
        </p:nvGrpSpPr>
        <p:grpSpPr bwMode="auto">
          <a:xfrm>
            <a:off x="1107437" y="5191803"/>
            <a:ext cx="1081088" cy="404812"/>
            <a:chOff x="2555875" y="1628775"/>
            <a:chExt cx="1081088" cy="404813"/>
          </a:xfrm>
        </p:grpSpPr>
        <p:grpSp>
          <p:nvGrpSpPr>
            <p:cNvPr id="412" name="Group 278"/>
            <p:cNvGrpSpPr>
              <a:grpSpLocks/>
            </p:cNvGrpSpPr>
            <p:nvPr/>
          </p:nvGrpSpPr>
          <p:grpSpPr bwMode="auto">
            <a:xfrm>
              <a:off x="2555875" y="1628775"/>
              <a:ext cx="1079500" cy="398463"/>
              <a:chOff x="2555776" y="1628800"/>
              <a:chExt cx="1079619" cy="398140"/>
            </a:xfrm>
          </p:grpSpPr>
          <p:sp>
            <p:nvSpPr>
              <p:cNvPr id="428"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Update Organization Object</a:t>
                </a:r>
              </a:p>
            </p:txBody>
          </p:sp>
          <p:grpSp>
            <p:nvGrpSpPr>
              <p:cNvPr id="429" name="Group 284"/>
              <p:cNvGrpSpPr>
                <a:grpSpLocks/>
              </p:cNvGrpSpPr>
              <p:nvPr/>
            </p:nvGrpSpPr>
            <p:grpSpPr bwMode="auto">
              <a:xfrm>
                <a:off x="2627222" y="1628800"/>
                <a:ext cx="187346" cy="163381"/>
                <a:chOff x="-1500351" y="3692879"/>
                <a:chExt cx="187346" cy="163381"/>
              </a:xfrm>
            </p:grpSpPr>
            <p:sp>
              <p:nvSpPr>
                <p:cNvPr id="43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3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D</a:t>
                  </a:r>
                </a:p>
              </p:txBody>
            </p:sp>
          </p:grpSp>
        </p:grpSp>
        <p:grpSp>
          <p:nvGrpSpPr>
            <p:cNvPr id="413" name="Group 358"/>
            <p:cNvGrpSpPr>
              <a:grpSpLocks/>
            </p:cNvGrpSpPr>
            <p:nvPr/>
          </p:nvGrpSpPr>
          <p:grpSpPr bwMode="auto">
            <a:xfrm>
              <a:off x="2557070" y="1739181"/>
              <a:ext cx="1079893" cy="294407"/>
              <a:chOff x="8489732" y="4403217"/>
              <a:chExt cx="1079512" cy="294200"/>
            </a:xfrm>
          </p:grpSpPr>
          <p:sp>
            <p:nvSpPr>
              <p:cNvPr id="41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432" name="Oval 720"/>
          <p:cNvSpPr>
            <a:spLocks noChangeArrowheads="1"/>
          </p:cNvSpPr>
          <p:nvPr/>
        </p:nvSpPr>
        <p:spPr bwMode="auto">
          <a:xfrm>
            <a:off x="2250277" y="1800523"/>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8" name="Straight Arrow Connector 7"/>
          <p:cNvCxnSpPr>
            <a:stCxn id="197" idx="0"/>
            <a:endCxn id="407" idx="0"/>
          </p:cNvCxnSpPr>
          <p:nvPr/>
        </p:nvCxnSpPr>
        <p:spPr>
          <a:xfrm>
            <a:off x="2359830" y="3733891"/>
            <a:ext cx="1590" cy="26559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0" name="Straight Arrow Connector 9"/>
          <p:cNvCxnSpPr>
            <a:stCxn id="268" idx="4"/>
            <a:endCxn id="428" idx="0"/>
          </p:cNvCxnSpPr>
          <p:nvPr/>
        </p:nvCxnSpPr>
        <p:spPr>
          <a:xfrm flipH="1">
            <a:off x="1647187" y="5062013"/>
            <a:ext cx="4230" cy="24091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p:cNvCxnSpPr>
            <a:stCxn id="283" idx="4"/>
            <a:endCxn id="180" idx="0"/>
          </p:cNvCxnSpPr>
          <p:nvPr/>
        </p:nvCxnSpPr>
        <p:spPr>
          <a:xfrm>
            <a:off x="3081348" y="5082650"/>
            <a:ext cx="72" cy="22027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63" name="Group 10"/>
          <p:cNvGrpSpPr>
            <a:grpSpLocks/>
          </p:cNvGrpSpPr>
          <p:nvPr/>
        </p:nvGrpSpPr>
        <p:grpSpPr bwMode="auto">
          <a:xfrm>
            <a:off x="2541670" y="5191803"/>
            <a:ext cx="1081088" cy="404812"/>
            <a:chOff x="2555875" y="1628775"/>
            <a:chExt cx="1081088" cy="404813"/>
          </a:xfrm>
        </p:grpSpPr>
        <p:grpSp>
          <p:nvGrpSpPr>
            <p:cNvPr id="164" name="Group 278"/>
            <p:cNvGrpSpPr>
              <a:grpSpLocks/>
            </p:cNvGrpSpPr>
            <p:nvPr/>
          </p:nvGrpSpPr>
          <p:grpSpPr bwMode="auto">
            <a:xfrm>
              <a:off x="2555875" y="1628775"/>
              <a:ext cx="1079500" cy="398463"/>
              <a:chOff x="2555776" y="1628800"/>
              <a:chExt cx="1079619" cy="398140"/>
            </a:xfrm>
          </p:grpSpPr>
          <p:sp>
            <p:nvSpPr>
              <p:cNvPr id="180"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Deactivate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Organization Object</a:t>
                </a:r>
              </a:p>
            </p:txBody>
          </p:sp>
          <p:grpSp>
            <p:nvGrpSpPr>
              <p:cNvPr id="181" name="Group 284"/>
              <p:cNvGrpSpPr>
                <a:grpSpLocks/>
              </p:cNvGrpSpPr>
              <p:nvPr/>
            </p:nvGrpSpPr>
            <p:grpSpPr bwMode="auto">
              <a:xfrm>
                <a:off x="2627222" y="1628800"/>
                <a:ext cx="187346" cy="163381"/>
                <a:chOff x="-1500351" y="3692879"/>
                <a:chExt cx="187346" cy="163381"/>
              </a:xfrm>
            </p:grpSpPr>
            <p:sp>
              <p:nvSpPr>
                <p:cNvPr id="182"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3"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165" name="Group 358"/>
            <p:cNvGrpSpPr>
              <a:grpSpLocks/>
            </p:cNvGrpSpPr>
            <p:nvPr/>
          </p:nvGrpSpPr>
          <p:grpSpPr bwMode="auto">
            <a:xfrm>
              <a:off x="2557070" y="1739181"/>
              <a:ext cx="1079893" cy="294407"/>
              <a:chOff x="8489732" y="4403217"/>
              <a:chExt cx="1079512" cy="294200"/>
            </a:xfrm>
          </p:grpSpPr>
          <p:sp>
            <p:nvSpPr>
              <p:cNvPr id="166"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7"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8"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9"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6"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7"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8"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9"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3" name="Straight Arrow Connector 12"/>
          <p:cNvCxnSpPr>
            <a:stCxn id="15821" idx="2"/>
            <a:endCxn id="192" idx="0"/>
          </p:cNvCxnSpPr>
          <p:nvPr/>
        </p:nvCxnSpPr>
        <p:spPr>
          <a:xfrm>
            <a:off x="2370656" y="2533074"/>
            <a:ext cx="1364" cy="21140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aphicFrame>
        <p:nvGraphicFramePr>
          <p:cNvPr id="245" name="Table 244"/>
          <p:cNvGraphicFramePr>
            <a:graphicFrameLocks noGrp="1"/>
          </p:cNvGraphicFramePr>
          <p:nvPr>
            <p:extLst>
              <p:ext uri="{D42A27DB-BD31-4B8C-83A1-F6EECF244321}">
                <p14:modId xmlns:p14="http://schemas.microsoft.com/office/powerpoint/2010/main" val="2107822370"/>
              </p:ext>
            </p:extLst>
          </p:nvPr>
        </p:nvGraphicFramePr>
        <p:xfrm>
          <a:off x="5584425" y="3334790"/>
          <a:ext cx="3227069" cy="1371508"/>
        </p:xfrm>
        <a:graphic>
          <a:graphicData uri="http://schemas.openxmlformats.org/drawingml/2006/table">
            <a:tbl>
              <a:tblPr/>
              <a:tblGrid>
                <a:gridCol w="364256">
                  <a:extLst>
                    <a:ext uri="{9D8B030D-6E8A-4147-A177-3AD203B41FA5}">
                      <a16:colId xmlns:a16="http://schemas.microsoft.com/office/drawing/2014/main" val="20000"/>
                    </a:ext>
                  </a:extLst>
                </a:gridCol>
                <a:gridCol w="2862813">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Company Structure Overview </a:t>
                      </a:r>
                      <a:r>
                        <a:rPr kumimoji="0" lang="en-US" altLang="en-US" sz="800" b="0" i="0" u="none" strike="noStrike" cap="none" normalizeH="0" baseline="0" dirty="0">
                          <a:ln>
                            <a:noFill/>
                          </a:ln>
                          <a:solidFill>
                            <a:schemeClr val="tx1"/>
                          </a:solidFill>
                          <a:effectLst/>
                          <a:latin typeface="Arial" charset="0"/>
                          <a:cs typeface="Arial" charset="0"/>
                        </a:rPr>
                        <a:t>tab</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Company Info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Company Structure Overview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tab</a:t>
                      </a:r>
                      <a:endParaRPr kumimoji="0" lang="de-DE" altLang="en-US" sz="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Company Info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Company Structure Overview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tab</a:t>
                      </a:r>
                      <a:endParaRPr kumimoji="0" lang="de-DE" altLang="en-US" sz="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Company Info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a:ln>
                            <a:noFill/>
                          </a:ln>
                          <a:solidFill>
                            <a:srgbClr val="000000"/>
                          </a:solidFill>
                          <a:effectLst/>
                          <a:uLnTx/>
                          <a:uFillTx/>
                          <a:latin typeface="Arial" charset="0"/>
                          <a:ea typeface="+mn-ea"/>
                          <a:cs typeface="Arial" charset="0"/>
                        </a:rPr>
                        <a:t>Company Structure Overview </a:t>
                      </a:r>
                      <a:r>
                        <a:rPr kumimoji="0" lang="en-US" altLang="en-US" sz="800" b="0" i="0" u="none" strike="noStrike" kern="1200" cap="none" spc="0" normalizeH="0" baseline="0" noProof="0">
                          <a:ln>
                            <a:noFill/>
                          </a:ln>
                          <a:solidFill>
                            <a:srgbClr val="000000"/>
                          </a:solidFill>
                          <a:effectLst/>
                          <a:uLnTx/>
                          <a:uFillTx/>
                          <a:latin typeface="Arial" charset="0"/>
                          <a:ea typeface="+mn-ea"/>
                          <a:cs typeface="Arial" charset="0"/>
                        </a:rPr>
                        <a:t>tab</a:t>
                      </a:r>
                      <a:endParaRPr kumimoji="0" lang="de-DE" altLang="en-US" sz="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Company Info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Company Structure Overview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rPr>
                        <a:t>tab</a:t>
                      </a:r>
                      <a:endParaRPr kumimoji="0" lang="de-DE" altLang="en-US" sz="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3631631"/>
                  </a:ext>
                </a:extLst>
              </a:tr>
            </a:tbl>
          </a:graphicData>
        </a:graphic>
      </p:graphicFrame>
      <p:grpSp>
        <p:nvGrpSpPr>
          <p:cNvPr id="246" name="Group 245"/>
          <p:cNvGrpSpPr>
            <a:grpSpLocks/>
          </p:cNvGrpSpPr>
          <p:nvPr/>
        </p:nvGrpSpPr>
        <p:grpSpPr bwMode="auto">
          <a:xfrm>
            <a:off x="5667682" y="3588913"/>
            <a:ext cx="187325" cy="163513"/>
            <a:chOff x="-1500351" y="3692879"/>
            <a:chExt cx="187346" cy="163380"/>
          </a:xfrm>
        </p:grpSpPr>
        <p:sp>
          <p:nvSpPr>
            <p:cNvPr id="24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49" name="Group 245"/>
          <p:cNvGrpSpPr>
            <a:grpSpLocks/>
          </p:cNvGrpSpPr>
          <p:nvPr/>
        </p:nvGrpSpPr>
        <p:grpSpPr bwMode="auto">
          <a:xfrm>
            <a:off x="5667682" y="3814203"/>
            <a:ext cx="187325" cy="163512"/>
            <a:chOff x="-1500351" y="3692879"/>
            <a:chExt cx="187346" cy="163380"/>
          </a:xfrm>
        </p:grpSpPr>
        <p:sp>
          <p:nvSpPr>
            <p:cNvPr id="25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sp>
        <p:nvSpPr>
          <p:cNvPr id="252" name="Rectangle 368"/>
          <p:cNvSpPr>
            <a:spLocks noChangeArrowheads="1"/>
          </p:cNvSpPr>
          <p:nvPr/>
        </p:nvSpPr>
        <p:spPr bwMode="auto">
          <a:xfrm>
            <a:off x="5476849" y="3018888"/>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253" name="Group 245"/>
          <p:cNvGrpSpPr>
            <a:grpSpLocks/>
          </p:cNvGrpSpPr>
          <p:nvPr/>
        </p:nvGrpSpPr>
        <p:grpSpPr bwMode="auto">
          <a:xfrm>
            <a:off x="5669269" y="4050209"/>
            <a:ext cx="187325" cy="163512"/>
            <a:chOff x="-1500351" y="3692879"/>
            <a:chExt cx="187346" cy="163380"/>
          </a:xfrm>
        </p:grpSpPr>
        <p:sp>
          <p:nvSpPr>
            <p:cNvPr id="25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nvGrpSpPr>
          <p:cNvPr id="256" name="Group 245"/>
          <p:cNvGrpSpPr>
            <a:grpSpLocks/>
          </p:cNvGrpSpPr>
          <p:nvPr/>
        </p:nvGrpSpPr>
        <p:grpSpPr bwMode="auto">
          <a:xfrm>
            <a:off x="5667682" y="4279283"/>
            <a:ext cx="187325" cy="163512"/>
            <a:chOff x="-1500351" y="3692879"/>
            <a:chExt cx="187346" cy="163380"/>
          </a:xfrm>
        </p:grpSpPr>
        <p:sp>
          <p:nvSpPr>
            <p:cNvPr id="25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aphicFrame>
        <p:nvGraphicFramePr>
          <p:cNvPr id="259" name="Table 258"/>
          <p:cNvGraphicFramePr>
            <a:graphicFrameLocks noGrp="1"/>
          </p:cNvGraphicFramePr>
          <p:nvPr>
            <p:extLst>
              <p:ext uri="{D42A27DB-BD31-4B8C-83A1-F6EECF244321}">
                <p14:modId xmlns:p14="http://schemas.microsoft.com/office/powerpoint/2010/main" val="2545487967"/>
              </p:ext>
            </p:extLst>
          </p:nvPr>
        </p:nvGraphicFramePr>
        <p:xfrm>
          <a:off x="5587126" y="4891312"/>
          <a:ext cx="3224367" cy="1600145"/>
        </p:xfrm>
        <a:graphic>
          <a:graphicData uri="http://schemas.openxmlformats.org/drawingml/2006/table">
            <a:tbl>
              <a:tblPr/>
              <a:tblGrid>
                <a:gridCol w="533078">
                  <a:extLst>
                    <a:ext uri="{9D8B030D-6E8A-4147-A177-3AD203B41FA5}">
                      <a16:colId xmlns:a16="http://schemas.microsoft.com/office/drawing/2014/main" val="20000"/>
                    </a:ext>
                  </a:extLst>
                </a:gridCol>
                <a:gridCol w="2691289">
                  <a:extLst>
                    <a:ext uri="{9D8B030D-6E8A-4147-A177-3AD203B41FA5}">
                      <a16:colId xmlns:a16="http://schemas.microsoft.com/office/drawing/2014/main" val="20001"/>
                    </a:ext>
                  </a:extLst>
                </a:gridCol>
              </a:tblGrid>
              <a:tr h="228545">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14" marR="91414" marT="45620" marB="45620"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04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 object needs to be updated</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 object no longer needed</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6151801"/>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end</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0" name="Oval 720"/>
          <p:cNvSpPr>
            <a:spLocks noChangeArrowheads="1"/>
          </p:cNvSpPr>
          <p:nvPr/>
        </p:nvSpPr>
        <p:spPr bwMode="auto">
          <a:xfrm>
            <a:off x="5661644" y="5153505"/>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273" name="Group 12"/>
          <p:cNvGrpSpPr>
            <a:grpSpLocks/>
          </p:cNvGrpSpPr>
          <p:nvPr/>
        </p:nvGrpSpPr>
        <p:grpSpPr bwMode="auto">
          <a:xfrm>
            <a:off x="5650109" y="6186014"/>
            <a:ext cx="279400" cy="279400"/>
            <a:chOff x="1830387" y="4857052"/>
            <a:chExt cx="279400" cy="279400"/>
          </a:xfrm>
        </p:grpSpPr>
        <p:sp>
          <p:nvSpPr>
            <p:cNvPr id="274" name="Donut 267"/>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75"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76" name="Group 245"/>
          <p:cNvGrpSpPr>
            <a:grpSpLocks/>
          </p:cNvGrpSpPr>
          <p:nvPr/>
        </p:nvGrpSpPr>
        <p:grpSpPr bwMode="auto">
          <a:xfrm>
            <a:off x="5667682" y="4511188"/>
            <a:ext cx="187325" cy="163512"/>
            <a:chOff x="-1500351" y="3692879"/>
            <a:chExt cx="187346" cy="163380"/>
          </a:xfrm>
        </p:grpSpPr>
        <p:sp>
          <p:nvSpPr>
            <p:cNvPr id="27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nvGrpSpPr>
          <p:cNvPr id="157" name="Group 689"/>
          <p:cNvGrpSpPr>
            <a:grpSpLocks/>
          </p:cNvGrpSpPr>
          <p:nvPr/>
        </p:nvGrpSpPr>
        <p:grpSpPr bwMode="auto">
          <a:xfrm>
            <a:off x="2223307" y="2741418"/>
            <a:ext cx="276225" cy="150813"/>
            <a:chOff x="7020496" y="4784785"/>
            <a:chExt cx="275109" cy="150745"/>
          </a:xfrm>
        </p:grpSpPr>
        <p:grpSp>
          <p:nvGrpSpPr>
            <p:cNvPr id="158" name="Group 118"/>
            <p:cNvGrpSpPr>
              <a:grpSpLocks/>
            </p:cNvGrpSpPr>
            <p:nvPr/>
          </p:nvGrpSpPr>
          <p:grpSpPr bwMode="auto">
            <a:xfrm>
              <a:off x="7020496" y="4784785"/>
              <a:ext cx="275109" cy="150745"/>
              <a:chOff x="7022877" y="4789547"/>
              <a:chExt cx="275109" cy="150745"/>
            </a:xfrm>
          </p:grpSpPr>
          <p:grpSp>
            <p:nvGrpSpPr>
              <p:cNvPr id="187" name="Group 132"/>
              <p:cNvGrpSpPr>
                <a:grpSpLocks/>
              </p:cNvGrpSpPr>
              <p:nvPr/>
            </p:nvGrpSpPr>
            <p:grpSpPr bwMode="auto">
              <a:xfrm>
                <a:off x="7022877" y="4789547"/>
                <a:ext cx="275109" cy="146939"/>
                <a:chOff x="3014456" y="6923053"/>
                <a:chExt cx="1242639" cy="663709"/>
              </a:xfrm>
            </p:grpSpPr>
            <p:sp>
              <p:nvSpPr>
                <p:cNvPr id="19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9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 name="Group 541"/>
              <p:cNvGrpSpPr>
                <a:grpSpLocks/>
              </p:cNvGrpSpPr>
              <p:nvPr/>
            </p:nvGrpSpPr>
            <p:grpSpPr bwMode="auto">
              <a:xfrm>
                <a:off x="7029450" y="4894573"/>
                <a:ext cx="268536" cy="45719"/>
                <a:chOff x="7588635" y="4913826"/>
                <a:chExt cx="495416" cy="33609"/>
              </a:xfrm>
            </p:grpSpPr>
            <p:sp>
              <p:nvSpPr>
                <p:cNvPr id="18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59" name="Group 654"/>
            <p:cNvGrpSpPr>
              <a:grpSpLocks/>
            </p:cNvGrpSpPr>
            <p:nvPr/>
          </p:nvGrpSpPr>
          <p:grpSpPr bwMode="auto">
            <a:xfrm>
              <a:off x="7035027" y="4886004"/>
              <a:ext cx="249169" cy="45720"/>
              <a:chOff x="1171328" y="3126737"/>
              <a:chExt cx="413886" cy="45739"/>
            </a:xfrm>
          </p:grpSpPr>
          <p:sp>
            <p:nvSpPr>
              <p:cNvPr id="161"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2"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60"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4" name="Group 689"/>
          <p:cNvGrpSpPr>
            <a:grpSpLocks/>
          </p:cNvGrpSpPr>
          <p:nvPr/>
        </p:nvGrpSpPr>
        <p:grpSpPr bwMode="auto">
          <a:xfrm rot="10800000">
            <a:off x="2223307" y="3583078"/>
            <a:ext cx="276225" cy="150813"/>
            <a:chOff x="7020496" y="4784785"/>
            <a:chExt cx="275109" cy="150745"/>
          </a:xfrm>
        </p:grpSpPr>
        <p:grpSp>
          <p:nvGrpSpPr>
            <p:cNvPr id="195" name="Group 118"/>
            <p:cNvGrpSpPr>
              <a:grpSpLocks/>
            </p:cNvGrpSpPr>
            <p:nvPr/>
          </p:nvGrpSpPr>
          <p:grpSpPr bwMode="auto">
            <a:xfrm>
              <a:off x="7020496" y="4784785"/>
              <a:ext cx="275109" cy="150745"/>
              <a:chOff x="7022877" y="4789547"/>
              <a:chExt cx="275109" cy="150745"/>
            </a:xfrm>
          </p:grpSpPr>
          <p:grpSp>
            <p:nvGrpSpPr>
              <p:cNvPr id="203" name="Group 132"/>
              <p:cNvGrpSpPr>
                <a:grpSpLocks/>
              </p:cNvGrpSpPr>
              <p:nvPr/>
            </p:nvGrpSpPr>
            <p:grpSpPr bwMode="auto">
              <a:xfrm>
                <a:off x="7022877" y="4789547"/>
                <a:ext cx="275109" cy="146939"/>
                <a:chOff x="3014456" y="6923053"/>
                <a:chExt cx="1242639" cy="663709"/>
              </a:xfrm>
            </p:grpSpPr>
            <p:sp>
              <p:nvSpPr>
                <p:cNvPr id="208"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04" name="Group 541"/>
              <p:cNvGrpSpPr>
                <a:grpSpLocks/>
              </p:cNvGrpSpPr>
              <p:nvPr/>
            </p:nvGrpSpPr>
            <p:grpSpPr bwMode="auto">
              <a:xfrm>
                <a:off x="7029450" y="4894573"/>
                <a:ext cx="268536" cy="45719"/>
                <a:chOff x="7588635" y="4913826"/>
                <a:chExt cx="495416" cy="33609"/>
              </a:xfrm>
            </p:grpSpPr>
            <p:sp>
              <p:nvSpPr>
                <p:cNvPr id="20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6"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7"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96" name="Group 654"/>
            <p:cNvGrpSpPr>
              <a:grpSpLocks/>
            </p:cNvGrpSpPr>
            <p:nvPr/>
          </p:nvGrpSpPr>
          <p:grpSpPr bwMode="auto">
            <a:xfrm>
              <a:off x="7035027" y="4886004"/>
              <a:ext cx="249169" cy="45720"/>
              <a:chOff x="1171328" y="3126737"/>
              <a:chExt cx="413886" cy="45739"/>
            </a:xfrm>
          </p:grpSpPr>
          <p:sp>
            <p:nvSpPr>
              <p:cNvPr id="198"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9"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0"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1"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2"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7"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4" name="Connector: Elbow 3"/>
          <p:cNvCxnSpPr>
            <a:stCxn id="161" idx="1"/>
            <a:endCxn id="385" idx="0"/>
          </p:cNvCxnSpPr>
          <p:nvPr/>
        </p:nvCxnSpPr>
        <p:spPr>
          <a:xfrm rot="10800000" flipV="1">
            <a:off x="1548043" y="2866037"/>
            <a:ext cx="689552" cy="28739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Connector: Elbow 10"/>
          <p:cNvCxnSpPr>
            <a:stCxn id="385" idx="2"/>
            <a:endCxn id="202" idx="3"/>
          </p:cNvCxnSpPr>
          <p:nvPr/>
        </p:nvCxnSpPr>
        <p:spPr>
          <a:xfrm rot="16200000" flipH="1">
            <a:off x="1806979" y="3181832"/>
            <a:ext cx="168505" cy="68637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Connector: Elbow 13"/>
          <p:cNvCxnSpPr>
            <a:stCxn id="192" idx="33"/>
            <a:endCxn id="198" idx="1"/>
          </p:cNvCxnSpPr>
          <p:nvPr/>
        </p:nvCxnSpPr>
        <p:spPr>
          <a:xfrm flipH="1">
            <a:off x="2485244" y="2885734"/>
            <a:ext cx="12406" cy="723539"/>
          </a:xfrm>
          <a:prstGeom prst="bentConnector3">
            <a:avLst>
              <a:gd name="adj1" fmla="val -513366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10" name="Group 12"/>
          <p:cNvGrpSpPr>
            <a:grpSpLocks/>
          </p:cNvGrpSpPr>
          <p:nvPr/>
        </p:nvGrpSpPr>
        <p:grpSpPr bwMode="auto">
          <a:xfrm>
            <a:off x="2231676" y="6110142"/>
            <a:ext cx="279400" cy="279400"/>
            <a:chOff x="1830387" y="4857052"/>
            <a:chExt cx="279400" cy="279400"/>
          </a:xfrm>
        </p:grpSpPr>
        <p:sp>
          <p:nvSpPr>
            <p:cNvPr id="211" name="Donut 267"/>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12"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38" name="Group 94302"/>
          <p:cNvGrpSpPr>
            <a:grpSpLocks/>
          </p:cNvGrpSpPr>
          <p:nvPr/>
        </p:nvGrpSpPr>
        <p:grpSpPr bwMode="auto">
          <a:xfrm>
            <a:off x="2224894" y="4528119"/>
            <a:ext cx="274638" cy="136525"/>
            <a:chOff x="7009314" y="5206608"/>
            <a:chExt cx="273600" cy="136800"/>
          </a:xfrm>
        </p:grpSpPr>
        <p:grpSp>
          <p:nvGrpSpPr>
            <p:cNvPr id="239" name="Group 153"/>
            <p:cNvGrpSpPr>
              <a:grpSpLocks/>
            </p:cNvGrpSpPr>
            <p:nvPr/>
          </p:nvGrpSpPr>
          <p:grpSpPr bwMode="auto">
            <a:xfrm>
              <a:off x="7009314" y="5206608"/>
              <a:ext cx="273600" cy="136800"/>
              <a:chOff x="5840798" y="6923043"/>
              <a:chExt cx="1242638" cy="663708"/>
            </a:xfrm>
          </p:grpSpPr>
          <p:sp>
            <p:nvSpPr>
              <p:cNvPr id="287"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88"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40" name="Group 669"/>
            <p:cNvGrpSpPr>
              <a:grpSpLocks/>
            </p:cNvGrpSpPr>
            <p:nvPr/>
          </p:nvGrpSpPr>
          <p:grpSpPr bwMode="auto">
            <a:xfrm>
              <a:off x="7022341" y="5297078"/>
              <a:ext cx="249169" cy="45720"/>
              <a:chOff x="1171328" y="3126737"/>
              <a:chExt cx="413886" cy="45739"/>
            </a:xfrm>
          </p:grpSpPr>
          <p:sp>
            <p:nvSpPr>
              <p:cNvPr id="24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4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4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8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8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4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21" name="Straight Arrow Connector 20"/>
          <p:cNvCxnSpPr>
            <a:stCxn id="407" idx="2"/>
            <a:endCxn id="241" idx="0"/>
          </p:cNvCxnSpPr>
          <p:nvPr/>
        </p:nvCxnSpPr>
        <p:spPr>
          <a:xfrm flipH="1">
            <a:off x="2361419" y="4286819"/>
            <a:ext cx="1" cy="24288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5" name="Connector: Elbow 24"/>
          <p:cNvCxnSpPr>
            <a:stCxn id="242" idx="1"/>
            <a:endCxn id="267" idx="0"/>
          </p:cNvCxnSpPr>
          <p:nvPr/>
        </p:nvCxnSpPr>
        <p:spPr>
          <a:xfrm rot="10800000" flipV="1">
            <a:off x="1651418" y="4641626"/>
            <a:ext cx="586177" cy="16797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7" name="Connector: Elbow 26"/>
          <p:cNvCxnSpPr>
            <a:stCxn id="286" idx="3"/>
            <a:endCxn id="284" idx="0"/>
          </p:cNvCxnSpPr>
          <p:nvPr/>
        </p:nvCxnSpPr>
        <p:spPr>
          <a:xfrm>
            <a:off x="2488420" y="4641626"/>
            <a:ext cx="592928" cy="18861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89" name="Group 94302"/>
          <p:cNvGrpSpPr>
            <a:grpSpLocks/>
          </p:cNvGrpSpPr>
          <p:nvPr/>
        </p:nvGrpSpPr>
        <p:grpSpPr bwMode="auto">
          <a:xfrm rot="10800000">
            <a:off x="2224894" y="5751936"/>
            <a:ext cx="274638" cy="136525"/>
            <a:chOff x="7009314" y="5206608"/>
            <a:chExt cx="273600" cy="136800"/>
          </a:xfrm>
        </p:grpSpPr>
        <p:grpSp>
          <p:nvGrpSpPr>
            <p:cNvPr id="290" name="Group 153"/>
            <p:cNvGrpSpPr>
              <a:grpSpLocks/>
            </p:cNvGrpSpPr>
            <p:nvPr/>
          </p:nvGrpSpPr>
          <p:grpSpPr bwMode="auto">
            <a:xfrm>
              <a:off x="7009314" y="5206608"/>
              <a:ext cx="273600" cy="136800"/>
              <a:chOff x="5840798" y="6923043"/>
              <a:chExt cx="1242638" cy="663708"/>
            </a:xfrm>
          </p:grpSpPr>
          <p:sp>
            <p:nvSpPr>
              <p:cNvPr id="298"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99"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291" name="Group 669"/>
            <p:cNvGrpSpPr>
              <a:grpSpLocks/>
            </p:cNvGrpSpPr>
            <p:nvPr/>
          </p:nvGrpSpPr>
          <p:grpSpPr bwMode="auto">
            <a:xfrm>
              <a:off x="7022341" y="5297078"/>
              <a:ext cx="249169" cy="45720"/>
              <a:chOff x="1171328" y="3126737"/>
              <a:chExt cx="413886" cy="45739"/>
            </a:xfrm>
          </p:grpSpPr>
          <p:sp>
            <p:nvSpPr>
              <p:cNvPr id="293"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4"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5"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6"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97"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92"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3" name="Straight Arrow Connector 2"/>
          <p:cNvCxnSpPr>
            <a:stCxn id="298" idx="11"/>
            <a:endCxn id="211" idx="0"/>
          </p:cNvCxnSpPr>
          <p:nvPr/>
        </p:nvCxnSpPr>
        <p:spPr>
          <a:xfrm flipH="1">
            <a:off x="2371376" y="5884760"/>
            <a:ext cx="414" cy="22538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6" name="Connector: Elbow 5"/>
          <p:cNvCxnSpPr>
            <a:stCxn id="428" idx="2"/>
            <a:endCxn id="297" idx="3"/>
          </p:cNvCxnSpPr>
          <p:nvPr/>
        </p:nvCxnSpPr>
        <p:spPr>
          <a:xfrm rot="16200000" flipH="1">
            <a:off x="1849252" y="5388200"/>
            <a:ext cx="184689" cy="58881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9" name="Connector: Elbow 8"/>
          <p:cNvCxnSpPr>
            <a:stCxn id="180" idx="2"/>
            <a:endCxn id="293" idx="1"/>
          </p:cNvCxnSpPr>
          <p:nvPr/>
        </p:nvCxnSpPr>
        <p:spPr>
          <a:xfrm rot="5400000">
            <a:off x="2691781" y="5385314"/>
            <a:ext cx="184689" cy="59459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00" name="TextBox 299"/>
          <p:cNvSpPr txBox="1"/>
          <p:nvPr/>
        </p:nvSpPr>
        <p:spPr>
          <a:xfrm>
            <a:off x="475533" y="2696312"/>
            <a:ext cx="1753044"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dirty="0"/>
              <a:t>Employees already hired/rehired in the company</a:t>
            </a:r>
          </a:p>
        </p:txBody>
      </p:sp>
      <p:sp>
        <p:nvSpPr>
          <p:cNvPr id="301" name="TextBox 300"/>
          <p:cNvSpPr txBox="1"/>
          <p:nvPr/>
        </p:nvSpPr>
        <p:spPr>
          <a:xfrm>
            <a:off x="2519369" y="2696312"/>
            <a:ext cx="1547860"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dirty="0"/>
              <a:t>No employees existing in the company yet</a:t>
            </a:r>
          </a:p>
        </p:txBody>
      </p:sp>
      <p:sp>
        <p:nvSpPr>
          <p:cNvPr id="302" name="TextBox 301"/>
          <p:cNvSpPr txBox="1"/>
          <p:nvPr/>
        </p:nvSpPr>
        <p:spPr>
          <a:xfrm>
            <a:off x="2574315" y="6159585"/>
            <a:ext cx="1151918"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dirty="0"/>
              <a:t>Company Structure up-to-date</a:t>
            </a:r>
          </a:p>
        </p:txBody>
      </p:sp>
      <p:grpSp>
        <p:nvGrpSpPr>
          <p:cNvPr id="261" name="Group 223"/>
          <p:cNvGrpSpPr>
            <a:grpSpLocks/>
          </p:cNvGrpSpPr>
          <p:nvPr/>
        </p:nvGrpSpPr>
        <p:grpSpPr bwMode="auto">
          <a:xfrm>
            <a:off x="1515685" y="4749275"/>
            <a:ext cx="479425" cy="333375"/>
            <a:chOff x="1293813" y="5636407"/>
            <a:chExt cx="479425" cy="333375"/>
          </a:xfrm>
        </p:grpSpPr>
        <p:grpSp>
          <p:nvGrpSpPr>
            <p:cNvPr id="262" name="Group 427"/>
            <p:cNvGrpSpPr>
              <a:grpSpLocks/>
            </p:cNvGrpSpPr>
            <p:nvPr/>
          </p:nvGrpSpPr>
          <p:grpSpPr bwMode="auto">
            <a:xfrm>
              <a:off x="1293813" y="5697102"/>
              <a:ext cx="271992" cy="272680"/>
              <a:chOff x="989807" y="5661248"/>
              <a:chExt cx="272014" cy="272014"/>
            </a:xfrm>
          </p:grpSpPr>
          <p:sp>
            <p:nvSpPr>
              <p:cNvPr id="267"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68"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69"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63" name="Group 15806"/>
            <p:cNvGrpSpPr>
              <a:grpSpLocks/>
            </p:cNvGrpSpPr>
            <p:nvPr/>
          </p:nvGrpSpPr>
          <p:grpSpPr bwMode="auto">
            <a:xfrm>
              <a:off x="1552575" y="5636407"/>
              <a:ext cx="220663" cy="163513"/>
              <a:chOff x="1552575" y="5636407"/>
              <a:chExt cx="220663" cy="163513"/>
            </a:xfrm>
          </p:grpSpPr>
          <p:sp>
            <p:nvSpPr>
              <p:cNvPr id="264"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65"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66" name="Gerade Verbindung 491"/>
              <p:cNvCxnSpPr>
                <a:cxnSpLocks noChangeShapeType="1"/>
                <a:endCxn id="265"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71" name="Group 223"/>
          <p:cNvGrpSpPr>
            <a:grpSpLocks/>
          </p:cNvGrpSpPr>
          <p:nvPr/>
        </p:nvGrpSpPr>
        <p:grpSpPr bwMode="auto">
          <a:xfrm>
            <a:off x="2945616" y="4749275"/>
            <a:ext cx="479425" cy="333375"/>
            <a:chOff x="1293813" y="5636407"/>
            <a:chExt cx="479425" cy="333375"/>
          </a:xfrm>
        </p:grpSpPr>
        <p:grpSp>
          <p:nvGrpSpPr>
            <p:cNvPr id="272" name="Group 427"/>
            <p:cNvGrpSpPr>
              <a:grpSpLocks/>
            </p:cNvGrpSpPr>
            <p:nvPr/>
          </p:nvGrpSpPr>
          <p:grpSpPr bwMode="auto">
            <a:xfrm>
              <a:off x="1293813" y="5697102"/>
              <a:ext cx="271992" cy="272680"/>
              <a:chOff x="989807" y="5661248"/>
              <a:chExt cx="272014" cy="272014"/>
            </a:xfrm>
          </p:grpSpPr>
          <p:sp>
            <p:nvSpPr>
              <p:cNvPr id="2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0"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79" name="Group 15806"/>
            <p:cNvGrpSpPr>
              <a:grpSpLocks/>
            </p:cNvGrpSpPr>
            <p:nvPr/>
          </p:nvGrpSpPr>
          <p:grpSpPr bwMode="auto">
            <a:xfrm>
              <a:off x="1552575" y="5636407"/>
              <a:ext cx="220663" cy="163513"/>
              <a:chOff x="1552575" y="5636407"/>
              <a:chExt cx="220663" cy="163513"/>
            </a:xfrm>
          </p:grpSpPr>
          <p:sp>
            <p:nvSpPr>
              <p:cNvPr id="280"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281"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82" name="Gerade Verbindung 491"/>
              <p:cNvCxnSpPr>
                <a:cxnSpLocks noChangeShapeType="1"/>
                <a:endCxn id="281"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1" name="Group 223"/>
          <p:cNvGrpSpPr>
            <a:grpSpLocks/>
          </p:cNvGrpSpPr>
          <p:nvPr/>
        </p:nvGrpSpPr>
        <p:grpSpPr bwMode="auto">
          <a:xfrm>
            <a:off x="5652729" y="5449724"/>
            <a:ext cx="479425" cy="333375"/>
            <a:chOff x="1293813" y="5636407"/>
            <a:chExt cx="479425" cy="333375"/>
          </a:xfrm>
        </p:grpSpPr>
        <p:grpSp>
          <p:nvGrpSpPr>
            <p:cNvPr id="312" name="Group 427"/>
            <p:cNvGrpSpPr>
              <a:grpSpLocks/>
            </p:cNvGrpSpPr>
            <p:nvPr/>
          </p:nvGrpSpPr>
          <p:grpSpPr bwMode="auto">
            <a:xfrm>
              <a:off x="1293813" y="5697102"/>
              <a:ext cx="271992" cy="272680"/>
              <a:chOff x="989807" y="5661248"/>
              <a:chExt cx="272014" cy="272014"/>
            </a:xfrm>
          </p:grpSpPr>
          <p:sp>
            <p:nvSpPr>
              <p:cNvPr id="317"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9"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13" name="Group 15806"/>
            <p:cNvGrpSpPr>
              <a:grpSpLocks/>
            </p:cNvGrpSpPr>
            <p:nvPr/>
          </p:nvGrpSpPr>
          <p:grpSpPr bwMode="auto">
            <a:xfrm>
              <a:off x="1552575" y="5636407"/>
              <a:ext cx="220663" cy="163513"/>
              <a:chOff x="1552575" y="5636407"/>
              <a:chExt cx="220663" cy="163513"/>
            </a:xfrm>
          </p:grpSpPr>
          <p:sp>
            <p:nvSpPr>
              <p:cNvPr id="314"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315"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16" name="Gerade Verbindung 491"/>
              <p:cNvCxnSpPr>
                <a:cxnSpLocks noChangeShapeType="1"/>
                <a:endCxn id="315"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20" name="Group 223"/>
          <p:cNvGrpSpPr>
            <a:grpSpLocks/>
          </p:cNvGrpSpPr>
          <p:nvPr/>
        </p:nvGrpSpPr>
        <p:grpSpPr bwMode="auto">
          <a:xfrm>
            <a:off x="5647000" y="5808876"/>
            <a:ext cx="479425" cy="333375"/>
            <a:chOff x="1293813" y="5636407"/>
            <a:chExt cx="479425" cy="333375"/>
          </a:xfrm>
        </p:grpSpPr>
        <p:grpSp>
          <p:nvGrpSpPr>
            <p:cNvPr id="321" name="Group 427"/>
            <p:cNvGrpSpPr>
              <a:grpSpLocks/>
            </p:cNvGrpSpPr>
            <p:nvPr/>
          </p:nvGrpSpPr>
          <p:grpSpPr bwMode="auto">
            <a:xfrm>
              <a:off x="1293813" y="5697102"/>
              <a:ext cx="271992" cy="272680"/>
              <a:chOff x="989807" y="5661248"/>
              <a:chExt cx="272014" cy="272014"/>
            </a:xfrm>
          </p:grpSpPr>
          <p:sp>
            <p:nvSpPr>
              <p:cNvPr id="326"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7"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8"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22" name="Group 15806"/>
            <p:cNvGrpSpPr>
              <a:grpSpLocks/>
            </p:cNvGrpSpPr>
            <p:nvPr/>
          </p:nvGrpSpPr>
          <p:grpSpPr bwMode="auto">
            <a:xfrm>
              <a:off x="1552575" y="5636407"/>
              <a:ext cx="220663" cy="163513"/>
              <a:chOff x="1552575" y="5636407"/>
              <a:chExt cx="220663" cy="163513"/>
            </a:xfrm>
          </p:grpSpPr>
          <p:sp>
            <p:nvSpPr>
              <p:cNvPr id="323"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324"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25" name="Gerade Verbindung 491"/>
              <p:cNvCxnSpPr>
                <a:cxnSpLocks noChangeShapeType="1"/>
                <a:endCxn id="324"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52651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de-DE" altLang="en-US"/>
              <a:t>Process Diagram Legend </a:t>
            </a:r>
          </a:p>
        </p:txBody>
      </p:sp>
      <p:grpSp>
        <p:nvGrpSpPr>
          <p:cNvPr id="31747" name="Group 176"/>
          <p:cNvGrpSpPr>
            <a:grpSpLocks/>
          </p:cNvGrpSpPr>
          <p:nvPr/>
        </p:nvGrpSpPr>
        <p:grpSpPr bwMode="auto">
          <a:xfrm>
            <a:off x="736600" y="1779588"/>
            <a:ext cx="1306513" cy="1992312"/>
            <a:chOff x="169863" y="2541588"/>
            <a:chExt cx="1306512" cy="1101178"/>
          </a:xfrm>
        </p:grpSpPr>
        <p:sp>
          <p:nvSpPr>
            <p:cNvPr id="32200"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32202"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32203"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32204"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31749"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0"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31751"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2"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31753"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31754"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31755"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31756"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31757"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8"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31759"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0"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31761"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2"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31763"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1764"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31765"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31766"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92"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93" name="Group 614"/>
            <p:cNvGrpSpPr>
              <a:grpSpLocks/>
            </p:cNvGrpSpPr>
            <p:nvPr/>
          </p:nvGrpSpPr>
          <p:grpSpPr bwMode="auto">
            <a:xfrm>
              <a:off x="7623738" y="4902539"/>
              <a:ext cx="413887" cy="45719"/>
              <a:chOff x="1171327" y="3126737"/>
              <a:chExt cx="413887" cy="45738"/>
            </a:xfrm>
          </p:grpSpPr>
          <p:sp>
            <p:nvSpPr>
              <p:cNvPr id="32195"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6"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7"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8"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9"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94"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7" name="Group 94223"/>
          <p:cNvGrpSpPr>
            <a:grpSpLocks/>
          </p:cNvGrpSpPr>
          <p:nvPr/>
        </p:nvGrpSpPr>
        <p:grpSpPr bwMode="auto">
          <a:xfrm>
            <a:off x="7472363" y="5105400"/>
            <a:ext cx="496887" cy="266700"/>
            <a:chOff x="7582578" y="5076560"/>
            <a:chExt cx="496209" cy="267204"/>
          </a:xfrm>
        </p:grpSpPr>
        <p:grpSp>
          <p:nvGrpSpPr>
            <p:cNvPr id="32181"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82" name="Group 629"/>
            <p:cNvGrpSpPr>
              <a:grpSpLocks/>
            </p:cNvGrpSpPr>
            <p:nvPr/>
          </p:nvGrpSpPr>
          <p:grpSpPr bwMode="auto">
            <a:xfrm>
              <a:off x="7629313" y="5298045"/>
              <a:ext cx="413887" cy="45719"/>
              <a:chOff x="1171327" y="3126737"/>
              <a:chExt cx="413887" cy="45738"/>
            </a:xfrm>
          </p:grpSpPr>
          <p:sp>
            <p:nvSpPr>
              <p:cNvPr id="32184"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5"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6"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7"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8"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83"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8" name="Group 94230"/>
          <p:cNvGrpSpPr>
            <a:grpSpLocks/>
          </p:cNvGrpSpPr>
          <p:nvPr/>
        </p:nvGrpSpPr>
        <p:grpSpPr bwMode="auto">
          <a:xfrm>
            <a:off x="7472363" y="5484813"/>
            <a:ext cx="496887" cy="268287"/>
            <a:chOff x="7582579" y="5431275"/>
            <a:chExt cx="496209" cy="267479"/>
          </a:xfrm>
        </p:grpSpPr>
        <p:grpSp>
          <p:nvGrpSpPr>
            <p:cNvPr id="32171"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80"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72" name="Group 636"/>
            <p:cNvGrpSpPr>
              <a:grpSpLocks/>
            </p:cNvGrpSpPr>
            <p:nvPr/>
          </p:nvGrpSpPr>
          <p:grpSpPr bwMode="auto">
            <a:xfrm>
              <a:off x="7624564" y="5653035"/>
              <a:ext cx="413887" cy="45719"/>
              <a:chOff x="1171327" y="3126737"/>
              <a:chExt cx="413887" cy="45738"/>
            </a:xfrm>
          </p:grpSpPr>
          <p:sp>
            <p:nvSpPr>
              <p:cNvPr id="32174"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5"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6"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7"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8"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73"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9" name="Group 94233"/>
          <p:cNvGrpSpPr>
            <a:grpSpLocks/>
          </p:cNvGrpSpPr>
          <p:nvPr/>
        </p:nvGrpSpPr>
        <p:grpSpPr bwMode="auto">
          <a:xfrm>
            <a:off x="7472363" y="5872163"/>
            <a:ext cx="496887" cy="265112"/>
            <a:chOff x="7582678" y="5826395"/>
            <a:chExt cx="496209" cy="265444"/>
          </a:xfrm>
        </p:grpSpPr>
        <p:grpSp>
          <p:nvGrpSpPr>
            <p:cNvPr id="32160"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69"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0"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61" name="Group 643"/>
            <p:cNvGrpSpPr>
              <a:grpSpLocks/>
            </p:cNvGrpSpPr>
            <p:nvPr/>
          </p:nvGrpSpPr>
          <p:grpSpPr bwMode="auto">
            <a:xfrm>
              <a:off x="7630139" y="6046120"/>
              <a:ext cx="413887" cy="45719"/>
              <a:chOff x="1171327" y="3126737"/>
              <a:chExt cx="413887" cy="45738"/>
            </a:xfrm>
          </p:grpSpPr>
          <p:sp>
            <p:nvSpPr>
              <p:cNvPr id="32163"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4"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5"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6"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7"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62"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0" name="Group 94288"/>
          <p:cNvGrpSpPr>
            <a:grpSpLocks/>
          </p:cNvGrpSpPr>
          <p:nvPr/>
        </p:nvGrpSpPr>
        <p:grpSpPr bwMode="auto">
          <a:xfrm>
            <a:off x="7032625" y="5994400"/>
            <a:ext cx="274638" cy="147638"/>
            <a:chOff x="7016784" y="5940756"/>
            <a:chExt cx="275109" cy="147859"/>
          </a:xfrm>
        </p:grpSpPr>
        <p:grpSp>
          <p:nvGrpSpPr>
            <p:cNvPr id="32149"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58"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9"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50" name="Group 683"/>
            <p:cNvGrpSpPr>
              <a:grpSpLocks/>
            </p:cNvGrpSpPr>
            <p:nvPr/>
          </p:nvGrpSpPr>
          <p:grpSpPr bwMode="auto">
            <a:xfrm>
              <a:off x="7029754" y="6042895"/>
              <a:ext cx="249169" cy="45720"/>
              <a:chOff x="1171328" y="3126737"/>
              <a:chExt cx="413886" cy="45739"/>
            </a:xfrm>
          </p:grpSpPr>
          <p:sp>
            <p:nvSpPr>
              <p:cNvPr id="32152"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3"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4"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5"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6"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51"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1" name="Group 94278"/>
          <p:cNvGrpSpPr>
            <a:grpSpLocks/>
          </p:cNvGrpSpPr>
          <p:nvPr/>
        </p:nvGrpSpPr>
        <p:grpSpPr bwMode="auto">
          <a:xfrm>
            <a:off x="7032625" y="5603875"/>
            <a:ext cx="274638" cy="147638"/>
            <a:chOff x="7021041" y="5549632"/>
            <a:chExt cx="275109" cy="148490"/>
          </a:xfrm>
        </p:grpSpPr>
        <p:grpSp>
          <p:nvGrpSpPr>
            <p:cNvPr id="32139"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4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40" name="Group 676"/>
            <p:cNvGrpSpPr>
              <a:grpSpLocks/>
            </p:cNvGrpSpPr>
            <p:nvPr/>
          </p:nvGrpSpPr>
          <p:grpSpPr bwMode="auto">
            <a:xfrm>
              <a:off x="7034746" y="5652402"/>
              <a:ext cx="249169" cy="45720"/>
              <a:chOff x="1171328" y="3126737"/>
              <a:chExt cx="413886" cy="45739"/>
            </a:xfrm>
          </p:grpSpPr>
          <p:sp>
            <p:nvSpPr>
              <p:cNvPr id="3214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4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2" name="Group 94302"/>
          <p:cNvGrpSpPr>
            <a:grpSpLocks/>
          </p:cNvGrpSpPr>
          <p:nvPr/>
        </p:nvGrpSpPr>
        <p:grpSpPr bwMode="auto">
          <a:xfrm>
            <a:off x="7032625" y="5235575"/>
            <a:ext cx="274638" cy="136525"/>
            <a:chOff x="7009314" y="5206608"/>
            <a:chExt cx="273600" cy="136800"/>
          </a:xfrm>
        </p:grpSpPr>
        <p:grpSp>
          <p:nvGrpSpPr>
            <p:cNvPr id="32129"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30" name="Group 669"/>
            <p:cNvGrpSpPr>
              <a:grpSpLocks/>
            </p:cNvGrpSpPr>
            <p:nvPr/>
          </p:nvGrpSpPr>
          <p:grpSpPr bwMode="auto">
            <a:xfrm>
              <a:off x="7022341" y="5297078"/>
              <a:ext cx="249169" cy="45720"/>
              <a:chOff x="1171328" y="3126737"/>
              <a:chExt cx="413886" cy="45739"/>
            </a:xfrm>
          </p:grpSpPr>
          <p:sp>
            <p:nvSpPr>
              <p:cNvPr id="3213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3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3" name="Group 689"/>
          <p:cNvGrpSpPr>
            <a:grpSpLocks/>
          </p:cNvGrpSpPr>
          <p:nvPr/>
        </p:nvGrpSpPr>
        <p:grpSpPr bwMode="auto">
          <a:xfrm>
            <a:off x="7032625" y="4838700"/>
            <a:ext cx="276225" cy="150813"/>
            <a:chOff x="7020496" y="4784785"/>
            <a:chExt cx="275109" cy="150745"/>
          </a:xfrm>
        </p:grpSpPr>
        <p:grpSp>
          <p:nvGrpSpPr>
            <p:cNvPr id="32114" name="Group 118"/>
            <p:cNvGrpSpPr>
              <a:grpSpLocks/>
            </p:cNvGrpSpPr>
            <p:nvPr/>
          </p:nvGrpSpPr>
          <p:grpSpPr bwMode="auto">
            <a:xfrm>
              <a:off x="7020496" y="4784785"/>
              <a:ext cx="275109" cy="150745"/>
              <a:chOff x="7022877" y="4789547"/>
              <a:chExt cx="275109" cy="150745"/>
            </a:xfrm>
          </p:grpSpPr>
          <p:grpSp>
            <p:nvGrpSpPr>
              <p:cNvPr id="32122"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2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23" name="Group 541"/>
              <p:cNvGrpSpPr>
                <a:grpSpLocks/>
              </p:cNvGrpSpPr>
              <p:nvPr/>
            </p:nvGrpSpPr>
            <p:grpSpPr bwMode="auto">
              <a:xfrm>
                <a:off x="7029450" y="4894573"/>
                <a:ext cx="268536" cy="45719"/>
                <a:chOff x="7588635" y="4913826"/>
                <a:chExt cx="495416" cy="33609"/>
              </a:xfrm>
            </p:grpSpPr>
            <p:sp>
              <p:nvSpPr>
                <p:cNvPr id="3212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2115" name="Group 654"/>
            <p:cNvGrpSpPr>
              <a:grpSpLocks/>
            </p:cNvGrpSpPr>
            <p:nvPr/>
          </p:nvGrpSpPr>
          <p:grpSpPr bwMode="auto">
            <a:xfrm>
              <a:off x="7035027" y="4886004"/>
              <a:ext cx="249169" cy="45720"/>
              <a:chOff x="1171328" y="3126737"/>
              <a:chExt cx="413886" cy="45739"/>
            </a:xfrm>
          </p:grpSpPr>
          <p:sp>
            <p:nvSpPr>
              <p:cNvPr id="3211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1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4" name="Group 24"/>
          <p:cNvGrpSpPr>
            <a:grpSpLocks/>
          </p:cNvGrpSpPr>
          <p:nvPr/>
        </p:nvGrpSpPr>
        <p:grpSpPr bwMode="auto">
          <a:xfrm>
            <a:off x="5181600" y="5692775"/>
            <a:ext cx="1192213" cy="358775"/>
            <a:chOff x="5099050" y="5647315"/>
            <a:chExt cx="1191466" cy="358198"/>
          </a:xfrm>
        </p:grpSpPr>
        <p:grpSp>
          <p:nvGrpSpPr>
            <p:cNvPr id="32103" name="Group 361"/>
            <p:cNvGrpSpPr>
              <a:grpSpLocks/>
            </p:cNvGrpSpPr>
            <p:nvPr/>
          </p:nvGrpSpPr>
          <p:grpSpPr bwMode="auto">
            <a:xfrm>
              <a:off x="5099050" y="5733367"/>
              <a:ext cx="271838" cy="272146"/>
              <a:chOff x="514868" y="5661248"/>
              <a:chExt cx="272014" cy="272014"/>
            </a:xfrm>
          </p:grpSpPr>
          <p:sp>
            <p:nvSpPr>
              <p:cNvPr id="3210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10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10" name="Group 370"/>
              <p:cNvGrpSpPr>
                <a:grpSpLocks/>
              </p:cNvGrpSpPr>
              <p:nvPr/>
            </p:nvGrpSpPr>
            <p:grpSpPr bwMode="auto">
              <a:xfrm>
                <a:off x="571578" y="5744390"/>
                <a:ext cx="158594" cy="105730"/>
                <a:chOff x="558006" y="5400998"/>
                <a:chExt cx="190500" cy="127001"/>
              </a:xfrm>
            </p:grpSpPr>
            <p:sp>
              <p:nvSpPr>
                <p:cNvPr id="3211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11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11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104" name="Group 143"/>
            <p:cNvGrpSpPr>
              <a:grpSpLocks/>
            </p:cNvGrpSpPr>
            <p:nvPr/>
          </p:nvGrpSpPr>
          <p:grpSpPr bwMode="auto">
            <a:xfrm>
              <a:off x="5358591" y="5647315"/>
              <a:ext cx="931925" cy="206375"/>
              <a:chOff x="10093047" y="3846399"/>
              <a:chExt cx="930550" cy="206393"/>
            </a:xfrm>
          </p:grpSpPr>
          <p:sp>
            <p:nvSpPr>
              <p:cNvPr id="32105"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5" name="Group 23"/>
          <p:cNvGrpSpPr>
            <a:grpSpLocks/>
          </p:cNvGrpSpPr>
          <p:nvPr/>
        </p:nvGrpSpPr>
        <p:grpSpPr bwMode="auto">
          <a:xfrm>
            <a:off x="5183188" y="5284788"/>
            <a:ext cx="1195387" cy="344487"/>
            <a:chOff x="5095875" y="5238898"/>
            <a:chExt cx="1194641" cy="344340"/>
          </a:xfrm>
        </p:grpSpPr>
        <p:sp>
          <p:nvSpPr>
            <p:cNvPr id="32094"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5"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6"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7"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32098"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29731" name="Visio" r:id="rId4" imgW="254000" imgH="254000" progId="Visio.Drawing.11">
                    <p:embed/>
                  </p:oleObj>
                </mc:Choice>
                <mc:Fallback>
                  <p:oleObj name="Visio" r:id="rId4" imgW="254000" imgH="254000" progId="Visio.Drawing.11">
                    <p:embed/>
                    <p:pic>
                      <p:nvPicPr>
                        <p:cNvPr id="32098"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099" name="Group 143"/>
            <p:cNvGrpSpPr>
              <a:grpSpLocks/>
            </p:cNvGrpSpPr>
            <p:nvPr/>
          </p:nvGrpSpPr>
          <p:grpSpPr bwMode="auto">
            <a:xfrm>
              <a:off x="5358591" y="5238898"/>
              <a:ext cx="931925" cy="206375"/>
              <a:chOff x="10093047" y="3846399"/>
              <a:chExt cx="930550" cy="206393"/>
            </a:xfrm>
          </p:grpSpPr>
          <p:sp>
            <p:nvSpPr>
              <p:cNvPr id="3210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6" name="Group 22"/>
          <p:cNvGrpSpPr>
            <a:grpSpLocks/>
          </p:cNvGrpSpPr>
          <p:nvPr/>
        </p:nvGrpSpPr>
        <p:grpSpPr bwMode="auto">
          <a:xfrm>
            <a:off x="5181600" y="4867275"/>
            <a:ext cx="1189038" cy="342900"/>
            <a:chOff x="5094288" y="4822031"/>
            <a:chExt cx="1189462" cy="342101"/>
          </a:xfrm>
        </p:grpSpPr>
        <p:grpSp>
          <p:nvGrpSpPr>
            <p:cNvPr id="32086" name="Group 436"/>
            <p:cNvGrpSpPr>
              <a:grpSpLocks/>
            </p:cNvGrpSpPr>
            <p:nvPr/>
          </p:nvGrpSpPr>
          <p:grpSpPr bwMode="auto">
            <a:xfrm>
              <a:off x="5094288" y="4892811"/>
              <a:ext cx="271870" cy="271321"/>
              <a:chOff x="1000126" y="5994320"/>
              <a:chExt cx="272014" cy="272014"/>
            </a:xfrm>
          </p:grpSpPr>
          <p:sp>
            <p:nvSpPr>
              <p:cNvPr id="32091"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2"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3"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087" name="Group 143"/>
            <p:cNvGrpSpPr>
              <a:grpSpLocks/>
            </p:cNvGrpSpPr>
            <p:nvPr/>
          </p:nvGrpSpPr>
          <p:grpSpPr bwMode="auto">
            <a:xfrm>
              <a:off x="5351825" y="4822031"/>
              <a:ext cx="931925" cy="206375"/>
              <a:chOff x="10093047" y="3846399"/>
              <a:chExt cx="930550" cy="206393"/>
            </a:xfrm>
          </p:grpSpPr>
          <p:sp>
            <p:nvSpPr>
              <p:cNvPr id="3208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7" name="Group 21"/>
          <p:cNvGrpSpPr>
            <a:grpSpLocks/>
          </p:cNvGrpSpPr>
          <p:nvPr/>
        </p:nvGrpSpPr>
        <p:grpSpPr bwMode="auto">
          <a:xfrm>
            <a:off x="5183188" y="4452938"/>
            <a:ext cx="1190625" cy="333375"/>
            <a:chOff x="5105399" y="4406900"/>
            <a:chExt cx="1190604" cy="333378"/>
          </a:xfrm>
        </p:grpSpPr>
        <p:grpSp>
          <p:nvGrpSpPr>
            <p:cNvPr id="32078" name="Group 427"/>
            <p:cNvGrpSpPr>
              <a:grpSpLocks/>
            </p:cNvGrpSpPr>
            <p:nvPr/>
          </p:nvGrpSpPr>
          <p:grpSpPr bwMode="auto">
            <a:xfrm>
              <a:off x="5105399" y="4467596"/>
              <a:ext cx="271987" cy="272682"/>
              <a:chOff x="989807" y="5661248"/>
              <a:chExt cx="272014" cy="272014"/>
            </a:xfrm>
          </p:grpSpPr>
          <p:sp>
            <p:nvSpPr>
              <p:cNvPr id="320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85"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2079" name="Group 143"/>
            <p:cNvGrpSpPr>
              <a:grpSpLocks/>
            </p:cNvGrpSpPr>
            <p:nvPr/>
          </p:nvGrpSpPr>
          <p:grpSpPr bwMode="auto">
            <a:xfrm>
              <a:off x="5364078" y="4406900"/>
              <a:ext cx="931925" cy="206375"/>
              <a:chOff x="10093047" y="3846399"/>
              <a:chExt cx="930550" cy="206393"/>
            </a:xfrm>
          </p:grpSpPr>
          <p:sp>
            <p:nvSpPr>
              <p:cNvPr id="320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78"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31779"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31780"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31781"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31782"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31783"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31784"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31785"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31787"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31788"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31789"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790" name="Group 438"/>
          <p:cNvGrpSpPr>
            <a:grpSpLocks/>
          </p:cNvGrpSpPr>
          <p:nvPr/>
        </p:nvGrpSpPr>
        <p:grpSpPr bwMode="auto">
          <a:xfrm>
            <a:off x="7080250" y="1784350"/>
            <a:ext cx="187325" cy="163513"/>
            <a:chOff x="-1499789" y="3692879"/>
            <a:chExt cx="186692" cy="163835"/>
          </a:xfrm>
        </p:grpSpPr>
        <p:sp>
          <p:nvSpPr>
            <p:cNvPr id="32076"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7"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31791" name="Group 450"/>
          <p:cNvGrpSpPr>
            <a:grpSpLocks/>
          </p:cNvGrpSpPr>
          <p:nvPr/>
        </p:nvGrpSpPr>
        <p:grpSpPr bwMode="auto">
          <a:xfrm>
            <a:off x="7034213" y="2035175"/>
            <a:ext cx="1190625" cy="357188"/>
            <a:chOff x="6818121" y="1883569"/>
            <a:chExt cx="1191467" cy="358197"/>
          </a:xfrm>
        </p:grpSpPr>
        <p:grpSp>
          <p:nvGrpSpPr>
            <p:cNvPr id="32065" name="Group 451"/>
            <p:cNvGrpSpPr>
              <a:grpSpLocks/>
            </p:cNvGrpSpPr>
            <p:nvPr/>
          </p:nvGrpSpPr>
          <p:grpSpPr bwMode="auto">
            <a:xfrm>
              <a:off x="6818121" y="1969536"/>
              <a:ext cx="271654" cy="272230"/>
              <a:chOff x="514868" y="5661164"/>
              <a:chExt cx="271830" cy="272098"/>
            </a:xfrm>
          </p:grpSpPr>
          <p:sp>
            <p:nvSpPr>
              <p:cNvPr id="3207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072" name="Group 460"/>
              <p:cNvGrpSpPr>
                <a:grpSpLocks/>
              </p:cNvGrpSpPr>
              <p:nvPr/>
            </p:nvGrpSpPr>
            <p:grpSpPr bwMode="auto">
              <a:xfrm>
                <a:off x="572095" y="5743888"/>
                <a:ext cx="158076" cy="106612"/>
                <a:chOff x="558628" y="5400418"/>
                <a:chExt cx="189878" cy="128061"/>
              </a:xfrm>
            </p:grpSpPr>
            <p:sp>
              <p:nvSpPr>
                <p:cNvPr id="3207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07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07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066" name="Group 452"/>
            <p:cNvGrpSpPr>
              <a:grpSpLocks/>
            </p:cNvGrpSpPr>
            <p:nvPr/>
          </p:nvGrpSpPr>
          <p:grpSpPr bwMode="auto">
            <a:xfrm>
              <a:off x="7077066" y="1883569"/>
              <a:ext cx="932522" cy="206375"/>
              <a:chOff x="10092451" y="3846399"/>
              <a:chExt cx="931146" cy="206393"/>
            </a:xfrm>
          </p:grpSpPr>
          <p:sp>
            <p:nvSpPr>
              <p:cNvPr id="3206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92"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31793"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31794" name="Rectangle 451"/>
          <p:cNvSpPr>
            <a:spLocks noChangeArrowheads="1"/>
          </p:cNvSpPr>
          <p:nvPr/>
        </p:nvSpPr>
        <p:spPr bwMode="gray">
          <a:xfrm>
            <a:off x="2873375" y="4090988"/>
            <a:ext cx="195103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795"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48"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49" name="Group 596"/>
            <p:cNvGrpSpPr>
              <a:grpSpLocks/>
            </p:cNvGrpSpPr>
            <p:nvPr/>
          </p:nvGrpSpPr>
          <p:grpSpPr bwMode="auto">
            <a:xfrm>
              <a:off x="3536950" y="4557713"/>
              <a:ext cx="671513" cy="546100"/>
              <a:chOff x="8489675" y="4403213"/>
              <a:chExt cx="1079568" cy="294203"/>
            </a:xfrm>
          </p:grpSpPr>
          <p:sp>
            <p:nvSpPr>
              <p:cNvPr id="32051"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2"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3"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4"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5"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6"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7"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8"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9"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0"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1"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2"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3"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4"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6"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30"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31" name="Group 596"/>
            <p:cNvGrpSpPr>
              <a:grpSpLocks/>
            </p:cNvGrpSpPr>
            <p:nvPr/>
          </p:nvGrpSpPr>
          <p:grpSpPr bwMode="auto">
            <a:xfrm>
              <a:off x="3536950" y="4557713"/>
              <a:ext cx="671513" cy="546100"/>
              <a:chOff x="8489675" y="4403213"/>
              <a:chExt cx="1079568" cy="294203"/>
            </a:xfrm>
          </p:grpSpPr>
          <p:sp>
            <p:nvSpPr>
              <p:cNvPr id="32033"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4"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5"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6"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7"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8"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9"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0"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1"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2"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3"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4"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5"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6"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7" name="Group 465"/>
          <p:cNvGrpSpPr>
            <a:grpSpLocks/>
          </p:cNvGrpSpPr>
          <p:nvPr/>
        </p:nvGrpSpPr>
        <p:grpSpPr bwMode="auto">
          <a:xfrm>
            <a:off x="3244850" y="5705475"/>
            <a:ext cx="193675" cy="177800"/>
            <a:chOff x="6415088" y="1826064"/>
            <a:chExt cx="193675" cy="178510"/>
          </a:xfrm>
        </p:grpSpPr>
        <p:sp>
          <p:nvSpPr>
            <p:cNvPr id="32025"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6"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7"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8"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31798"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31799"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800" name="Oval 468"/>
          <p:cNvSpPr>
            <a:spLocks noChangeArrowheads="1"/>
          </p:cNvSpPr>
          <p:nvPr/>
        </p:nvSpPr>
        <p:spPr bwMode="auto">
          <a:xfrm>
            <a:off x="2949575"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31801" name="Group 20"/>
          <p:cNvGrpSpPr>
            <a:grpSpLocks/>
          </p:cNvGrpSpPr>
          <p:nvPr/>
        </p:nvGrpSpPr>
        <p:grpSpPr bwMode="auto">
          <a:xfrm>
            <a:off x="2954338" y="4929188"/>
            <a:ext cx="873125" cy="534987"/>
            <a:chOff x="963613" y="5656263"/>
            <a:chExt cx="873125" cy="534713"/>
          </a:xfrm>
        </p:grpSpPr>
        <p:grpSp>
          <p:nvGrpSpPr>
            <p:cNvPr id="32005" name="Group 445"/>
            <p:cNvGrpSpPr>
              <a:grpSpLocks/>
            </p:cNvGrpSpPr>
            <p:nvPr/>
          </p:nvGrpSpPr>
          <p:grpSpPr bwMode="auto">
            <a:xfrm>
              <a:off x="963613" y="5667136"/>
              <a:ext cx="863600" cy="523840"/>
              <a:chOff x="-1836997" y="5152244"/>
              <a:chExt cx="864381" cy="522658"/>
            </a:xfrm>
          </p:grpSpPr>
          <p:sp>
            <p:nvSpPr>
              <p:cNvPr id="3202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4"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32006" name="Group 408"/>
            <p:cNvGrpSpPr>
              <a:grpSpLocks/>
            </p:cNvGrpSpPr>
            <p:nvPr/>
          </p:nvGrpSpPr>
          <p:grpSpPr bwMode="auto">
            <a:xfrm>
              <a:off x="963613" y="5656263"/>
              <a:ext cx="873125" cy="530225"/>
              <a:chOff x="8489732" y="4403217"/>
              <a:chExt cx="1079512" cy="294200"/>
            </a:xfrm>
          </p:grpSpPr>
          <p:sp>
            <p:nvSpPr>
              <p:cNvPr id="3200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2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1802"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31803" name="Group 15"/>
          <p:cNvGrpSpPr>
            <a:grpSpLocks/>
          </p:cNvGrpSpPr>
          <p:nvPr/>
        </p:nvGrpSpPr>
        <p:grpSpPr bwMode="auto">
          <a:xfrm>
            <a:off x="2719388" y="3341688"/>
            <a:ext cx="1090612" cy="293687"/>
            <a:chOff x="2555875" y="3365500"/>
            <a:chExt cx="1090613" cy="293688"/>
          </a:xfrm>
        </p:grpSpPr>
        <p:sp>
          <p:nvSpPr>
            <p:cNvPr id="31989"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31990" name="Group 8"/>
            <p:cNvGrpSpPr>
              <a:grpSpLocks/>
            </p:cNvGrpSpPr>
            <p:nvPr/>
          </p:nvGrpSpPr>
          <p:grpSpPr bwMode="auto">
            <a:xfrm>
              <a:off x="2566787" y="3365500"/>
              <a:ext cx="1079701" cy="293688"/>
              <a:chOff x="8489732" y="4403217"/>
              <a:chExt cx="1079512" cy="294200"/>
            </a:xfrm>
          </p:grpSpPr>
          <p:sp>
            <p:nvSpPr>
              <p:cNvPr id="31991"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2"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3"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4"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5"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6"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7"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8"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9"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0"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1"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2"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3"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4"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4" name="Group 16"/>
          <p:cNvGrpSpPr>
            <a:grpSpLocks/>
          </p:cNvGrpSpPr>
          <p:nvPr/>
        </p:nvGrpSpPr>
        <p:grpSpPr bwMode="auto">
          <a:xfrm>
            <a:off x="4057650" y="3341688"/>
            <a:ext cx="1079500" cy="293687"/>
            <a:chOff x="3894138" y="3365500"/>
            <a:chExt cx="1079500" cy="293688"/>
          </a:xfrm>
        </p:grpSpPr>
        <p:sp>
          <p:nvSpPr>
            <p:cNvPr id="31973"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31974" name="Group 238"/>
            <p:cNvGrpSpPr>
              <a:grpSpLocks/>
            </p:cNvGrpSpPr>
            <p:nvPr/>
          </p:nvGrpSpPr>
          <p:grpSpPr bwMode="auto">
            <a:xfrm>
              <a:off x="3894138" y="3365500"/>
              <a:ext cx="1079500" cy="293688"/>
              <a:chOff x="8489732" y="4403217"/>
              <a:chExt cx="1079512" cy="294200"/>
            </a:xfrm>
          </p:grpSpPr>
          <p:sp>
            <p:nvSpPr>
              <p:cNvPr id="31975"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6"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7"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8"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9"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0"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1"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2"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3"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4"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5"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6"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7"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8"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5" name="Group 17"/>
          <p:cNvGrpSpPr>
            <a:grpSpLocks/>
          </p:cNvGrpSpPr>
          <p:nvPr/>
        </p:nvGrpSpPr>
        <p:grpSpPr bwMode="auto">
          <a:xfrm>
            <a:off x="4057650" y="2693988"/>
            <a:ext cx="1079500" cy="419100"/>
            <a:chOff x="3894138" y="2667000"/>
            <a:chExt cx="1079500" cy="419100"/>
          </a:xfrm>
        </p:grpSpPr>
        <p:grpSp>
          <p:nvGrpSpPr>
            <p:cNvPr id="31955" name="Group 314"/>
            <p:cNvGrpSpPr>
              <a:grpSpLocks/>
            </p:cNvGrpSpPr>
            <p:nvPr/>
          </p:nvGrpSpPr>
          <p:grpSpPr bwMode="auto">
            <a:xfrm>
              <a:off x="3894173" y="2667000"/>
              <a:ext cx="1079465" cy="415671"/>
              <a:chOff x="3893684" y="2667000"/>
              <a:chExt cx="1080000" cy="415925"/>
            </a:xfrm>
          </p:grpSpPr>
          <p:sp>
            <p:nvSpPr>
              <p:cNvPr id="31971"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31972"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56" name="Group 253"/>
            <p:cNvGrpSpPr>
              <a:grpSpLocks/>
            </p:cNvGrpSpPr>
            <p:nvPr/>
          </p:nvGrpSpPr>
          <p:grpSpPr bwMode="auto">
            <a:xfrm>
              <a:off x="3894138" y="2792080"/>
              <a:ext cx="1079477" cy="294020"/>
              <a:chOff x="8489732" y="4403217"/>
              <a:chExt cx="1079512" cy="294200"/>
            </a:xfrm>
          </p:grpSpPr>
          <p:sp>
            <p:nvSpPr>
              <p:cNvPr id="31957"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8"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9"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0"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1"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2"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3"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4"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5"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6"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7"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8"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9"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0"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6" name="Group 14"/>
          <p:cNvGrpSpPr>
            <a:grpSpLocks/>
          </p:cNvGrpSpPr>
          <p:nvPr/>
        </p:nvGrpSpPr>
        <p:grpSpPr bwMode="auto">
          <a:xfrm>
            <a:off x="2719388" y="2693988"/>
            <a:ext cx="1090612" cy="420687"/>
            <a:chOff x="2555875" y="2667000"/>
            <a:chExt cx="1090613" cy="420688"/>
          </a:xfrm>
        </p:grpSpPr>
        <p:grpSp>
          <p:nvGrpSpPr>
            <p:cNvPr id="31937" name="Group 299"/>
            <p:cNvGrpSpPr>
              <a:grpSpLocks/>
            </p:cNvGrpSpPr>
            <p:nvPr/>
          </p:nvGrpSpPr>
          <p:grpSpPr bwMode="auto">
            <a:xfrm>
              <a:off x="2555875" y="2667000"/>
              <a:ext cx="1079689" cy="415929"/>
              <a:chOff x="2555776" y="2667000"/>
              <a:chExt cx="1080000" cy="415925"/>
            </a:xfrm>
          </p:grpSpPr>
          <p:sp>
            <p:nvSpPr>
              <p:cNvPr id="31953"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31954"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38" name="Group 268"/>
            <p:cNvGrpSpPr>
              <a:grpSpLocks/>
            </p:cNvGrpSpPr>
            <p:nvPr/>
          </p:nvGrpSpPr>
          <p:grpSpPr bwMode="auto">
            <a:xfrm>
              <a:off x="2566787" y="2793485"/>
              <a:ext cx="1079701" cy="294203"/>
              <a:chOff x="8489732" y="4403217"/>
              <a:chExt cx="1079512" cy="294200"/>
            </a:xfrm>
          </p:grpSpPr>
          <p:sp>
            <p:nvSpPr>
              <p:cNvPr id="3193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0"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1"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2"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7" name="Group 13"/>
          <p:cNvGrpSpPr>
            <a:grpSpLocks/>
          </p:cNvGrpSpPr>
          <p:nvPr/>
        </p:nvGrpSpPr>
        <p:grpSpPr bwMode="auto">
          <a:xfrm>
            <a:off x="2719388" y="2168525"/>
            <a:ext cx="1079500" cy="425450"/>
            <a:chOff x="2555875" y="2128838"/>
            <a:chExt cx="1079500" cy="425450"/>
          </a:xfrm>
        </p:grpSpPr>
        <p:grpSp>
          <p:nvGrpSpPr>
            <p:cNvPr id="31916" name="Group 290"/>
            <p:cNvGrpSpPr>
              <a:grpSpLocks/>
            </p:cNvGrpSpPr>
            <p:nvPr/>
          </p:nvGrpSpPr>
          <p:grpSpPr bwMode="auto">
            <a:xfrm>
              <a:off x="2555887" y="2128838"/>
              <a:ext cx="1079488" cy="424142"/>
              <a:chOff x="2555776" y="2128416"/>
              <a:chExt cx="1080000" cy="424352"/>
            </a:xfrm>
          </p:grpSpPr>
          <p:sp>
            <p:nvSpPr>
              <p:cNvPr id="31932"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31933"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34" name="Group 296"/>
              <p:cNvGrpSpPr>
                <a:grpSpLocks/>
              </p:cNvGrpSpPr>
              <p:nvPr/>
            </p:nvGrpSpPr>
            <p:grpSpPr bwMode="auto">
              <a:xfrm>
                <a:off x="2627784" y="2132856"/>
                <a:ext cx="186692" cy="163835"/>
                <a:chOff x="-1499789" y="3692879"/>
                <a:chExt cx="186692" cy="163835"/>
              </a:xfrm>
            </p:grpSpPr>
            <p:sp>
              <p:nvSpPr>
                <p:cNvPr id="31935"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36"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917" name="Group 290"/>
            <p:cNvGrpSpPr>
              <a:grpSpLocks/>
            </p:cNvGrpSpPr>
            <p:nvPr/>
          </p:nvGrpSpPr>
          <p:grpSpPr bwMode="auto">
            <a:xfrm>
              <a:off x="2555875" y="2259894"/>
              <a:ext cx="1079500" cy="294394"/>
              <a:chOff x="8489732" y="4403217"/>
              <a:chExt cx="1079512" cy="294200"/>
            </a:xfrm>
          </p:grpSpPr>
          <p:sp>
            <p:nvSpPr>
              <p:cNvPr id="31918"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9"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0"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1"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2"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3"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4"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5"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6"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7"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8"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9"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0"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1"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8" name="Group 12"/>
          <p:cNvGrpSpPr>
            <a:grpSpLocks/>
          </p:cNvGrpSpPr>
          <p:nvPr/>
        </p:nvGrpSpPr>
        <p:grpSpPr bwMode="auto">
          <a:xfrm>
            <a:off x="4057650" y="2168525"/>
            <a:ext cx="1079500" cy="438150"/>
            <a:chOff x="3894138" y="2128838"/>
            <a:chExt cx="1079500" cy="438150"/>
          </a:xfrm>
        </p:grpSpPr>
        <p:grpSp>
          <p:nvGrpSpPr>
            <p:cNvPr id="31895" name="Group 308"/>
            <p:cNvGrpSpPr>
              <a:grpSpLocks/>
            </p:cNvGrpSpPr>
            <p:nvPr/>
          </p:nvGrpSpPr>
          <p:grpSpPr bwMode="auto">
            <a:xfrm>
              <a:off x="3894196" y="2128838"/>
              <a:ext cx="1079442" cy="424134"/>
              <a:chOff x="3893684" y="2128416"/>
              <a:chExt cx="1080000" cy="424352"/>
            </a:xfrm>
          </p:grpSpPr>
          <p:sp>
            <p:nvSpPr>
              <p:cNvPr id="31911"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31912"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13" name="Group 311"/>
              <p:cNvGrpSpPr>
                <a:grpSpLocks/>
              </p:cNvGrpSpPr>
              <p:nvPr/>
            </p:nvGrpSpPr>
            <p:grpSpPr bwMode="auto">
              <a:xfrm>
                <a:off x="3965692" y="2132856"/>
                <a:ext cx="186692" cy="163835"/>
                <a:chOff x="-1499789" y="3692879"/>
                <a:chExt cx="186692" cy="163835"/>
              </a:xfrm>
            </p:grpSpPr>
            <p:sp>
              <p:nvSpPr>
                <p:cNvPr id="31914"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15"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96" name="Group 323"/>
            <p:cNvGrpSpPr>
              <a:grpSpLocks/>
            </p:cNvGrpSpPr>
            <p:nvPr/>
          </p:nvGrpSpPr>
          <p:grpSpPr bwMode="auto">
            <a:xfrm>
              <a:off x="3894138" y="2272599"/>
              <a:ext cx="1079454" cy="294389"/>
              <a:chOff x="8489732" y="4403217"/>
              <a:chExt cx="1079512" cy="294200"/>
            </a:xfrm>
          </p:grpSpPr>
          <p:sp>
            <p:nvSpPr>
              <p:cNvPr id="31897"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8"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9"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0"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1"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2"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3"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4"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5"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6"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7"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8"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9"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0"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9" name="Group 11"/>
          <p:cNvGrpSpPr>
            <a:grpSpLocks/>
          </p:cNvGrpSpPr>
          <p:nvPr/>
        </p:nvGrpSpPr>
        <p:grpSpPr bwMode="auto">
          <a:xfrm>
            <a:off x="4057650" y="1668463"/>
            <a:ext cx="1079500" cy="404812"/>
            <a:chOff x="3894138" y="1628775"/>
            <a:chExt cx="1079500" cy="404813"/>
          </a:xfrm>
        </p:grpSpPr>
        <p:grpSp>
          <p:nvGrpSpPr>
            <p:cNvPr id="31875" name="Group 303"/>
            <p:cNvGrpSpPr>
              <a:grpSpLocks/>
            </p:cNvGrpSpPr>
            <p:nvPr/>
          </p:nvGrpSpPr>
          <p:grpSpPr bwMode="auto">
            <a:xfrm>
              <a:off x="3894138" y="1628775"/>
              <a:ext cx="1079488" cy="397961"/>
              <a:chOff x="3893684" y="1628800"/>
              <a:chExt cx="1080000" cy="398421"/>
            </a:xfrm>
          </p:grpSpPr>
          <p:sp>
            <p:nvSpPr>
              <p:cNvPr id="31891"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31892" name="Group 305"/>
              <p:cNvGrpSpPr>
                <a:grpSpLocks/>
              </p:cNvGrpSpPr>
              <p:nvPr/>
            </p:nvGrpSpPr>
            <p:grpSpPr bwMode="auto">
              <a:xfrm>
                <a:off x="3965692" y="1628800"/>
                <a:ext cx="186692" cy="163835"/>
                <a:chOff x="-1499789" y="3692879"/>
                <a:chExt cx="186692" cy="163835"/>
              </a:xfrm>
            </p:grpSpPr>
            <p:sp>
              <p:nvSpPr>
                <p:cNvPr id="31893"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94"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76" name="Group 339"/>
            <p:cNvGrpSpPr>
              <a:grpSpLocks/>
            </p:cNvGrpSpPr>
            <p:nvPr/>
          </p:nvGrpSpPr>
          <p:grpSpPr bwMode="auto">
            <a:xfrm>
              <a:off x="3894138" y="1739760"/>
              <a:ext cx="1079500" cy="293828"/>
              <a:chOff x="8489724" y="4403367"/>
              <a:chExt cx="1079521" cy="294067"/>
            </a:xfrm>
          </p:grpSpPr>
          <p:sp>
            <p:nvSpPr>
              <p:cNvPr id="31877"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8"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9"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0"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1"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2"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3"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4"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5"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6"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7"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8"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9"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0"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0" name="Group 10"/>
          <p:cNvGrpSpPr>
            <a:grpSpLocks/>
          </p:cNvGrpSpPr>
          <p:nvPr/>
        </p:nvGrpSpPr>
        <p:grpSpPr bwMode="auto">
          <a:xfrm>
            <a:off x="2719388" y="1668463"/>
            <a:ext cx="1081087" cy="404812"/>
            <a:chOff x="2555875" y="1628775"/>
            <a:chExt cx="1081088" cy="404813"/>
          </a:xfrm>
        </p:grpSpPr>
        <p:grpSp>
          <p:nvGrpSpPr>
            <p:cNvPr id="31855" name="Group 278"/>
            <p:cNvGrpSpPr>
              <a:grpSpLocks/>
            </p:cNvGrpSpPr>
            <p:nvPr/>
          </p:nvGrpSpPr>
          <p:grpSpPr bwMode="auto">
            <a:xfrm>
              <a:off x="2555875" y="1628775"/>
              <a:ext cx="1079500" cy="398463"/>
              <a:chOff x="2555776" y="1628800"/>
              <a:chExt cx="1079619" cy="398140"/>
            </a:xfrm>
          </p:grpSpPr>
          <p:sp>
            <p:nvSpPr>
              <p:cNvPr id="3187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31872" name="Group 284"/>
              <p:cNvGrpSpPr>
                <a:grpSpLocks/>
              </p:cNvGrpSpPr>
              <p:nvPr/>
            </p:nvGrpSpPr>
            <p:grpSpPr bwMode="auto">
              <a:xfrm>
                <a:off x="2627222" y="1628800"/>
                <a:ext cx="187346" cy="163381"/>
                <a:chOff x="-1500351" y="3692879"/>
                <a:chExt cx="187346" cy="163381"/>
              </a:xfrm>
            </p:grpSpPr>
            <p:sp>
              <p:nvSpPr>
                <p:cNvPr id="3187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7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56" name="Group 358"/>
            <p:cNvGrpSpPr>
              <a:grpSpLocks/>
            </p:cNvGrpSpPr>
            <p:nvPr/>
          </p:nvGrpSpPr>
          <p:grpSpPr bwMode="auto">
            <a:xfrm>
              <a:off x="2557070" y="1739181"/>
              <a:ext cx="1079893" cy="294407"/>
              <a:chOff x="8489732" y="4403217"/>
              <a:chExt cx="1079512" cy="294200"/>
            </a:xfrm>
          </p:grpSpPr>
          <p:sp>
            <p:nvSpPr>
              <p:cNvPr id="3185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1" name="Group 1"/>
          <p:cNvGrpSpPr>
            <a:grpSpLocks/>
          </p:cNvGrpSpPr>
          <p:nvPr/>
        </p:nvGrpSpPr>
        <p:grpSpPr bwMode="auto">
          <a:xfrm>
            <a:off x="5386388" y="1773238"/>
            <a:ext cx="1185862" cy="387350"/>
            <a:chOff x="5203825" y="1733550"/>
            <a:chExt cx="1185863" cy="387350"/>
          </a:xfrm>
        </p:grpSpPr>
        <p:sp>
          <p:nvSpPr>
            <p:cNvPr id="31834"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31835" name="Group 384"/>
            <p:cNvGrpSpPr>
              <a:grpSpLocks/>
            </p:cNvGrpSpPr>
            <p:nvPr/>
          </p:nvGrpSpPr>
          <p:grpSpPr bwMode="auto">
            <a:xfrm>
              <a:off x="5205413" y="1733550"/>
              <a:ext cx="1079500" cy="293688"/>
              <a:chOff x="8489732" y="4403217"/>
              <a:chExt cx="1079512" cy="294200"/>
            </a:xfrm>
          </p:grpSpPr>
          <p:sp>
            <p:nvSpPr>
              <p:cNvPr id="3184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31836" name="Group 642"/>
            <p:cNvGrpSpPr>
              <a:grpSpLocks/>
            </p:cNvGrpSpPr>
            <p:nvPr/>
          </p:nvGrpSpPr>
          <p:grpSpPr bwMode="auto">
            <a:xfrm>
              <a:off x="6196013" y="1941513"/>
              <a:ext cx="193675" cy="179387"/>
              <a:chOff x="6415088" y="1826064"/>
              <a:chExt cx="193675" cy="178510"/>
            </a:xfrm>
          </p:grpSpPr>
          <p:sp>
            <p:nvSpPr>
              <p:cNvPr id="31837"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1838"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1839"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1840"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grpSp>
        <p:nvGrpSpPr>
          <p:cNvPr id="31812" name="Group 1"/>
          <p:cNvGrpSpPr>
            <a:grpSpLocks/>
          </p:cNvGrpSpPr>
          <p:nvPr/>
        </p:nvGrpSpPr>
        <p:grpSpPr bwMode="auto">
          <a:xfrm>
            <a:off x="3895725" y="4930775"/>
            <a:ext cx="863600" cy="531813"/>
            <a:chOff x="1587500" y="5689958"/>
            <a:chExt cx="863600" cy="531474"/>
          </a:xfrm>
        </p:grpSpPr>
        <p:grpSp>
          <p:nvGrpSpPr>
            <p:cNvPr id="31813" name="Group 10"/>
            <p:cNvGrpSpPr>
              <a:grpSpLocks/>
            </p:cNvGrpSpPr>
            <p:nvPr/>
          </p:nvGrpSpPr>
          <p:grpSpPr bwMode="auto">
            <a:xfrm>
              <a:off x="1587500" y="5689958"/>
              <a:ext cx="863600" cy="531474"/>
              <a:chOff x="2555875" y="1727062"/>
              <a:chExt cx="1081088" cy="313016"/>
            </a:xfrm>
          </p:grpSpPr>
          <p:sp>
            <p:nvSpPr>
              <p:cNvPr id="31818"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Collapsed subprocess</a:t>
                </a:r>
              </a:p>
            </p:txBody>
          </p:sp>
          <p:grpSp>
            <p:nvGrpSpPr>
              <p:cNvPr id="31819" name="Group 358"/>
              <p:cNvGrpSpPr>
                <a:grpSpLocks/>
              </p:cNvGrpSpPr>
              <p:nvPr/>
            </p:nvGrpSpPr>
            <p:grpSpPr bwMode="auto">
              <a:xfrm>
                <a:off x="2557070" y="1739181"/>
                <a:ext cx="1079893" cy="294407"/>
                <a:chOff x="8489732" y="4403217"/>
                <a:chExt cx="1079512" cy="294200"/>
              </a:xfrm>
            </p:grpSpPr>
            <p:sp>
              <p:nvSpPr>
                <p:cNvPr id="3182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4" name="Group 371"/>
            <p:cNvGrpSpPr>
              <a:grpSpLocks/>
            </p:cNvGrpSpPr>
            <p:nvPr/>
          </p:nvGrpSpPr>
          <p:grpSpPr bwMode="auto">
            <a:xfrm>
              <a:off x="1970543" y="6112102"/>
              <a:ext cx="107950" cy="107950"/>
              <a:chOff x="2752" y="6609"/>
              <a:chExt cx="136" cy="136"/>
            </a:xfrm>
          </p:grpSpPr>
          <p:sp>
            <p:nvSpPr>
              <p:cNvPr id="31815"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1816"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773300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7CF928-1560-4BEC-8641-B25366CF69E4}"/>
</file>

<file path=customXml/itemProps2.xml><?xml version="1.0" encoding="utf-8"?>
<ds:datastoreItem xmlns:ds="http://schemas.openxmlformats.org/officeDocument/2006/customXml" ds:itemID="{B2C8D0B0-A49F-4DC4-B591-790065776C34}"/>
</file>

<file path=customXml/itemProps3.xml><?xml version="1.0" encoding="utf-8"?>
<ds:datastoreItem xmlns:ds="http://schemas.openxmlformats.org/officeDocument/2006/customXml" ds:itemID="{BCA0C2C6-1AEB-483B-B168-2F0EE880C52D}"/>
</file>

<file path=docProps/app.xml><?xml version="1.0" encoding="utf-8"?>
<Properties xmlns="http://schemas.openxmlformats.org/officeDocument/2006/extended-properties" xmlns:vt="http://schemas.openxmlformats.org/officeDocument/2006/docPropsVTypes">
  <Template/>
  <TotalTime>0</TotalTime>
  <Words>309</Words>
  <Application>Microsoft Office PowerPoint</Application>
  <PresentationFormat>On-screen Show (4:3)</PresentationFormat>
  <Paragraphs>109</Paragraphs>
  <Slides>6</Slides>
  <Notes>4</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6" baseType="lpstr">
      <vt:lpstr>MS PGothic</vt:lpstr>
      <vt:lpstr>Arial</vt:lpstr>
      <vt:lpstr>Arial Unicode MS</vt:lpstr>
      <vt:lpstr>Calibri</vt:lpstr>
      <vt:lpstr>Courier New</vt:lpstr>
      <vt:lpstr>Symbol</vt:lpstr>
      <vt:lpstr>Wingdings</vt:lpstr>
      <vt:lpstr>Wingdings</vt:lpstr>
      <vt:lpstr>SAP_2012_v1.1</vt:lpstr>
      <vt:lpstr>Visio</vt:lpstr>
      <vt:lpstr>  2OY – Manage Company Structure</vt:lpstr>
      <vt:lpstr>2OY – Manage Company Structure</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221</cp:revision>
  <cp:lastPrinted>2013-10-23T13:12:04Z</cp:lastPrinted>
  <dcterms:created xsi:type="dcterms:W3CDTF">2012-01-25T11:08:33Z</dcterms:created>
  <dcterms:modified xsi:type="dcterms:W3CDTF">2018-03-26T07:40:10Z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