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9"/>
  </p:notesMasterIdLst>
  <p:handoutMasterIdLst>
    <p:handoutMasterId r:id="rId10"/>
  </p:handoutMasterIdLst>
  <p:sldIdLst>
    <p:sldId id="347" r:id="rId2"/>
    <p:sldId id="381" r:id="rId3"/>
    <p:sldId id="383" r:id="rId4"/>
    <p:sldId id="351" r:id="rId5"/>
    <p:sldId id="372" r:id="rId6"/>
    <p:sldId id="310" r:id="rId7"/>
    <p:sldId id="265" r:id="rId8"/>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5" autoAdjust="0"/>
    <p:restoredTop sz="94361" autoAdjust="0"/>
  </p:normalViewPr>
  <p:slideViewPr>
    <p:cSldViewPr snapToGrid="0">
      <p:cViewPr varScale="1">
        <p:scale>
          <a:sx n="124" d="100"/>
          <a:sy n="124" d="100"/>
        </p:scale>
        <p:origin x="1596"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A5C1C0FA-8B00-404B-8DC9-D70577715566}" type="slidenum">
              <a:rPr lang="de-DE" altLang="en-US"/>
              <a:pPr>
                <a:defRPr/>
              </a:pPr>
              <a:t>‹#›</a:t>
            </a:fld>
            <a:endParaRPr lang="de-DE" altLang="en-US"/>
          </a:p>
        </p:txBody>
      </p:sp>
    </p:spTree>
    <p:extLst>
      <p:ext uri="{BB962C8B-B14F-4D97-AF65-F5344CB8AC3E}">
        <p14:creationId xmlns:p14="http://schemas.microsoft.com/office/powerpoint/2010/main" val="821375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1E3172E9-2144-46C5-BF22-DBAC3293FC47}" type="slidenum">
              <a:rPr lang="de-DE" altLang="en-US"/>
              <a:pPr>
                <a:defRPr/>
              </a:pPr>
              <a:t>‹#›</a:t>
            </a:fld>
            <a:endParaRPr lang="de-DE" altLang="en-US"/>
          </a:p>
        </p:txBody>
      </p:sp>
    </p:spTree>
    <p:extLst>
      <p:ext uri="{BB962C8B-B14F-4D97-AF65-F5344CB8AC3E}">
        <p14:creationId xmlns:p14="http://schemas.microsoft.com/office/powerpoint/2010/main" val="3923982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066710-298B-4FD3-888F-61F4582B27A9}"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215585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066710-298B-4FD3-888F-61F4582B27A9}"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425131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86493D-A418-4601-9CBF-FB39B72C2E8E}"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4932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F120F1-D4CA-4356-A98A-A1BCD47D4C35}"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415515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2B8239-5FEE-4396-BDE3-232AD36574D9}" type="slidenum">
              <a:rPr lang="de-DE" altLang="en-US" sz="1000" smtClean="0"/>
              <a:pPr>
                <a:spcBef>
                  <a:spcPct val="0"/>
                </a:spcBef>
              </a:pPr>
              <a:t>7</a:t>
            </a:fld>
            <a:endParaRPr lang="de-DE" altLang="en-US" sz="1000"/>
          </a:p>
        </p:txBody>
      </p:sp>
      <p:sp>
        <p:nvSpPr>
          <p:cNvPr id="22531"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70934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1547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97152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410004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916346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4181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666742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554165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629990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2266651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3151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86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65881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654993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73186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7360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87021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1249517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73772350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171601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84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122713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AFCF53BB-4526-448A-AB76-6C611746A829}"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7680" r:id="rId1"/>
    <p:sldLayoutId id="2147487681" r:id="rId2"/>
    <p:sldLayoutId id="2147487682" r:id="rId3"/>
    <p:sldLayoutId id="2147487683" r:id="rId4"/>
    <p:sldLayoutId id="2147487684" r:id="rId5"/>
    <p:sldLayoutId id="2147487685" r:id="rId6"/>
    <p:sldLayoutId id="2147487686" r:id="rId7"/>
    <p:sldLayoutId id="2147487669" r:id="rId8"/>
    <p:sldLayoutId id="2147487670" r:id="rId9"/>
    <p:sldLayoutId id="2147487671" r:id="rId10"/>
    <p:sldLayoutId id="2147487672" r:id="rId11"/>
    <p:sldLayoutId id="2147487673" r:id="rId12"/>
    <p:sldLayoutId id="2147487674" r:id="rId13"/>
    <p:sldLayoutId id="2147487675" r:id="rId14"/>
    <p:sldLayoutId id="2147487676" r:id="rId15"/>
    <p:sldLayoutId id="2147487677" r:id="rId16"/>
    <p:sldLayoutId id="2147487678" r:id="rId17"/>
    <p:sldLayoutId id="2147487679" r:id="rId18"/>
    <p:sldLayoutId id="2147487687" r:id="rId19"/>
    <p:sldLayoutId id="2147487688" r:id="rId20"/>
    <p:sldLayoutId id="2147487689"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FJ2 – </a:t>
            </a:r>
            <a:r>
              <a:rPr lang="de-DE" altLang="en-US" dirty="0">
                <a:solidFill>
                  <a:srgbClr val="000000"/>
                </a:solidFill>
              </a:rPr>
              <a:t>Take Action: Promotion / </a:t>
            </a:r>
            <a:r>
              <a:rPr lang="de-DE" altLang="en-US" dirty="0" err="1">
                <a:solidFill>
                  <a:srgbClr val="000000"/>
                </a:solidFill>
              </a:rPr>
              <a:t>Demotion</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FJ2 - </a:t>
            </a:r>
            <a:r>
              <a:rPr lang="de-DE" altLang="en-US" dirty="0"/>
              <a:t>Take Action: Promotion</a:t>
            </a:r>
            <a:endParaRPr lang="en-US" altLang="en-US" dirty="0"/>
          </a:p>
        </p:txBody>
      </p:sp>
      <p:sp>
        <p:nvSpPr>
          <p:cNvPr id="152" name="Rectangle 15"/>
          <p:cNvSpPr>
            <a:spLocks noChangeArrowheads="1"/>
          </p:cNvSpPr>
          <p:nvPr/>
        </p:nvSpPr>
        <p:spPr bwMode="auto">
          <a:xfrm>
            <a:off x="594740" y="1270999"/>
            <a:ext cx="7485553" cy="274638"/>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 name="Rectangle 263"/>
          <p:cNvSpPr>
            <a:spLocks noChangeArrowheads="1"/>
          </p:cNvSpPr>
          <p:nvPr/>
        </p:nvSpPr>
        <p:spPr bwMode="auto">
          <a:xfrm>
            <a:off x="594740" y="1832792"/>
            <a:ext cx="400824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4" name="Rectangle 263"/>
          <p:cNvSpPr>
            <a:spLocks noChangeArrowheads="1"/>
          </p:cNvSpPr>
          <p:nvPr/>
        </p:nvSpPr>
        <p:spPr bwMode="auto">
          <a:xfrm>
            <a:off x="4604621" y="1832792"/>
            <a:ext cx="173736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5" name="Rectangle 15"/>
          <p:cNvSpPr>
            <a:spLocks noChangeArrowheads="1"/>
          </p:cNvSpPr>
          <p:nvPr/>
        </p:nvSpPr>
        <p:spPr bwMode="auto">
          <a:xfrm>
            <a:off x="594741" y="1543866"/>
            <a:ext cx="4008928"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56" name="Rectangle 15"/>
          <p:cNvSpPr>
            <a:spLocks noChangeArrowheads="1"/>
          </p:cNvSpPr>
          <p:nvPr/>
        </p:nvSpPr>
        <p:spPr bwMode="auto">
          <a:xfrm>
            <a:off x="4604621" y="1543866"/>
            <a:ext cx="17373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2nd Level Manager</a:t>
            </a:r>
          </a:p>
        </p:txBody>
      </p:sp>
      <p:grpSp>
        <p:nvGrpSpPr>
          <p:cNvPr id="157" name="Group 20"/>
          <p:cNvGrpSpPr>
            <a:grpSpLocks/>
          </p:cNvGrpSpPr>
          <p:nvPr/>
        </p:nvGrpSpPr>
        <p:grpSpPr bwMode="auto">
          <a:xfrm>
            <a:off x="676828" y="1880619"/>
            <a:ext cx="873125" cy="528638"/>
            <a:chOff x="963613" y="5656263"/>
            <a:chExt cx="873125" cy="530225"/>
          </a:xfrm>
        </p:grpSpPr>
        <p:grpSp>
          <p:nvGrpSpPr>
            <p:cNvPr id="158" name="Group 445"/>
            <p:cNvGrpSpPr>
              <a:grpSpLocks/>
            </p:cNvGrpSpPr>
            <p:nvPr/>
          </p:nvGrpSpPr>
          <p:grpSpPr bwMode="auto">
            <a:xfrm>
              <a:off x="963613" y="5667135"/>
              <a:ext cx="863600" cy="510155"/>
              <a:chOff x="-1836997" y="5152244"/>
              <a:chExt cx="864381" cy="509004"/>
            </a:xfrm>
          </p:grpSpPr>
          <p:sp>
            <p:nvSpPr>
              <p:cNvPr id="17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7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7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0" name="TextBox 449"/>
              <p:cNvSpPr txBox="1">
                <a:spLocks noChangeArrowheads="1"/>
              </p:cNvSpPr>
              <p:nvPr/>
            </p:nvSpPr>
            <p:spPr bwMode="auto">
              <a:xfrm>
                <a:off x="-1781385" y="5195200"/>
                <a:ext cx="756333" cy="43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(FJ0) </a:t>
                </a:r>
              </a:p>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Add New Employee / Rehire</a:t>
                </a:r>
              </a:p>
            </p:txBody>
          </p:sp>
        </p:grpSp>
        <p:grpSp>
          <p:nvGrpSpPr>
            <p:cNvPr id="159" name="Group 408"/>
            <p:cNvGrpSpPr>
              <a:grpSpLocks/>
            </p:cNvGrpSpPr>
            <p:nvPr/>
          </p:nvGrpSpPr>
          <p:grpSpPr bwMode="auto">
            <a:xfrm>
              <a:off x="963613" y="5656263"/>
              <a:ext cx="873125" cy="530225"/>
              <a:chOff x="8489732" y="4403217"/>
              <a:chExt cx="1079512" cy="294200"/>
            </a:xfrm>
          </p:grpSpPr>
          <p:sp>
            <p:nvSpPr>
              <p:cNvPr id="162"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3"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4"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5"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6"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7"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8"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9"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1" name="Group 26"/>
          <p:cNvGrpSpPr>
            <a:grpSpLocks/>
          </p:cNvGrpSpPr>
          <p:nvPr/>
        </p:nvGrpSpPr>
        <p:grpSpPr bwMode="auto">
          <a:xfrm>
            <a:off x="2046248" y="2452900"/>
            <a:ext cx="1081088" cy="404813"/>
            <a:chOff x="2555874" y="1628773"/>
            <a:chExt cx="1080708" cy="404530"/>
          </a:xfrm>
        </p:grpSpPr>
        <p:grpSp>
          <p:nvGrpSpPr>
            <p:cNvPr id="182" name="Group 278"/>
            <p:cNvGrpSpPr>
              <a:grpSpLocks/>
            </p:cNvGrpSpPr>
            <p:nvPr/>
          </p:nvGrpSpPr>
          <p:grpSpPr bwMode="auto">
            <a:xfrm>
              <a:off x="2555874" y="1628773"/>
              <a:ext cx="1079120" cy="398182"/>
              <a:chOff x="2555776" y="1628800"/>
              <a:chExt cx="1079620" cy="398140"/>
            </a:xfrm>
          </p:grpSpPr>
          <p:sp>
            <p:nvSpPr>
              <p:cNvPr id="200"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45720" rIns="36000" bIns="4572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Job Information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Changes due to Promotion</a:t>
                </a:r>
              </a:p>
            </p:txBody>
          </p:sp>
          <p:grpSp>
            <p:nvGrpSpPr>
              <p:cNvPr id="201" name="Group 284"/>
              <p:cNvGrpSpPr>
                <a:grpSpLocks/>
              </p:cNvGrpSpPr>
              <p:nvPr/>
            </p:nvGrpSpPr>
            <p:grpSpPr bwMode="auto">
              <a:xfrm>
                <a:off x="2627784" y="1628800"/>
                <a:ext cx="186692" cy="163835"/>
                <a:chOff x="-1499789" y="3692879"/>
                <a:chExt cx="186692" cy="163835"/>
              </a:xfrm>
            </p:grpSpPr>
            <p:sp>
              <p:nvSpPr>
                <p:cNvPr id="20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a:t>
                  </a:r>
                </a:p>
              </p:txBody>
            </p:sp>
          </p:grpSp>
        </p:grpSp>
        <p:grpSp>
          <p:nvGrpSpPr>
            <p:cNvPr id="183" name="Group 358"/>
            <p:cNvGrpSpPr>
              <a:grpSpLocks/>
            </p:cNvGrpSpPr>
            <p:nvPr/>
          </p:nvGrpSpPr>
          <p:grpSpPr bwMode="auto">
            <a:xfrm>
              <a:off x="2557070" y="1739103"/>
              <a:ext cx="1079512" cy="294200"/>
              <a:chOff x="8489732" y="4403217"/>
              <a:chExt cx="1079512" cy="294200"/>
            </a:xfrm>
          </p:grpSpPr>
          <p:sp>
            <p:nvSpPr>
              <p:cNvPr id="18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4" name="Group 26"/>
          <p:cNvGrpSpPr>
            <a:grpSpLocks/>
          </p:cNvGrpSpPr>
          <p:nvPr/>
        </p:nvGrpSpPr>
        <p:grpSpPr bwMode="auto">
          <a:xfrm>
            <a:off x="4950696" y="3289434"/>
            <a:ext cx="1081087" cy="404812"/>
            <a:chOff x="2555874" y="1628773"/>
            <a:chExt cx="1080708" cy="404530"/>
          </a:xfrm>
        </p:grpSpPr>
        <p:grpSp>
          <p:nvGrpSpPr>
            <p:cNvPr id="205" name="Group 278"/>
            <p:cNvGrpSpPr>
              <a:grpSpLocks/>
            </p:cNvGrpSpPr>
            <p:nvPr/>
          </p:nvGrpSpPr>
          <p:grpSpPr bwMode="auto">
            <a:xfrm>
              <a:off x="2555874" y="1628773"/>
              <a:ext cx="1079120" cy="398182"/>
              <a:chOff x="2555776" y="1628800"/>
              <a:chExt cx="1079620" cy="398140"/>
            </a:xfrm>
          </p:grpSpPr>
          <p:sp>
            <p:nvSpPr>
              <p:cNvPr id="221"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Approve</a:t>
                </a:r>
              </a:p>
              <a:p>
                <a:pPr algn="ctr" eaLnBrk="1" hangingPunct="1">
                  <a:spcBef>
                    <a:spcPct val="0"/>
                  </a:spcBef>
                  <a:buClrTx/>
                  <a:buSzTx/>
                </a:pPr>
                <a:r>
                  <a:rPr lang="en-US" altLang="en-US" sz="700" b="0" dirty="0">
                    <a:solidFill>
                      <a:srgbClr val="000000"/>
                    </a:solidFill>
                    <a:latin typeface="Calibri" panose="020F0502020204030204" pitchFamily="34" charset="0"/>
                  </a:rPr>
                  <a:t>Promotion Request</a:t>
                </a:r>
              </a:p>
            </p:txBody>
          </p:sp>
          <p:grpSp>
            <p:nvGrpSpPr>
              <p:cNvPr id="222" name="Group 284"/>
              <p:cNvGrpSpPr>
                <a:grpSpLocks/>
              </p:cNvGrpSpPr>
              <p:nvPr/>
            </p:nvGrpSpPr>
            <p:grpSpPr bwMode="auto">
              <a:xfrm>
                <a:off x="2627784" y="1628800"/>
                <a:ext cx="186692" cy="163835"/>
                <a:chOff x="-1499789" y="3692879"/>
                <a:chExt cx="186692" cy="163835"/>
              </a:xfrm>
            </p:grpSpPr>
            <p:sp>
              <p:nvSpPr>
                <p:cNvPr id="223"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4"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grpSp>
          <p:nvGrpSpPr>
            <p:cNvPr id="206" name="Group 358"/>
            <p:cNvGrpSpPr>
              <a:grpSpLocks/>
            </p:cNvGrpSpPr>
            <p:nvPr/>
          </p:nvGrpSpPr>
          <p:grpSpPr bwMode="auto">
            <a:xfrm>
              <a:off x="2557070" y="1739103"/>
              <a:ext cx="1079512" cy="294200"/>
              <a:chOff x="8489732" y="4403217"/>
              <a:chExt cx="1079512" cy="294200"/>
            </a:xfrm>
          </p:grpSpPr>
          <p:sp>
            <p:nvSpPr>
              <p:cNvPr id="20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9"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0"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26" name="Elbow Connector 27"/>
          <p:cNvCxnSpPr>
            <a:cxnSpLocks noChangeShapeType="1"/>
            <a:stCxn id="389" idx="0"/>
            <a:endCxn id="277" idx="2"/>
          </p:cNvCxnSpPr>
          <p:nvPr/>
        </p:nvCxnSpPr>
        <p:spPr bwMode="auto">
          <a:xfrm rot="16200000" flipH="1">
            <a:off x="4294909" y="2061679"/>
            <a:ext cx="44533" cy="210714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52" name="Group 20"/>
          <p:cNvGrpSpPr>
            <a:grpSpLocks/>
          </p:cNvGrpSpPr>
          <p:nvPr/>
        </p:nvGrpSpPr>
        <p:grpSpPr bwMode="auto">
          <a:xfrm>
            <a:off x="2904696" y="4356053"/>
            <a:ext cx="873125" cy="536575"/>
            <a:chOff x="963613" y="5656263"/>
            <a:chExt cx="873125" cy="535800"/>
          </a:xfrm>
        </p:grpSpPr>
        <p:grpSp>
          <p:nvGrpSpPr>
            <p:cNvPr id="253" name="Group 445"/>
            <p:cNvGrpSpPr>
              <a:grpSpLocks/>
            </p:cNvGrpSpPr>
            <p:nvPr/>
          </p:nvGrpSpPr>
          <p:grpSpPr bwMode="auto">
            <a:xfrm>
              <a:off x="963613" y="5666663"/>
              <a:ext cx="863600" cy="525400"/>
              <a:chOff x="-1836997" y="5151777"/>
              <a:chExt cx="864381" cy="524215"/>
            </a:xfrm>
          </p:grpSpPr>
          <p:sp>
            <p:nvSpPr>
              <p:cNvPr id="269"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270"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71"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72" name="TextBox 449"/>
              <p:cNvSpPr txBox="1">
                <a:spLocks noChangeArrowheads="1"/>
              </p:cNvSpPr>
              <p:nvPr/>
            </p:nvSpPr>
            <p:spPr bwMode="auto">
              <a:xfrm>
                <a:off x="-1781385" y="5151777"/>
                <a:ext cx="756333" cy="52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254" name="Group 408"/>
            <p:cNvGrpSpPr>
              <a:grpSpLocks/>
            </p:cNvGrpSpPr>
            <p:nvPr/>
          </p:nvGrpSpPr>
          <p:grpSpPr bwMode="auto">
            <a:xfrm>
              <a:off x="963613" y="5656263"/>
              <a:ext cx="873125" cy="530225"/>
              <a:chOff x="8489732" y="4403217"/>
              <a:chExt cx="1079512" cy="294200"/>
            </a:xfrm>
          </p:grpSpPr>
          <p:sp>
            <p:nvSpPr>
              <p:cNvPr id="255"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6"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7"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8"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9"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0"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1"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2"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3"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4"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5"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6"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7"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8"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sp>
        <p:nvSpPr>
          <p:cNvPr id="290" name="Rectangle 263"/>
          <p:cNvSpPr>
            <a:spLocks noChangeArrowheads="1"/>
          </p:cNvSpPr>
          <p:nvPr/>
        </p:nvSpPr>
        <p:spPr bwMode="auto">
          <a:xfrm>
            <a:off x="6342933" y="1832792"/>
            <a:ext cx="173736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291" name="Rectangle 15"/>
          <p:cNvSpPr>
            <a:spLocks noChangeArrowheads="1"/>
          </p:cNvSpPr>
          <p:nvPr/>
        </p:nvSpPr>
        <p:spPr bwMode="auto">
          <a:xfrm>
            <a:off x="6342933" y="1543866"/>
            <a:ext cx="17373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dirty="0">
                <a:solidFill>
                  <a:schemeClr val="accent2"/>
                </a:solidFill>
              </a:rPr>
              <a:t>(of employee)</a:t>
            </a:r>
            <a:endParaRPr lang="en-US" altLang="en-US" sz="800" b="1" dirty="0">
              <a:solidFill>
                <a:schemeClr val="accent2"/>
              </a:solidFill>
            </a:endParaRPr>
          </a:p>
        </p:txBody>
      </p:sp>
      <p:grpSp>
        <p:nvGrpSpPr>
          <p:cNvPr id="321" name="Group 26"/>
          <p:cNvGrpSpPr>
            <a:grpSpLocks/>
          </p:cNvGrpSpPr>
          <p:nvPr/>
        </p:nvGrpSpPr>
        <p:grpSpPr bwMode="auto">
          <a:xfrm>
            <a:off x="6679483" y="3915020"/>
            <a:ext cx="1081088" cy="404812"/>
            <a:chOff x="2555874" y="1628773"/>
            <a:chExt cx="1080708" cy="404530"/>
          </a:xfrm>
        </p:grpSpPr>
        <p:grpSp>
          <p:nvGrpSpPr>
            <p:cNvPr id="322" name="Group 278"/>
            <p:cNvGrpSpPr>
              <a:grpSpLocks/>
            </p:cNvGrpSpPr>
            <p:nvPr/>
          </p:nvGrpSpPr>
          <p:grpSpPr bwMode="auto">
            <a:xfrm>
              <a:off x="2555874" y="1628773"/>
              <a:ext cx="1079120" cy="398182"/>
              <a:chOff x="2555776" y="1628800"/>
              <a:chExt cx="1079620" cy="398140"/>
            </a:xfrm>
          </p:grpSpPr>
          <p:sp>
            <p:nvSpPr>
              <p:cNvPr id="338"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Approved</a:t>
                </a:r>
              </a:p>
              <a:p>
                <a:pPr algn="ctr" eaLnBrk="1" hangingPunct="1">
                  <a:spcBef>
                    <a:spcPct val="0"/>
                  </a:spcBef>
                  <a:buClrTx/>
                  <a:buSzTx/>
                </a:pPr>
                <a:r>
                  <a:rPr lang="en-US" altLang="en-US" sz="700" b="0" dirty="0">
                    <a:solidFill>
                      <a:srgbClr val="000000"/>
                    </a:solidFill>
                    <a:latin typeface="Calibri" panose="020F0502020204030204" pitchFamily="34" charset="0"/>
                  </a:rPr>
                  <a:t>Promotion Request</a:t>
                </a:r>
              </a:p>
            </p:txBody>
          </p:sp>
          <p:grpSp>
            <p:nvGrpSpPr>
              <p:cNvPr id="339" name="Group 284"/>
              <p:cNvGrpSpPr>
                <a:grpSpLocks/>
              </p:cNvGrpSpPr>
              <p:nvPr/>
            </p:nvGrpSpPr>
            <p:grpSpPr bwMode="auto">
              <a:xfrm>
                <a:off x="2627784" y="1628800"/>
                <a:ext cx="186692" cy="163835"/>
                <a:chOff x="-1499789" y="3692879"/>
                <a:chExt cx="186692" cy="163835"/>
              </a:xfrm>
            </p:grpSpPr>
            <p:sp>
              <p:nvSpPr>
                <p:cNvPr id="34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D</a:t>
                  </a:r>
                </a:p>
              </p:txBody>
            </p:sp>
          </p:grpSp>
        </p:grpSp>
        <p:grpSp>
          <p:nvGrpSpPr>
            <p:cNvPr id="323" name="Group 358"/>
            <p:cNvGrpSpPr>
              <a:grpSpLocks/>
            </p:cNvGrpSpPr>
            <p:nvPr/>
          </p:nvGrpSpPr>
          <p:grpSpPr bwMode="auto">
            <a:xfrm>
              <a:off x="2557070" y="1739103"/>
              <a:ext cx="1079512" cy="294200"/>
              <a:chOff x="8489732" y="4403217"/>
              <a:chExt cx="1079512" cy="294200"/>
            </a:xfrm>
          </p:grpSpPr>
          <p:sp>
            <p:nvSpPr>
              <p:cNvPr id="32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9"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0"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1"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2"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3"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4"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5"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6"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7"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43" name="Group 26"/>
          <p:cNvGrpSpPr>
            <a:grpSpLocks/>
          </p:cNvGrpSpPr>
          <p:nvPr/>
        </p:nvGrpSpPr>
        <p:grpSpPr bwMode="auto">
          <a:xfrm>
            <a:off x="3384564" y="2452900"/>
            <a:ext cx="1081088" cy="404813"/>
            <a:chOff x="2555874" y="1628773"/>
            <a:chExt cx="1080708" cy="404530"/>
          </a:xfrm>
        </p:grpSpPr>
        <p:grpSp>
          <p:nvGrpSpPr>
            <p:cNvPr id="344" name="Group 278"/>
            <p:cNvGrpSpPr>
              <a:grpSpLocks/>
            </p:cNvGrpSpPr>
            <p:nvPr/>
          </p:nvGrpSpPr>
          <p:grpSpPr bwMode="auto">
            <a:xfrm>
              <a:off x="2555874" y="1628773"/>
              <a:ext cx="1079120" cy="398182"/>
              <a:chOff x="2555776" y="1628800"/>
              <a:chExt cx="1079620" cy="398140"/>
            </a:xfrm>
          </p:grpSpPr>
          <p:sp>
            <p:nvSpPr>
              <p:cNvPr id="360"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Compensation Information Changes due to Promotion</a:t>
                </a:r>
              </a:p>
            </p:txBody>
          </p:sp>
          <p:grpSp>
            <p:nvGrpSpPr>
              <p:cNvPr id="361" name="Group 284"/>
              <p:cNvGrpSpPr>
                <a:grpSpLocks/>
              </p:cNvGrpSpPr>
              <p:nvPr/>
            </p:nvGrpSpPr>
            <p:grpSpPr bwMode="auto">
              <a:xfrm>
                <a:off x="2627784" y="1628800"/>
                <a:ext cx="186692" cy="163835"/>
                <a:chOff x="-1499789" y="3692879"/>
                <a:chExt cx="186692" cy="163835"/>
              </a:xfrm>
            </p:grpSpPr>
            <p:sp>
              <p:nvSpPr>
                <p:cNvPr id="36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6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a:t>
                  </a:r>
                </a:p>
              </p:txBody>
            </p:sp>
          </p:grpSp>
        </p:grpSp>
        <p:grpSp>
          <p:nvGrpSpPr>
            <p:cNvPr id="345" name="Group 358"/>
            <p:cNvGrpSpPr>
              <a:grpSpLocks/>
            </p:cNvGrpSpPr>
            <p:nvPr/>
          </p:nvGrpSpPr>
          <p:grpSpPr bwMode="auto">
            <a:xfrm>
              <a:off x="2557070" y="1739103"/>
              <a:ext cx="1079512" cy="294200"/>
              <a:chOff x="8489732" y="4403217"/>
              <a:chExt cx="1079512" cy="294200"/>
            </a:xfrm>
          </p:grpSpPr>
          <p:sp>
            <p:nvSpPr>
              <p:cNvPr id="34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66" name="Group 689"/>
          <p:cNvGrpSpPr>
            <a:grpSpLocks/>
          </p:cNvGrpSpPr>
          <p:nvPr/>
        </p:nvGrpSpPr>
        <p:grpSpPr bwMode="auto">
          <a:xfrm>
            <a:off x="3115861" y="2259781"/>
            <a:ext cx="276225" cy="150813"/>
            <a:chOff x="7020496" y="4784785"/>
            <a:chExt cx="275109" cy="150745"/>
          </a:xfrm>
        </p:grpSpPr>
        <p:grpSp>
          <p:nvGrpSpPr>
            <p:cNvPr id="367" name="Group 118"/>
            <p:cNvGrpSpPr>
              <a:grpSpLocks/>
            </p:cNvGrpSpPr>
            <p:nvPr/>
          </p:nvGrpSpPr>
          <p:grpSpPr bwMode="auto">
            <a:xfrm>
              <a:off x="7020496" y="4784785"/>
              <a:ext cx="275109" cy="150745"/>
              <a:chOff x="7022877" y="4789547"/>
              <a:chExt cx="275109" cy="150745"/>
            </a:xfrm>
          </p:grpSpPr>
          <p:grpSp>
            <p:nvGrpSpPr>
              <p:cNvPr id="375" name="Group 132"/>
              <p:cNvGrpSpPr>
                <a:grpSpLocks/>
              </p:cNvGrpSpPr>
              <p:nvPr/>
            </p:nvGrpSpPr>
            <p:grpSpPr bwMode="auto">
              <a:xfrm>
                <a:off x="7022877" y="4789547"/>
                <a:ext cx="275109" cy="146939"/>
                <a:chOff x="3014456" y="6923053"/>
                <a:chExt cx="1242639" cy="663709"/>
              </a:xfrm>
            </p:grpSpPr>
            <p:sp>
              <p:nvSpPr>
                <p:cNvPr id="383" name="Freeform 3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8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77" name="Group 541"/>
              <p:cNvGrpSpPr>
                <a:grpSpLocks/>
              </p:cNvGrpSpPr>
              <p:nvPr/>
            </p:nvGrpSpPr>
            <p:grpSpPr bwMode="auto">
              <a:xfrm>
                <a:off x="7029450" y="4894573"/>
                <a:ext cx="268536" cy="45719"/>
                <a:chOff x="7588635" y="4913826"/>
                <a:chExt cx="495416" cy="33609"/>
              </a:xfrm>
            </p:grpSpPr>
            <p:sp>
              <p:nvSpPr>
                <p:cNvPr id="378"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68" name="Group 654"/>
            <p:cNvGrpSpPr>
              <a:grpSpLocks/>
            </p:cNvGrpSpPr>
            <p:nvPr/>
          </p:nvGrpSpPr>
          <p:grpSpPr bwMode="auto">
            <a:xfrm>
              <a:off x="7035027" y="4886004"/>
              <a:ext cx="249169" cy="45720"/>
              <a:chOff x="1171328" y="3126737"/>
              <a:chExt cx="413886" cy="45739"/>
            </a:xfrm>
          </p:grpSpPr>
          <p:sp>
            <p:nvSpPr>
              <p:cNvPr id="37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6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7" name="Elbow Connector 6"/>
          <p:cNvCxnSpPr>
            <a:stCxn id="383" idx="37"/>
            <a:endCxn id="360" idx="0"/>
          </p:cNvCxnSpPr>
          <p:nvPr/>
        </p:nvCxnSpPr>
        <p:spPr>
          <a:xfrm>
            <a:off x="3392086" y="2400566"/>
            <a:ext cx="532228" cy="16345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86" name="Group 689"/>
          <p:cNvGrpSpPr>
            <a:grpSpLocks/>
          </p:cNvGrpSpPr>
          <p:nvPr/>
        </p:nvGrpSpPr>
        <p:grpSpPr bwMode="auto">
          <a:xfrm rot="10800000">
            <a:off x="3127081" y="2942171"/>
            <a:ext cx="276225" cy="150813"/>
            <a:chOff x="7020496" y="4784785"/>
            <a:chExt cx="275109" cy="150745"/>
          </a:xfrm>
        </p:grpSpPr>
        <p:grpSp>
          <p:nvGrpSpPr>
            <p:cNvPr id="387" name="Group 118"/>
            <p:cNvGrpSpPr>
              <a:grpSpLocks/>
            </p:cNvGrpSpPr>
            <p:nvPr/>
          </p:nvGrpSpPr>
          <p:grpSpPr bwMode="auto">
            <a:xfrm>
              <a:off x="7020496" y="4784785"/>
              <a:ext cx="275109" cy="150745"/>
              <a:chOff x="7022877" y="4789547"/>
              <a:chExt cx="275109" cy="150745"/>
            </a:xfrm>
          </p:grpSpPr>
          <p:grpSp>
            <p:nvGrpSpPr>
              <p:cNvPr id="395" name="Group 132"/>
              <p:cNvGrpSpPr>
                <a:grpSpLocks/>
              </p:cNvGrpSpPr>
              <p:nvPr/>
            </p:nvGrpSpPr>
            <p:grpSpPr bwMode="auto">
              <a:xfrm>
                <a:off x="7022877" y="4789547"/>
                <a:ext cx="275109" cy="146939"/>
                <a:chOff x="3014456" y="6923053"/>
                <a:chExt cx="1242639" cy="663709"/>
              </a:xfrm>
            </p:grpSpPr>
            <p:sp>
              <p:nvSpPr>
                <p:cNvPr id="400" name="Freeform 399"/>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0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96" name="Group 541"/>
              <p:cNvGrpSpPr>
                <a:grpSpLocks/>
              </p:cNvGrpSpPr>
              <p:nvPr/>
            </p:nvGrpSpPr>
            <p:grpSpPr bwMode="auto">
              <a:xfrm>
                <a:off x="7029450" y="4894573"/>
                <a:ext cx="268536" cy="45719"/>
                <a:chOff x="7588635" y="4913826"/>
                <a:chExt cx="495416" cy="33609"/>
              </a:xfrm>
            </p:grpSpPr>
            <p:sp>
              <p:nvSpPr>
                <p:cNvPr id="39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88" name="Group 654"/>
            <p:cNvGrpSpPr>
              <a:grpSpLocks/>
            </p:cNvGrpSpPr>
            <p:nvPr/>
          </p:nvGrpSpPr>
          <p:grpSpPr bwMode="auto">
            <a:xfrm>
              <a:off x="7035027" y="4886004"/>
              <a:ext cx="249169" cy="45720"/>
              <a:chOff x="1171328" y="3126737"/>
              <a:chExt cx="413886" cy="45739"/>
            </a:xfrm>
          </p:grpSpPr>
          <p:sp>
            <p:nvSpPr>
              <p:cNvPr id="39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8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3" name="Elbow Connector 12"/>
          <p:cNvCxnSpPr>
            <a:stCxn id="360" idx="2"/>
            <a:endCxn id="397" idx="1"/>
          </p:cNvCxnSpPr>
          <p:nvPr/>
        </p:nvCxnSpPr>
        <p:spPr>
          <a:xfrm rot="5400000">
            <a:off x="3603324" y="2644993"/>
            <a:ext cx="114623" cy="52735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08" name="Group 689"/>
          <p:cNvGrpSpPr>
            <a:grpSpLocks/>
          </p:cNvGrpSpPr>
          <p:nvPr/>
        </p:nvGrpSpPr>
        <p:grpSpPr bwMode="auto">
          <a:xfrm>
            <a:off x="7074775" y="4478840"/>
            <a:ext cx="276225" cy="150813"/>
            <a:chOff x="7020496" y="4784785"/>
            <a:chExt cx="275109" cy="150745"/>
          </a:xfrm>
        </p:grpSpPr>
        <p:grpSp>
          <p:nvGrpSpPr>
            <p:cNvPr id="409" name="Group 118"/>
            <p:cNvGrpSpPr>
              <a:grpSpLocks/>
            </p:cNvGrpSpPr>
            <p:nvPr/>
          </p:nvGrpSpPr>
          <p:grpSpPr bwMode="auto">
            <a:xfrm>
              <a:off x="7020496" y="4784785"/>
              <a:ext cx="275109" cy="150745"/>
              <a:chOff x="7022877" y="4789547"/>
              <a:chExt cx="275109" cy="150745"/>
            </a:xfrm>
          </p:grpSpPr>
          <p:grpSp>
            <p:nvGrpSpPr>
              <p:cNvPr id="417" name="Group 132"/>
              <p:cNvGrpSpPr>
                <a:grpSpLocks/>
              </p:cNvGrpSpPr>
              <p:nvPr/>
            </p:nvGrpSpPr>
            <p:grpSpPr bwMode="auto">
              <a:xfrm>
                <a:off x="7022877" y="4789547"/>
                <a:ext cx="275109" cy="146939"/>
                <a:chOff x="3014456" y="6923053"/>
                <a:chExt cx="1242639" cy="663709"/>
              </a:xfrm>
            </p:grpSpPr>
            <p:sp>
              <p:nvSpPr>
                <p:cNvPr id="422" name="Freeform 42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2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18" name="Group 541"/>
              <p:cNvGrpSpPr>
                <a:grpSpLocks/>
              </p:cNvGrpSpPr>
              <p:nvPr/>
            </p:nvGrpSpPr>
            <p:grpSpPr bwMode="auto">
              <a:xfrm>
                <a:off x="7029450" y="4894573"/>
                <a:ext cx="268536" cy="45719"/>
                <a:chOff x="7588635" y="4913826"/>
                <a:chExt cx="495416" cy="33609"/>
              </a:xfrm>
            </p:grpSpPr>
            <p:sp>
              <p:nvSpPr>
                <p:cNvPr id="41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10" name="Group 654"/>
            <p:cNvGrpSpPr>
              <a:grpSpLocks/>
            </p:cNvGrpSpPr>
            <p:nvPr/>
          </p:nvGrpSpPr>
          <p:grpSpPr bwMode="auto">
            <a:xfrm>
              <a:off x="7035027" y="4886004"/>
              <a:ext cx="249169" cy="45720"/>
              <a:chOff x="1171328" y="3126737"/>
              <a:chExt cx="413886" cy="45739"/>
            </a:xfrm>
          </p:grpSpPr>
          <p:sp>
            <p:nvSpPr>
              <p:cNvPr id="41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1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0" name="Straight Arrow Connector 19"/>
          <p:cNvCxnSpPr>
            <a:stCxn id="338" idx="2"/>
            <a:endCxn id="422" idx="0"/>
          </p:cNvCxnSpPr>
          <p:nvPr/>
        </p:nvCxnSpPr>
        <p:spPr>
          <a:xfrm>
            <a:off x="7219233" y="4313480"/>
            <a:ext cx="4255" cy="16842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 name="Elbow Connector 2"/>
          <p:cNvCxnSpPr>
            <a:stCxn id="378" idx="1"/>
            <a:endCxn id="200" idx="0"/>
          </p:cNvCxnSpPr>
          <p:nvPr/>
        </p:nvCxnSpPr>
        <p:spPr>
          <a:xfrm rot="10800000" flipV="1">
            <a:off x="2585999" y="2386781"/>
            <a:ext cx="536213" cy="17724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 name="Elbow Connector 7"/>
          <p:cNvCxnSpPr>
            <a:stCxn id="200" idx="2"/>
            <a:endCxn id="400" idx="38"/>
          </p:cNvCxnSpPr>
          <p:nvPr/>
        </p:nvCxnSpPr>
        <p:spPr>
          <a:xfrm rot="16200000" flipH="1">
            <a:off x="2803884" y="2633475"/>
            <a:ext cx="105782" cy="54155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44" name="TextBox 1"/>
          <p:cNvSpPr txBox="1">
            <a:spLocks noChangeArrowheads="1"/>
          </p:cNvSpPr>
          <p:nvPr/>
        </p:nvSpPr>
        <p:spPr bwMode="auto">
          <a:xfrm>
            <a:off x="5331162" y="4362080"/>
            <a:ext cx="1709763"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Integration with </a:t>
            </a:r>
            <a:br>
              <a:rPr lang="en-US" altLang="en-US" sz="600" b="0" dirty="0">
                <a:ea typeface="Arial Unicode MS" panose="020B0604020202020204" pitchFamily="34" charset="-128"/>
                <a:cs typeface="Arial Unicode MS" panose="020B0604020202020204" pitchFamily="34" charset="-128"/>
              </a:rPr>
            </a:br>
            <a:r>
              <a:rPr lang="de-DE" altLang="en-US" sz="600" b="0" dirty="0">
                <a:ea typeface="Arial Unicode MS" panose="020B0604020202020204" pitchFamily="34" charset="-128"/>
                <a:cs typeface="Arial Unicode MS" panose="020B0604020202020204" pitchFamily="34" charset="-128"/>
              </a:rPr>
              <a:t>SAP </a:t>
            </a:r>
            <a:r>
              <a:rPr lang="de-DE" altLang="en-US" sz="600" b="0" dirty="0" err="1">
                <a:ea typeface="Arial Unicode MS" panose="020B0604020202020204" pitchFamily="34" charset="-128"/>
                <a:cs typeface="Arial Unicode MS" panose="020B0604020202020204" pitchFamily="34" charset="-128"/>
              </a:rPr>
              <a:t>SuccessFactors</a:t>
            </a:r>
            <a:r>
              <a:rPr lang="de-DE" altLang="en-US" sz="600" b="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245" name="TextBox 1"/>
          <p:cNvSpPr txBox="1">
            <a:spLocks noChangeArrowheads="1"/>
          </p:cNvSpPr>
          <p:nvPr/>
        </p:nvSpPr>
        <p:spPr bwMode="auto">
          <a:xfrm>
            <a:off x="7355860" y="4362080"/>
            <a:ext cx="1709763"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No i</a:t>
            </a:r>
            <a:r>
              <a:rPr lang="en-US" altLang="en-US" sz="600" b="0" dirty="0">
                <a:ea typeface="Arial Unicode MS" panose="020B0604020202020204" pitchFamily="34" charset="-128"/>
                <a:cs typeface="Arial Unicode MS" panose="020B0604020202020204" pitchFamily="34" charset="-128"/>
              </a:rPr>
              <a:t>ntegration with </a:t>
            </a:r>
            <a:br>
              <a:rPr lang="en-US" altLang="en-US" sz="600" b="0" dirty="0">
                <a:ea typeface="Arial Unicode MS" panose="020B0604020202020204" pitchFamily="34" charset="-128"/>
                <a:cs typeface="Arial Unicode MS" panose="020B0604020202020204" pitchFamily="34" charset="-128"/>
              </a:rPr>
            </a:br>
            <a:r>
              <a:rPr lang="de-DE" altLang="en-US" sz="600" dirty="0">
                <a:ea typeface="Arial Unicode MS" panose="020B0604020202020204" pitchFamily="34" charset="-128"/>
                <a:cs typeface="Arial Unicode MS" panose="020B0604020202020204" pitchFamily="34" charset="-128"/>
              </a:rPr>
              <a:t>SAP </a:t>
            </a:r>
            <a:r>
              <a:rPr lang="de-DE" altLang="en-US" sz="600" dirty="0" err="1">
                <a:ea typeface="Arial Unicode MS" panose="020B0604020202020204" pitchFamily="34" charset="-128"/>
                <a:cs typeface="Arial Unicode MS" panose="020B0604020202020204" pitchFamily="34" charset="-128"/>
              </a:rPr>
              <a:t>SuccessFactors</a:t>
            </a:r>
            <a:r>
              <a:rPr lang="de-DE" altLang="en-US" sz="60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graphicFrame>
        <p:nvGraphicFramePr>
          <p:cNvPr id="227" name="Table 226"/>
          <p:cNvGraphicFramePr>
            <a:graphicFrameLocks noGrp="1"/>
          </p:cNvGraphicFramePr>
          <p:nvPr>
            <p:extLst>
              <p:ext uri="{D42A27DB-BD31-4B8C-83A1-F6EECF244321}">
                <p14:modId xmlns:p14="http://schemas.microsoft.com/office/powerpoint/2010/main" val="3503696435"/>
              </p:ext>
            </p:extLst>
          </p:nvPr>
        </p:nvGraphicFramePr>
        <p:xfrm>
          <a:off x="100939" y="5194731"/>
          <a:ext cx="6720765" cy="1142099"/>
        </p:xfrm>
        <a:graphic>
          <a:graphicData uri="http://schemas.openxmlformats.org/drawingml/2006/table">
            <a:tbl>
              <a:tblPr/>
              <a:tblGrid>
                <a:gridCol w="399275">
                  <a:extLst>
                    <a:ext uri="{9D8B030D-6E8A-4147-A177-3AD203B41FA5}">
                      <a16:colId xmlns:a16="http://schemas.microsoft.com/office/drawing/2014/main" val="20000"/>
                    </a:ext>
                  </a:extLst>
                </a:gridCol>
                <a:gridCol w="6321490">
                  <a:extLst>
                    <a:ext uri="{9D8B030D-6E8A-4147-A177-3AD203B41FA5}">
                      <a16:colId xmlns:a16="http://schemas.microsoft.com/office/drawing/2014/main" val="20001"/>
                    </a:ext>
                  </a:extLst>
                </a:gridCol>
              </a:tblGrid>
              <a:tr h="228451">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Change Job and Compensation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Job Information</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Change Job and Compensation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Compensation Information </a:t>
                      </a: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To Do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section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Approve Requests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tile   </a:t>
                      </a:r>
                      <a:r>
                        <a:rPr kumimoji="0" lang="en-US"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To Do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section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Approve Requests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tile   </a:t>
                      </a:r>
                      <a:r>
                        <a:rPr kumimoji="0" lang="en-US"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8" name="Rectangle 368"/>
          <p:cNvSpPr>
            <a:spLocks noChangeArrowheads="1"/>
          </p:cNvSpPr>
          <p:nvPr/>
        </p:nvSpPr>
        <p:spPr bwMode="auto">
          <a:xfrm>
            <a:off x="-7010" y="4978831"/>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229" name="Group 245"/>
          <p:cNvGrpSpPr>
            <a:grpSpLocks/>
          </p:cNvGrpSpPr>
          <p:nvPr/>
        </p:nvGrpSpPr>
        <p:grpSpPr bwMode="auto">
          <a:xfrm>
            <a:off x="189840" y="5448731"/>
            <a:ext cx="187325" cy="163513"/>
            <a:chOff x="-1500351" y="3692879"/>
            <a:chExt cx="187346" cy="163380"/>
          </a:xfrm>
        </p:grpSpPr>
        <p:sp>
          <p:nvSpPr>
            <p:cNvPr id="23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32" name="Group 245"/>
          <p:cNvGrpSpPr>
            <a:grpSpLocks/>
          </p:cNvGrpSpPr>
          <p:nvPr/>
        </p:nvGrpSpPr>
        <p:grpSpPr bwMode="auto">
          <a:xfrm>
            <a:off x="189840" y="5678919"/>
            <a:ext cx="187325" cy="163512"/>
            <a:chOff x="-1500351" y="3692879"/>
            <a:chExt cx="187346" cy="163380"/>
          </a:xfrm>
        </p:grpSpPr>
        <p:sp>
          <p:nvSpPr>
            <p:cNvPr id="2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237" name="Group 245"/>
          <p:cNvGrpSpPr>
            <a:grpSpLocks/>
          </p:cNvGrpSpPr>
          <p:nvPr/>
        </p:nvGrpSpPr>
        <p:grpSpPr bwMode="auto">
          <a:xfrm>
            <a:off x="189840" y="5905931"/>
            <a:ext cx="187325" cy="163513"/>
            <a:chOff x="-1500351" y="3692879"/>
            <a:chExt cx="187346" cy="163380"/>
          </a:xfrm>
        </p:grpSpPr>
        <p:sp>
          <p:nvSpPr>
            <p:cNvPr id="2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nvGrpSpPr>
          <p:cNvPr id="240" name="Group 245"/>
          <p:cNvGrpSpPr>
            <a:grpSpLocks/>
          </p:cNvGrpSpPr>
          <p:nvPr/>
        </p:nvGrpSpPr>
        <p:grpSpPr bwMode="auto">
          <a:xfrm>
            <a:off x="189840" y="6136119"/>
            <a:ext cx="187325" cy="163512"/>
            <a:chOff x="-1500351" y="3692879"/>
            <a:chExt cx="187346" cy="163380"/>
          </a:xfrm>
        </p:grpSpPr>
        <p:sp>
          <p:nvSpPr>
            <p:cNvPr id="24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sp>
        <p:nvSpPr>
          <p:cNvPr id="243" name="TextBox 306"/>
          <p:cNvSpPr txBox="1">
            <a:spLocks noChangeArrowheads="1"/>
          </p:cNvSpPr>
          <p:nvPr/>
        </p:nvSpPr>
        <p:spPr bwMode="auto">
          <a:xfrm>
            <a:off x="100940" y="6378975"/>
            <a:ext cx="234791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225" name="Group 224"/>
          <p:cNvGrpSpPr/>
          <p:nvPr/>
        </p:nvGrpSpPr>
        <p:grpSpPr>
          <a:xfrm>
            <a:off x="5350108" y="2915267"/>
            <a:ext cx="490598" cy="358775"/>
            <a:chOff x="7427851" y="2553254"/>
            <a:chExt cx="490598" cy="358775"/>
          </a:xfrm>
        </p:grpSpPr>
        <p:grpSp>
          <p:nvGrpSpPr>
            <p:cNvPr id="248" name="Group 361"/>
            <p:cNvGrpSpPr>
              <a:grpSpLocks/>
            </p:cNvGrpSpPr>
            <p:nvPr/>
          </p:nvGrpSpPr>
          <p:grpSpPr bwMode="auto">
            <a:xfrm>
              <a:off x="7427851" y="2639445"/>
              <a:ext cx="272008" cy="272584"/>
              <a:chOff x="514868" y="5661248"/>
              <a:chExt cx="272014" cy="272014"/>
            </a:xfrm>
          </p:grpSpPr>
          <p:sp>
            <p:nvSpPr>
              <p:cNvPr id="276"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7"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78" name="Group 370"/>
              <p:cNvGrpSpPr>
                <a:grpSpLocks/>
              </p:cNvGrpSpPr>
              <p:nvPr/>
            </p:nvGrpSpPr>
            <p:grpSpPr bwMode="auto">
              <a:xfrm>
                <a:off x="571578" y="5744390"/>
                <a:ext cx="158594" cy="105730"/>
                <a:chOff x="558006" y="5400998"/>
                <a:chExt cx="190500" cy="127001"/>
              </a:xfrm>
            </p:grpSpPr>
            <p:sp>
              <p:nvSpPr>
                <p:cNvPr id="279"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80"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1"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73"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74"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75" name="Gerade Verbindung 491"/>
            <p:cNvCxnSpPr>
              <a:cxnSpLocks noChangeShapeType="1"/>
              <a:endCxn id="274"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2" name="Group 281"/>
          <p:cNvGrpSpPr/>
          <p:nvPr/>
        </p:nvGrpSpPr>
        <p:grpSpPr>
          <a:xfrm>
            <a:off x="7084425" y="3542014"/>
            <a:ext cx="490598" cy="358775"/>
            <a:chOff x="7427851" y="2553254"/>
            <a:chExt cx="490598" cy="358775"/>
          </a:xfrm>
        </p:grpSpPr>
        <p:grpSp>
          <p:nvGrpSpPr>
            <p:cNvPr id="283" name="Group 361"/>
            <p:cNvGrpSpPr>
              <a:grpSpLocks/>
            </p:cNvGrpSpPr>
            <p:nvPr/>
          </p:nvGrpSpPr>
          <p:grpSpPr bwMode="auto">
            <a:xfrm>
              <a:off x="7427851" y="2639445"/>
              <a:ext cx="272008" cy="272584"/>
              <a:chOff x="514868" y="5661248"/>
              <a:chExt cx="272014" cy="272014"/>
            </a:xfrm>
          </p:grpSpPr>
          <p:sp>
            <p:nvSpPr>
              <p:cNvPr id="287"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8"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89" name="Group 370"/>
              <p:cNvGrpSpPr>
                <a:grpSpLocks/>
              </p:cNvGrpSpPr>
              <p:nvPr/>
            </p:nvGrpSpPr>
            <p:grpSpPr bwMode="auto">
              <a:xfrm>
                <a:off x="571578" y="5744390"/>
                <a:ext cx="158594" cy="105730"/>
                <a:chOff x="558006" y="5400998"/>
                <a:chExt cx="190500" cy="127001"/>
              </a:xfrm>
            </p:grpSpPr>
            <p:sp>
              <p:nvSpPr>
                <p:cNvPr id="292"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93"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4"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84"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285"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86" name="Gerade Verbindung 491"/>
            <p:cNvCxnSpPr>
              <a:cxnSpLocks noChangeShapeType="1"/>
              <a:endCxn id="285"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 name="Connector: Elbow 3"/>
          <p:cNvCxnSpPr>
            <a:stCxn id="310" idx="6"/>
            <a:endCxn id="369" idx="0"/>
          </p:cNvCxnSpPr>
          <p:nvPr/>
        </p:nvCxnSpPr>
        <p:spPr>
          <a:xfrm>
            <a:off x="2161647" y="2146428"/>
            <a:ext cx="1093915" cy="11335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9" name="Straight Arrow Connector 8"/>
          <p:cNvCxnSpPr>
            <a:stCxn id="177" idx="3"/>
            <a:endCxn id="310" idx="2"/>
          </p:cNvCxnSpPr>
          <p:nvPr/>
        </p:nvCxnSpPr>
        <p:spPr>
          <a:xfrm>
            <a:off x="1540428" y="2145728"/>
            <a:ext cx="390421" cy="70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p:cNvCxnSpPr>
            <a:stCxn id="277" idx="4"/>
            <a:endCxn id="221" idx="0"/>
          </p:cNvCxnSpPr>
          <p:nvPr/>
        </p:nvCxnSpPr>
        <p:spPr>
          <a:xfrm>
            <a:off x="5485840" y="3253404"/>
            <a:ext cx="4605" cy="14715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5"/>
          <p:cNvCxnSpPr>
            <a:stCxn id="287" idx="4"/>
            <a:endCxn id="338" idx="0"/>
          </p:cNvCxnSpPr>
          <p:nvPr/>
        </p:nvCxnSpPr>
        <p:spPr>
          <a:xfrm flipH="1">
            <a:off x="7219233" y="3900789"/>
            <a:ext cx="924" cy="12535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p:cNvCxnSpPr>
            <a:stCxn id="422" idx="25"/>
            <a:endCxn id="269" idx="3"/>
          </p:cNvCxnSpPr>
          <p:nvPr/>
        </p:nvCxnSpPr>
        <p:spPr>
          <a:xfrm flipH="1" flipV="1">
            <a:off x="3768296" y="4622339"/>
            <a:ext cx="3316858" cy="411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 name="Connector: Elbow 28"/>
          <p:cNvCxnSpPr>
            <a:stCxn id="422" idx="41"/>
            <a:endCxn id="303" idx="0"/>
          </p:cNvCxnSpPr>
          <p:nvPr/>
        </p:nvCxnSpPr>
        <p:spPr>
          <a:xfrm>
            <a:off x="7348883" y="4610443"/>
            <a:ext cx="386294" cy="13807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03" name="Oval 720"/>
          <p:cNvSpPr>
            <a:spLocks noChangeArrowheads="1"/>
          </p:cNvSpPr>
          <p:nvPr/>
        </p:nvSpPr>
        <p:spPr bwMode="auto">
          <a:xfrm>
            <a:off x="7644689" y="4748519"/>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07" name="Connector: Elbow 306"/>
          <p:cNvCxnSpPr>
            <a:stCxn id="221" idx="2"/>
            <a:endCxn id="287" idx="2"/>
          </p:cNvCxnSpPr>
          <p:nvPr/>
        </p:nvCxnSpPr>
        <p:spPr>
          <a:xfrm rot="16200000" flipH="1">
            <a:off x="6249250" y="2929089"/>
            <a:ext cx="76370" cy="159398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308" name="Table 307"/>
          <p:cNvGraphicFramePr>
            <a:graphicFrameLocks noGrp="1"/>
          </p:cNvGraphicFramePr>
          <p:nvPr>
            <p:extLst>
              <p:ext uri="{D42A27DB-BD31-4B8C-83A1-F6EECF244321}">
                <p14:modId xmlns:p14="http://schemas.microsoft.com/office/powerpoint/2010/main" val="2930430086"/>
              </p:ext>
            </p:extLst>
          </p:nvPr>
        </p:nvGraphicFramePr>
        <p:xfrm>
          <a:off x="6923092" y="5196659"/>
          <a:ext cx="2142531" cy="1188720"/>
        </p:xfrm>
        <a:graphic>
          <a:graphicData uri="http://schemas.openxmlformats.org/drawingml/2006/table">
            <a:tbl>
              <a:tblPr/>
              <a:tblGrid>
                <a:gridCol w="540899">
                  <a:extLst>
                    <a:ext uri="{9D8B030D-6E8A-4147-A177-3AD203B41FA5}">
                      <a16:colId xmlns:a16="http://schemas.microsoft.com/office/drawing/2014/main" val="20000"/>
                    </a:ext>
                  </a:extLst>
                </a:gridCol>
                <a:gridCol w="1601632">
                  <a:extLst>
                    <a:ext uri="{9D8B030D-6E8A-4147-A177-3AD203B41FA5}">
                      <a16:colId xmlns:a16="http://schemas.microsoft.com/office/drawing/2014/main" val="20001"/>
                    </a:ext>
                  </a:extLst>
                </a:gridCol>
              </a:tblGrid>
              <a:tr h="22860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39" marR="91439" marT="45639" marB="45639"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9587199"/>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2825097"/>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09" name="Oval 720"/>
          <p:cNvSpPr>
            <a:spLocks noChangeArrowheads="1"/>
          </p:cNvSpPr>
          <p:nvPr/>
        </p:nvSpPr>
        <p:spPr bwMode="auto">
          <a:xfrm>
            <a:off x="7040925" y="6155212"/>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15361" name="Group 15360"/>
          <p:cNvGrpSpPr/>
          <p:nvPr/>
        </p:nvGrpSpPr>
        <p:grpSpPr>
          <a:xfrm>
            <a:off x="6988721" y="5705660"/>
            <a:ext cx="598488" cy="358774"/>
            <a:chOff x="6961013" y="5518518"/>
            <a:chExt cx="598488" cy="358774"/>
          </a:xfrm>
        </p:grpSpPr>
        <p:grpSp>
          <p:nvGrpSpPr>
            <p:cNvPr id="15360" name="Group 15359"/>
            <p:cNvGrpSpPr/>
            <p:nvPr/>
          </p:nvGrpSpPr>
          <p:grpSpPr>
            <a:xfrm>
              <a:off x="6961013" y="5518518"/>
              <a:ext cx="598488" cy="358774"/>
              <a:chOff x="6961013" y="5518518"/>
              <a:chExt cx="598488" cy="358774"/>
            </a:xfrm>
          </p:grpSpPr>
          <p:grpSp>
            <p:nvGrpSpPr>
              <p:cNvPr id="311" name="Group 361"/>
              <p:cNvGrpSpPr>
                <a:grpSpLocks/>
              </p:cNvGrpSpPr>
              <p:nvPr/>
            </p:nvGrpSpPr>
            <p:grpSpPr bwMode="auto">
              <a:xfrm>
                <a:off x="6961013" y="5604708"/>
                <a:ext cx="272008" cy="272584"/>
                <a:chOff x="514868" y="5661248"/>
                <a:chExt cx="272014" cy="272014"/>
              </a:xfrm>
            </p:grpSpPr>
            <p:sp>
              <p:nvSpPr>
                <p:cNvPr id="31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 name="Group 370"/>
                <p:cNvGrpSpPr>
                  <a:grpSpLocks/>
                </p:cNvGrpSpPr>
                <p:nvPr/>
              </p:nvGrpSpPr>
              <p:grpSpPr bwMode="auto">
                <a:xfrm>
                  <a:off x="571578" y="5744390"/>
                  <a:ext cx="158594" cy="105730"/>
                  <a:chOff x="558006" y="5400998"/>
                  <a:chExt cx="190500" cy="127001"/>
                </a:xfrm>
              </p:grpSpPr>
              <p:sp>
                <p:nvSpPr>
                  <p:cNvPr id="31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1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312" name="Textfeld 492"/>
              <p:cNvSpPr txBox="1">
                <a:spLocks noChangeArrowheads="1"/>
              </p:cNvSpPr>
              <p:nvPr/>
            </p:nvSpPr>
            <p:spPr bwMode="auto">
              <a:xfrm>
                <a:off x="7249372" y="5518518"/>
                <a:ext cx="310129" cy="17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1,2</a:t>
                </a:r>
              </a:p>
            </p:txBody>
          </p:sp>
        </p:grpSp>
        <p:sp>
          <p:nvSpPr>
            <p:cNvPr id="313" name="Eckige Klammer links 490"/>
            <p:cNvSpPr>
              <a:spLocks/>
            </p:cNvSpPr>
            <p:nvPr/>
          </p:nvSpPr>
          <p:spPr bwMode="auto">
            <a:xfrm>
              <a:off x="7299151" y="5540742"/>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14" name="Gerade Verbindung 491"/>
            <p:cNvCxnSpPr>
              <a:cxnSpLocks noChangeShapeType="1"/>
              <a:endCxn id="313" idx="1"/>
            </p:cNvCxnSpPr>
            <p:nvPr/>
          </p:nvCxnSpPr>
          <p:spPr bwMode="auto">
            <a:xfrm flipV="1">
              <a:off x="7221363" y="5610592"/>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04" name="TextBox 1"/>
          <p:cNvSpPr txBox="1">
            <a:spLocks noChangeArrowheads="1"/>
          </p:cNvSpPr>
          <p:nvPr/>
        </p:nvSpPr>
        <p:spPr bwMode="auto">
          <a:xfrm>
            <a:off x="7858858" y="4765137"/>
            <a:ext cx="784830"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Employee promoted</a:t>
            </a:r>
          </a:p>
        </p:txBody>
      </p:sp>
      <p:sp>
        <p:nvSpPr>
          <p:cNvPr id="310" name="Oval 720"/>
          <p:cNvSpPr>
            <a:spLocks noChangeArrowheads="1"/>
          </p:cNvSpPr>
          <p:nvPr/>
        </p:nvSpPr>
        <p:spPr bwMode="auto">
          <a:xfrm>
            <a:off x="1930849" y="2029428"/>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2" name="Oval 720"/>
          <p:cNvSpPr>
            <a:spLocks noChangeArrowheads="1"/>
          </p:cNvSpPr>
          <p:nvPr/>
        </p:nvSpPr>
        <p:spPr bwMode="auto">
          <a:xfrm>
            <a:off x="7040925" y="5464539"/>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64" name="TextBox 1"/>
          <p:cNvSpPr txBox="1">
            <a:spLocks noChangeArrowheads="1"/>
          </p:cNvSpPr>
          <p:nvPr/>
        </p:nvSpPr>
        <p:spPr bwMode="auto">
          <a:xfrm>
            <a:off x="1748390" y="1868136"/>
            <a:ext cx="1142300"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Employee should be promoted</a:t>
            </a:r>
          </a:p>
        </p:txBody>
      </p:sp>
    </p:spTree>
    <p:extLst>
      <p:ext uri="{BB962C8B-B14F-4D97-AF65-F5344CB8AC3E}">
        <p14:creationId xmlns:p14="http://schemas.microsoft.com/office/powerpoint/2010/main" val="409656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FJ2 - </a:t>
            </a:r>
            <a:r>
              <a:rPr lang="de-DE" altLang="en-US" dirty="0"/>
              <a:t>Take Action: </a:t>
            </a:r>
            <a:r>
              <a:rPr lang="de-DE" altLang="en-US" dirty="0" err="1"/>
              <a:t>Demotion</a:t>
            </a:r>
            <a:endParaRPr lang="en-US" altLang="en-US" dirty="0"/>
          </a:p>
        </p:txBody>
      </p:sp>
      <p:sp>
        <p:nvSpPr>
          <p:cNvPr id="152" name="Rectangle 15"/>
          <p:cNvSpPr>
            <a:spLocks noChangeArrowheads="1"/>
          </p:cNvSpPr>
          <p:nvPr/>
        </p:nvSpPr>
        <p:spPr bwMode="auto">
          <a:xfrm>
            <a:off x="594740" y="1270999"/>
            <a:ext cx="7485553" cy="274638"/>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53" name="Rectangle 263"/>
          <p:cNvSpPr>
            <a:spLocks noChangeArrowheads="1"/>
          </p:cNvSpPr>
          <p:nvPr/>
        </p:nvSpPr>
        <p:spPr bwMode="auto">
          <a:xfrm>
            <a:off x="594740" y="1832792"/>
            <a:ext cx="400824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4" name="Rectangle 263"/>
          <p:cNvSpPr>
            <a:spLocks noChangeArrowheads="1"/>
          </p:cNvSpPr>
          <p:nvPr/>
        </p:nvSpPr>
        <p:spPr bwMode="auto">
          <a:xfrm>
            <a:off x="4604621" y="1832792"/>
            <a:ext cx="173736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155" name="Rectangle 15"/>
          <p:cNvSpPr>
            <a:spLocks noChangeArrowheads="1"/>
          </p:cNvSpPr>
          <p:nvPr/>
        </p:nvSpPr>
        <p:spPr bwMode="auto">
          <a:xfrm>
            <a:off x="594741" y="1543866"/>
            <a:ext cx="4008928"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Administrator</a:t>
            </a:r>
          </a:p>
        </p:txBody>
      </p:sp>
      <p:sp>
        <p:nvSpPr>
          <p:cNvPr id="156" name="Rectangle 15"/>
          <p:cNvSpPr>
            <a:spLocks noChangeArrowheads="1"/>
          </p:cNvSpPr>
          <p:nvPr/>
        </p:nvSpPr>
        <p:spPr bwMode="auto">
          <a:xfrm>
            <a:off x="4604621" y="1543866"/>
            <a:ext cx="17373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2nd Level Manager</a:t>
            </a:r>
          </a:p>
        </p:txBody>
      </p:sp>
      <p:grpSp>
        <p:nvGrpSpPr>
          <p:cNvPr id="157" name="Group 20"/>
          <p:cNvGrpSpPr>
            <a:grpSpLocks/>
          </p:cNvGrpSpPr>
          <p:nvPr/>
        </p:nvGrpSpPr>
        <p:grpSpPr bwMode="auto">
          <a:xfrm>
            <a:off x="676828" y="1880619"/>
            <a:ext cx="873125" cy="528638"/>
            <a:chOff x="963613" y="5656263"/>
            <a:chExt cx="873125" cy="530225"/>
          </a:xfrm>
        </p:grpSpPr>
        <p:grpSp>
          <p:nvGrpSpPr>
            <p:cNvPr id="158" name="Group 445"/>
            <p:cNvGrpSpPr>
              <a:grpSpLocks/>
            </p:cNvGrpSpPr>
            <p:nvPr/>
          </p:nvGrpSpPr>
          <p:grpSpPr bwMode="auto">
            <a:xfrm>
              <a:off x="963613" y="5667135"/>
              <a:ext cx="863600" cy="510155"/>
              <a:chOff x="-1836997" y="5152244"/>
              <a:chExt cx="864381" cy="509004"/>
            </a:xfrm>
          </p:grpSpPr>
          <p:sp>
            <p:nvSpPr>
              <p:cNvPr id="17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7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7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0" name="TextBox 449"/>
              <p:cNvSpPr txBox="1">
                <a:spLocks noChangeArrowheads="1"/>
              </p:cNvSpPr>
              <p:nvPr/>
            </p:nvSpPr>
            <p:spPr bwMode="auto">
              <a:xfrm>
                <a:off x="-1781385" y="5195200"/>
                <a:ext cx="756333" cy="43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(FJ0) </a:t>
                </a:r>
              </a:p>
              <a:p>
                <a:pPr algn="ctr">
                  <a:lnSpc>
                    <a:spcPct val="80000"/>
                  </a:lnSpc>
                  <a:spcBef>
                    <a:spcPct val="0"/>
                  </a:spcBef>
                  <a:buClr>
                    <a:srgbClr val="F0AB00"/>
                  </a:buClr>
                  <a:buSzTx/>
                  <a:buFont typeface="wingdings" panose="05000000000000000000" pitchFamily="2" charset="2"/>
                  <a:buNone/>
                </a:pPr>
                <a:r>
                  <a:rPr lang="en-US" altLang="en-US" sz="700" b="0" dirty="0">
                    <a:solidFill>
                      <a:srgbClr val="000000"/>
                    </a:solidFill>
                    <a:latin typeface="Calibri" panose="020F0502020204030204" pitchFamily="34" charset="0"/>
                  </a:rPr>
                  <a:t>Add New Employee / Rehire</a:t>
                </a:r>
              </a:p>
            </p:txBody>
          </p:sp>
        </p:grpSp>
        <p:grpSp>
          <p:nvGrpSpPr>
            <p:cNvPr id="159" name="Group 408"/>
            <p:cNvGrpSpPr>
              <a:grpSpLocks/>
            </p:cNvGrpSpPr>
            <p:nvPr/>
          </p:nvGrpSpPr>
          <p:grpSpPr bwMode="auto">
            <a:xfrm>
              <a:off x="963613" y="5656263"/>
              <a:ext cx="873125" cy="530225"/>
              <a:chOff x="8489732" y="4403217"/>
              <a:chExt cx="1079512" cy="294200"/>
            </a:xfrm>
          </p:grpSpPr>
          <p:sp>
            <p:nvSpPr>
              <p:cNvPr id="162"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3"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4"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5"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6"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7"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8"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9"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1" name="Group 26"/>
          <p:cNvGrpSpPr>
            <a:grpSpLocks/>
          </p:cNvGrpSpPr>
          <p:nvPr/>
        </p:nvGrpSpPr>
        <p:grpSpPr bwMode="auto">
          <a:xfrm>
            <a:off x="2046248" y="2452900"/>
            <a:ext cx="1081088" cy="404813"/>
            <a:chOff x="2555874" y="1628773"/>
            <a:chExt cx="1080708" cy="404530"/>
          </a:xfrm>
        </p:grpSpPr>
        <p:grpSp>
          <p:nvGrpSpPr>
            <p:cNvPr id="182" name="Group 278"/>
            <p:cNvGrpSpPr>
              <a:grpSpLocks/>
            </p:cNvGrpSpPr>
            <p:nvPr/>
          </p:nvGrpSpPr>
          <p:grpSpPr bwMode="auto">
            <a:xfrm>
              <a:off x="2555874" y="1628773"/>
              <a:ext cx="1079120" cy="398182"/>
              <a:chOff x="2555776" y="1628800"/>
              <a:chExt cx="1079620" cy="398140"/>
            </a:xfrm>
          </p:grpSpPr>
          <p:sp>
            <p:nvSpPr>
              <p:cNvPr id="200"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45720" rIns="36000" bIns="4572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Job Information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Changes due to Demotion</a:t>
                </a:r>
              </a:p>
            </p:txBody>
          </p:sp>
          <p:grpSp>
            <p:nvGrpSpPr>
              <p:cNvPr id="201" name="Group 284"/>
              <p:cNvGrpSpPr>
                <a:grpSpLocks/>
              </p:cNvGrpSpPr>
              <p:nvPr/>
            </p:nvGrpSpPr>
            <p:grpSpPr bwMode="auto">
              <a:xfrm>
                <a:off x="2627784" y="1628800"/>
                <a:ext cx="186692" cy="163835"/>
                <a:chOff x="-1499789" y="3692879"/>
                <a:chExt cx="186692" cy="163835"/>
              </a:xfrm>
            </p:grpSpPr>
            <p:sp>
              <p:nvSpPr>
                <p:cNvPr id="20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a:t>
                  </a:r>
                </a:p>
              </p:txBody>
            </p:sp>
          </p:grpSp>
        </p:grpSp>
        <p:grpSp>
          <p:nvGrpSpPr>
            <p:cNvPr id="183" name="Group 358"/>
            <p:cNvGrpSpPr>
              <a:grpSpLocks/>
            </p:cNvGrpSpPr>
            <p:nvPr/>
          </p:nvGrpSpPr>
          <p:grpSpPr bwMode="auto">
            <a:xfrm>
              <a:off x="2557070" y="1739103"/>
              <a:ext cx="1079512" cy="294200"/>
              <a:chOff x="8489732" y="4403217"/>
              <a:chExt cx="1079512" cy="294200"/>
            </a:xfrm>
          </p:grpSpPr>
          <p:sp>
            <p:nvSpPr>
              <p:cNvPr id="18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04" name="Group 26"/>
          <p:cNvGrpSpPr>
            <a:grpSpLocks/>
          </p:cNvGrpSpPr>
          <p:nvPr/>
        </p:nvGrpSpPr>
        <p:grpSpPr bwMode="auto">
          <a:xfrm>
            <a:off x="4950696" y="3289434"/>
            <a:ext cx="1081087" cy="404812"/>
            <a:chOff x="2555874" y="1628773"/>
            <a:chExt cx="1080708" cy="404530"/>
          </a:xfrm>
        </p:grpSpPr>
        <p:grpSp>
          <p:nvGrpSpPr>
            <p:cNvPr id="205" name="Group 278"/>
            <p:cNvGrpSpPr>
              <a:grpSpLocks/>
            </p:cNvGrpSpPr>
            <p:nvPr/>
          </p:nvGrpSpPr>
          <p:grpSpPr bwMode="auto">
            <a:xfrm>
              <a:off x="2555874" y="1628773"/>
              <a:ext cx="1079120" cy="398182"/>
              <a:chOff x="2555776" y="1628800"/>
              <a:chExt cx="1079620" cy="398140"/>
            </a:xfrm>
          </p:grpSpPr>
          <p:sp>
            <p:nvSpPr>
              <p:cNvPr id="221"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Approve</a:t>
                </a:r>
              </a:p>
              <a:p>
                <a:pPr algn="ctr" eaLnBrk="1" hangingPunct="1">
                  <a:spcBef>
                    <a:spcPct val="0"/>
                  </a:spcBef>
                  <a:buClrTx/>
                  <a:buSzTx/>
                </a:pPr>
                <a:r>
                  <a:rPr lang="en-US" altLang="en-US" sz="700" b="0" dirty="0">
                    <a:solidFill>
                      <a:srgbClr val="000000"/>
                    </a:solidFill>
                    <a:latin typeface="Calibri" panose="020F0502020204030204" pitchFamily="34" charset="0"/>
                  </a:rPr>
                  <a:t>Demotion Request</a:t>
                </a:r>
              </a:p>
            </p:txBody>
          </p:sp>
          <p:grpSp>
            <p:nvGrpSpPr>
              <p:cNvPr id="222" name="Group 284"/>
              <p:cNvGrpSpPr>
                <a:grpSpLocks/>
              </p:cNvGrpSpPr>
              <p:nvPr/>
            </p:nvGrpSpPr>
            <p:grpSpPr bwMode="auto">
              <a:xfrm>
                <a:off x="2627784" y="1628800"/>
                <a:ext cx="186692" cy="163835"/>
                <a:chOff x="-1499789" y="3692879"/>
                <a:chExt cx="186692" cy="163835"/>
              </a:xfrm>
            </p:grpSpPr>
            <p:sp>
              <p:nvSpPr>
                <p:cNvPr id="223"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4"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grpSp>
          <p:nvGrpSpPr>
            <p:cNvPr id="206" name="Group 358"/>
            <p:cNvGrpSpPr>
              <a:grpSpLocks/>
            </p:cNvGrpSpPr>
            <p:nvPr/>
          </p:nvGrpSpPr>
          <p:grpSpPr bwMode="auto">
            <a:xfrm>
              <a:off x="2557070" y="1739103"/>
              <a:ext cx="1079512" cy="294200"/>
              <a:chOff x="8489732" y="4403217"/>
              <a:chExt cx="1079512" cy="294200"/>
            </a:xfrm>
          </p:grpSpPr>
          <p:sp>
            <p:nvSpPr>
              <p:cNvPr id="207"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8"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09"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0"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1"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2"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3"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4"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5"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6"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7"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8"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19"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20"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26" name="Elbow Connector 27"/>
          <p:cNvCxnSpPr>
            <a:cxnSpLocks noChangeShapeType="1"/>
            <a:stCxn id="389" idx="0"/>
            <a:endCxn id="277" idx="2"/>
          </p:cNvCxnSpPr>
          <p:nvPr/>
        </p:nvCxnSpPr>
        <p:spPr bwMode="auto">
          <a:xfrm rot="16200000" flipH="1">
            <a:off x="4294909" y="2061679"/>
            <a:ext cx="44533" cy="2107142"/>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52" name="Group 20"/>
          <p:cNvGrpSpPr>
            <a:grpSpLocks/>
          </p:cNvGrpSpPr>
          <p:nvPr/>
        </p:nvGrpSpPr>
        <p:grpSpPr bwMode="auto">
          <a:xfrm>
            <a:off x="2904696" y="4356053"/>
            <a:ext cx="873125" cy="536575"/>
            <a:chOff x="963613" y="5656263"/>
            <a:chExt cx="873125" cy="535800"/>
          </a:xfrm>
        </p:grpSpPr>
        <p:grpSp>
          <p:nvGrpSpPr>
            <p:cNvPr id="253" name="Group 445"/>
            <p:cNvGrpSpPr>
              <a:grpSpLocks/>
            </p:cNvGrpSpPr>
            <p:nvPr/>
          </p:nvGrpSpPr>
          <p:grpSpPr bwMode="auto">
            <a:xfrm>
              <a:off x="963613" y="5666663"/>
              <a:ext cx="863600" cy="525400"/>
              <a:chOff x="-1836997" y="5151777"/>
              <a:chExt cx="864381" cy="524215"/>
            </a:xfrm>
          </p:grpSpPr>
          <p:sp>
            <p:nvSpPr>
              <p:cNvPr id="269"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FF0000"/>
                  </a:solidFill>
                  <a:latin typeface="Calibri" panose="020F0502020204030204" pitchFamily="34" charset="0"/>
                </a:endParaRPr>
              </a:p>
            </p:txBody>
          </p:sp>
          <p:cxnSp>
            <p:nvCxnSpPr>
              <p:cNvPr id="270"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271"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272" name="TextBox 449"/>
              <p:cNvSpPr txBox="1">
                <a:spLocks noChangeArrowheads="1"/>
              </p:cNvSpPr>
              <p:nvPr/>
            </p:nvSpPr>
            <p:spPr bwMode="auto">
              <a:xfrm>
                <a:off x="-1781385" y="5151777"/>
                <a:ext cx="756333" cy="52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(15O) </a:t>
                </a:r>
              </a:p>
              <a:p>
                <a:pPr algn="ctr">
                  <a:lnSpc>
                    <a:spcPct val="80000"/>
                  </a:lnSpc>
                  <a:spcBef>
                    <a:spcPct val="0"/>
                  </a:spcBef>
                  <a:buClr>
                    <a:srgbClr val="F0AB00"/>
                  </a:buClr>
                  <a:buSzTx/>
                </a:pPr>
                <a:r>
                  <a:rPr lang="en-US" altLang="en-US" sz="700" b="0" dirty="0">
                    <a:solidFill>
                      <a:srgbClr val="000000"/>
                    </a:solidFill>
                    <a:latin typeface="Calibri" panose="020F0502020204030204" pitchFamily="34" charset="0"/>
                  </a:rPr>
                  <a:t>Integration with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SAP </a:t>
                </a:r>
                <a:r>
                  <a:rPr lang="en-US" altLang="en-US" sz="700" b="0" dirty="0" err="1">
                    <a:solidFill>
                      <a:srgbClr val="000000"/>
                    </a:solidFill>
                    <a:latin typeface="Calibri" panose="020F0502020204030204" pitchFamily="34" charset="0"/>
                  </a:rPr>
                  <a:t>SuccessFactors</a:t>
                </a:r>
                <a:r>
                  <a:rPr lang="en-US" altLang="en-US" sz="700" b="0" dirty="0">
                    <a:solidFill>
                      <a:srgbClr val="000000"/>
                    </a:solidFill>
                    <a:latin typeface="Calibri" panose="020F0502020204030204" pitchFamily="34" charset="0"/>
                  </a:rPr>
                  <a:t> Employee Central Payroll</a:t>
                </a:r>
              </a:p>
            </p:txBody>
          </p:sp>
        </p:grpSp>
        <p:grpSp>
          <p:nvGrpSpPr>
            <p:cNvPr id="254" name="Group 408"/>
            <p:cNvGrpSpPr>
              <a:grpSpLocks/>
            </p:cNvGrpSpPr>
            <p:nvPr/>
          </p:nvGrpSpPr>
          <p:grpSpPr bwMode="auto">
            <a:xfrm>
              <a:off x="963613" y="5656263"/>
              <a:ext cx="873125" cy="530225"/>
              <a:chOff x="8489732" y="4403217"/>
              <a:chExt cx="1079512" cy="294200"/>
            </a:xfrm>
          </p:grpSpPr>
          <p:sp>
            <p:nvSpPr>
              <p:cNvPr id="255"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6"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7"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8"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59"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0"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1"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2"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3"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4"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5"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6"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7"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sp>
            <p:nvSpPr>
              <p:cNvPr id="268"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FF0000"/>
                  </a:solidFill>
                  <a:ea typeface="Arial Unicode MS" panose="020B0604020202020204" pitchFamily="34" charset="-128"/>
                  <a:cs typeface="Arial Unicode MS" panose="020B0604020202020204" pitchFamily="34" charset="-128"/>
                </a:endParaRPr>
              </a:p>
            </p:txBody>
          </p:sp>
        </p:grpSp>
      </p:grpSp>
      <p:sp>
        <p:nvSpPr>
          <p:cNvPr id="290" name="Rectangle 263"/>
          <p:cNvSpPr>
            <a:spLocks noChangeArrowheads="1"/>
          </p:cNvSpPr>
          <p:nvPr/>
        </p:nvSpPr>
        <p:spPr bwMode="auto">
          <a:xfrm>
            <a:off x="6342933" y="1832792"/>
            <a:ext cx="1737360" cy="314353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1"/>
              </a:buClr>
              <a:buSzPct val="80000"/>
              <a:buFont typeface="wingdings" panose="05000000000000000000" pitchFamily="2" charset="2"/>
              <a:buNone/>
            </a:pPr>
            <a:endParaRPr lang="en-US" altLang="en-US" sz="1600">
              <a:ea typeface="Arial Unicode MS" panose="020B0604020202020204" pitchFamily="34" charset="-128"/>
              <a:cs typeface="Arial Unicode MS" panose="020B0604020202020204" pitchFamily="34" charset="-128"/>
            </a:endParaRPr>
          </a:p>
        </p:txBody>
      </p:sp>
      <p:sp>
        <p:nvSpPr>
          <p:cNvPr id="291" name="Rectangle 15"/>
          <p:cNvSpPr>
            <a:spLocks noChangeArrowheads="1"/>
          </p:cNvSpPr>
          <p:nvPr/>
        </p:nvSpPr>
        <p:spPr bwMode="auto">
          <a:xfrm>
            <a:off x="6342933" y="1543866"/>
            <a:ext cx="17373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defRPr>
                <a:solidFill>
                  <a:schemeClr val="tx1"/>
                </a:solidFill>
                <a:latin typeface="Arial" panose="020B0604020202020204" pitchFamily="34" charset="0"/>
                <a:cs typeface="Arial" panose="020B0604020202020204" pitchFamily="34" charset="0"/>
              </a:defRPr>
            </a:lvl1pPr>
            <a:lvl2pPr marL="742950" indent="-285750" defTabSz="823913">
              <a:defRPr>
                <a:solidFill>
                  <a:schemeClr val="tx1"/>
                </a:solidFill>
                <a:latin typeface="Arial" panose="020B0604020202020204" pitchFamily="34" charset="0"/>
                <a:cs typeface="Arial" panose="020B0604020202020204" pitchFamily="34" charset="0"/>
              </a:defRPr>
            </a:lvl2pPr>
            <a:lvl3pPr marL="1143000" indent="-228600" defTabSz="823913">
              <a:defRPr>
                <a:solidFill>
                  <a:schemeClr val="tx1"/>
                </a:solidFill>
                <a:latin typeface="Arial" panose="020B0604020202020204" pitchFamily="34" charset="0"/>
                <a:cs typeface="Arial" panose="020B0604020202020204" pitchFamily="34" charset="0"/>
              </a:defRPr>
            </a:lvl3pPr>
            <a:lvl4pPr marL="1600200" indent="-228600" defTabSz="823913">
              <a:defRPr>
                <a:solidFill>
                  <a:schemeClr val="tx1"/>
                </a:solidFill>
                <a:latin typeface="Arial" panose="020B0604020202020204" pitchFamily="34" charset="0"/>
                <a:cs typeface="Arial" panose="020B0604020202020204" pitchFamily="34" charset="0"/>
              </a:defRPr>
            </a:lvl4pPr>
            <a:lvl5pPr marL="2057400" indent="-228600" defTabSz="823913">
              <a:defRPr>
                <a:solidFill>
                  <a:schemeClr val="tx1"/>
                </a:solidFill>
                <a:latin typeface="Arial" panose="020B0604020202020204" pitchFamily="34" charset="0"/>
                <a:cs typeface="Arial" panose="020B0604020202020204" pitchFamily="34" charset="0"/>
              </a:defRPr>
            </a:lvl5pPr>
            <a:lvl6pPr marL="25146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39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800" b="1" dirty="0">
                <a:solidFill>
                  <a:schemeClr val="accent2"/>
                </a:solidFill>
              </a:rPr>
              <a:t>HR Business Partner</a:t>
            </a:r>
            <a:br>
              <a:rPr lang="en-US" altLang="en-US" sz="800" b="1" dirty="0">
                <a:solidFill>
                  <a:schemeClr val="accent2"/>
                </a:solidFill>
              </a:rPr>
            </a:br>
            <a:r>
              <a:rPr lang="en-US" altLang="en-US" sz="800" dirty="0">
                <a:solidFill>
                  <a:schemeClr val="accent2"/>
                </a:solidFill>
              </a:rPr>
              <a:t>(of employee)</a:t>
            </a:r>
            <a:endParaRPr lang="en-US" altLang="en-US" sz="800" b="1" dirty="0">
              <a:solidFill>
                <a:schemeClr val="accent2"/>
              </a:solidFill>
            </a:endParaRPr>
          </a:p>
        </p:txBody>
      </p:sp>
      <p:grpSp>
        <p:nvGrpSpPr>
          <p:cNvPr id="321" name="Group 26"/>
          <p:cNvGrpSpPr>
            <a:grpSpLocks/>
          </p:cNvGrpSpPr>
          <p:nvPr/>
        </p:nvGrpSpPr>
        <p:grpSpPr bwMode="auto">
          <a:xfrm>
            <a:off x="6679483" y="3915020"/>
            <a:ext cx="1081088" cy="404812"/>
            <a:chOff x="2555874" y="1628773"/>
            <a:chExt cx="1080708" cy="404530"/>
          </a:xfrm>
        </p:grpSpPr>
        <p:grpSp>
          <p:nvGrpSpPr>
            <p:cNvPr id="322" name="Group 278"/>
            <p:cNvGrpSpPr>
              <a:grpSpLocks/>
            </p:cNvGrpSpPr>
            <p:nvPr/>
          </p:nvGrpSpPr>
          <p:grpSpPr bwMode="auto">
            <a:xfrm>
              <a:off x="2555874" y="1628773"/>
              <a:ext cx="1079120" cy="398182"/>
              <a:chOff x="2555776" y="1628800"/>
              <a:chExt cx="1079620" cy="398140"/>
            </a:xfrm>
          </p:grpSpPr>
          <p:sp>
            <p:nvSpPr>
              <p:cNvPr id="338"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Process Approved</a:t>
                </a:r>
              </a:p>
              <a:p>
                <a:pPr algn="ctr" eaLnBrk="1" hangingPunct="1">
                  <a:spcBef>
                    <a:spcPct val="0"/>
                  </a:spcBef>
                  <a:buClrTx/>
                  <a:buSzTx/>
                </a:pPr>
                <a:r>
                  <a:rPr lang="en-US" altLang="en-US" sz="700" b="0" dirty="0">
                    <a:solidFill>
                      <a:srgbClr val="000000"/>
                    </a:solidFill>
                    <a:latin typeface="Calibri" panose="020F0502020204030204" pitchFamily="34" charset="0"/>
                  </a:rPr>
                  <a:t>Demotion Request</a:t>
                </a:r>
              </a:p>
            </p:txBody>
          </p:sp>
          <p:grpSp>
            <p:nvGrpSpPr>
              <p:cNvPr id="339" name="Group 284"/>
              <p:cNvGrpSpPr>
                <a:grpSpLocks/>
              </p:cNvGrpSpPr>
              <p:nvPr/>
            </p:nvGrpSpPr>
            <p:grpSpPr bwMode="auto">
              <a:xfrm>
                <a:off x="2627784" y="1628800"/>
                <a:ext cx="186692" cy="163835"/>
                <a:chOff x="-1499789" y="3692879"/>
                <a:chExt cx="186692" cy="163835"/>
              </a:xfrm>
            </p:grpSpPr>
            <p:sp>
              <p:nvSpPr>
                <p:cNvPr id="34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4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D</a:t>
                  </a:r>
                </a:p>
              </p:txBody>
            </p:sp>
          </p:grpSp>
        </p:grpSp>
        <p:grpSp>
          <p:nvGrpSpPr>
            <p:cNvPr id="323" name="Group 358"/>
            <p:cNvGrpSpPr>
              <a:grpSpLocks/>
            </p:cNvGrpSpPr>
            <p:nvPr/>
          </p:nvGrpSpPr>
          <p:grpSpPr bwMode="auto">
            <a:xfrm>
              <a:off x="2557070" y="1739103"/>
              <a:ext cx="1079512" cy="294200"/>
              <a:chOff x="8489732" y="4403217"/>
              <a:chExt cx="1079512" cy="294200"/>
            </a:xfrm>
          </p:grpSpPr>
          <p:sp>
            <p:nvSpPr>
              <p:cNvPr id="32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9"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0"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1"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2"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3"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4"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5"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6"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7"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43" name="Group 26"/>
          <p:cNvGrpSpPr>
            <a:grpSpLocks/>
          </p:cNvGrpSpPr>
          <p:nvPr/>
        </p:nvGrpSpPr>
        <p:grpSpPr bwMode="auto">
          <a:xfrm>
            <a:off x="3384564" y="2452900"/>
            <a:ext cx="1081088" cy="404813"/>
            <a:chOff x="2555874" y="1628773"/>
            <a:chExt cx="1080708" cy="404530"/>
          </a:xfrm>
        </p:grpSpPr>
        <p:grpSp>
          <p:nvGrpSpPr>
            <p:cNvPr id="344" name="Group 278"/>
            <p:cNvGrpSpPr>
              <a:grpSpLocks/>
            </p:cNvGrpSpPr>
            <p:nvPr/>
          </p:nvGrpSpPr>
          <p:grpSpPr bwMode="auto">
            <a:xfrm>
              <a:off x="2555874" y="1628773"/>
              <a:ext cx="1079120" cy="398182"/>
              <a:chOff x="2555776" y="1628800"/>
              <a:chExt cx="1079620" cy="398140"/>
            </a:xfrm>
          </p:grpSpPr>
          <p:sp>
            <p:nvSpPr>
              <p:cNvPr id="360" name="Rounded Rectangle 333"/>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36000" tIns="36000" rIns="36000" bIns="36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Enter </a:t>
                </a:r>
                <a:br>
                  <a:rPr lang="en-US" altLang="en-US" sz="700" b="0" dirty="0">
                    <a:solidFill>
                      <a:srgbClr val="000000"/>
                    </a:solidFill>
                    <a:latin typeface="Calibri" panose="020F0502020204030204" pitchFamily="34" charset="0"/>
                  </a:rPr>
                </a:br>
                <a:r>
                  <a:rPr lang="en-US" altLang="en-US" sz="700" b="0" dirty="0">
                    <a:solidFill>
                      <a:srgbClr val="000000"/>
                    </a:solidFill>
                    <a:latin typeface="Calibri" panose="020F0502020204030204" pitchFamily="34" charset="0"/>
                  </a:rPr>
                  <a:t>Compensation Information Changes due to Demotion</a:t>
                </a:r>
              </a:p>
            </p:txBody>
          </p:sp>
          <p:grpSp>
            <p:nvGrpSpPr>
              <p:cNvPr id="361" name="Group 284"/>
              <p:cNvGrpSpPr>
                <a:grpSpLocks/>
              </p:cNvGrpSpPr>
              <p:nvPr/>
            </p:nvGrpSpPr>
            <p:grpSpPr bwMode="auto">
              <a:xfrm>
                <a:off x="2627784" y="1628800"/>
                <a:ext cx="186692" cy="163835"/>
                <a:chOff x="-1499789" y="3692879"/>
                <a:chExt cx="186692" cy="163835"/>
              </a:xfrm>
            </p:grpSpPr>
            <p:sp>
              <p:nvSpPr>
                <p:cNvPr id="36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6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a:t>
                  </a:r>
                </a:p>
              </p:txBody>
            </p:sp>
          </p:grpSp>
        </p:grpSp>
        <p:grpSp>
          <p:nvGrpSpPr>
            <p:cNvPr id="345" name="Group 358"/>
            <p:cNvGrpSpPr>
              <a:grpSpLocks/>
            </p:cNvGrpSpPr>
            <p:nvPr/>
          </p:nvGrpSpPr>
          <p:grpSpPr bwMode="auto">
            <a:xfrm>
              <a:off x="2557070" y="1739103"/>
              <a:ext cx="1079512" cy="294200"/>
              <a:chOff x="8489732" y="4403217"/>
              <a:chExt cx="1079512" cy="294200"/>
            </a:xfrm>
          </p:grpSpPr>
          <p:sp>
            <p:nvSpPr>
              <p:cNvPr id="34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4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66" name="Group 689"/>
          <p:cNvGrpSpPr>
            <a:grpSpLocks/>
          </p:cNvGrpSpPr>
          <p:nvPr/>
        </p:nvGrpSpPr>
        <p:grpSpPr bwMode="auto">
          <a:xfrm>
            <a:off x="3115861" y="2259781"/>
            <a:ext cx="276225" cy="150813"/>
            <a:chOff x="7020496" y="4784785"/>
            <a:chExt cx="275109" cy="150745"/>
          </a:xfrm>
        </p:grpSpPr>
        <p:grpSp>
          <p:nvGrpSpPr>
            <p:cNvPr id="367" name="Group 118"/>
            <p:cNvGrpSpPr>
              <a:grpSpLocks/>
            </p:cNvGrpSpPr>
            <p:nvPr/>
          </p:nvGrpSpPr>
          <p:grpSpPr bwMode="auto">
            <a:xfrm>
              <a:off x="7020496" y="4784785"/>
              <a:ext cx="275109" cy="150745"/>
              <a:chOff x="7022877" y="4789547"/>
              <a:chExt cx="275109" cy="150745"/>
            </a:xfrm>
          </p:grpSpPr>
          <p:grpSp>
            <p:nvGrpSpPr>
              <p:cNvPr id="375" name="Group 132"/>
              <p:cNvGrpSpPr>
                <a:grpSpLocks/>
              </p:cNvGrpSpPr>
              <p:nvPr/>
            </p:nvGrpSpPr>
            <p:grpSpPr bwMode="auto">
              <a:xfrm>
                <a:off x="7022877" y="4789547"/>
                <a:ext cx="275109" cy="146939"/>
                <a:chOff x="3014456" y="6923053"/>
                <a:chExt cx="1242639" cy="663709"/>
              </a:xfrm>
            </p:grpSpPr>
            <p:sp>
              <p:nvSpPr>
                <p:cNvPr id="383" name="Freeform 382"/>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8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77" name="Group 541"/>
              <p:cNvGrpSpPr>
                <a:grpSpLocks/>
              </p:cNvGrpSpPr>
              <p:nvPr/>
            </p:nvGrpSpPr>
            <p:grpSpPr bwMode="auto">
              <a:xfrm>
                <a:off x="7029450" y="4894573"/>
                <a:ext cx="268536" cy="45719"/>
                <a:chOff x="7588635" y="4913826"/>
                <a:chExt cx="495416" cy="33609"/>
              </a:xfrm>
            </p:grpSpPr>
            <p:sp>
              <p:nvSpPr>
                <p:cNvPr id="378"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68" name="Group 654"/>
            <p:cNvGrpSpPr>
              <a:grpSpLocks/>
            </p:cNvGrpSpPr>
            <p:nvPr/>
          </p:nvGrpSpPr>
          <p:grpSpPr bwMode="auto">
            <a:xfrm>
              <a:off x="7035027" y="4886004"/>
              <a:ext cx="249169" cy="45720"/>
              <a:chOff x="1171328" y="3126737"/>
              <a:chExt cx="413886" cy="45739"/>
            </a:xfrm>
          </p:grpSpPr>
          <p:sp>
            <p:nvSpPr>
              <p:cNvPr id="37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6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7" name="Elbow Connector 6"/>
          <p:cNvCxnSpPr>
            <a:stCxn id="383" idx="37"/>
            <a:endCxn id="360" idx="0"/>
          </p:cNvCxnSpPr>
          <p:nvPr/>
        </p:nvCxnSpPr>
        <p:spPr>
          <a:xfrm>
            <a:off x="3392086" y="2400566"/>
            <a:ext cx="532228" cy="16345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86" name="Group 689"/>
          <p:cNvGrpSpPr>
            <a:grpSpLocks/>
          </p:cNvGrpSpPr>
          <p:nvPr/>
        </p:nvGrpSpPr>
        <p:grpSpPr bwMode="auto">
          <a:xfrm rot="10800000">
            <a:off x="3127081" y="2942171"/>
            <a:ext cx="276225" cy="150813"/>
            <a:chOff x="7020496" y="4784785"/>
            <a:chExt cx="275109" cy="150745"/>
          </a:xfrm>
        </p:grpSpPr>
        <p:grpSp>
          <p:nvGrpSpPr>
            <p:cNvPr id="387" name="Group 118"/>
            <p:cNvGrpSpPr>
              <a:grpSpLocks/>
            </p:cNvGrpSpPr>
            <p:nvPr/>
          </p:nvGrpSpPr>
          <p:grpSpPr bwMode="auto">
            <a:xfrm>
              <a:off x="7020496" y="4784785"/>
              <a:ext cx="275109" cy="150745"/>
              <a:chOff x="7022877" y="4789547"/>
              <a:chExt cx="275109" cy="150745"/>
            </a:xfrm>
          </p:grpSpPr>
          <p:grpSp>
            <p:nvGrpSpPr>
              <p:cNvPr id="395" name="Group 132"/>
              <p:cNvGrpSpPr>
                <a:grpSpLocks/>
              </p:cNvGrpSpPr>
              <p:nvPr/>
            </p:nvGrpSpPr>
            <p:grpSpPr bwMode="auto">
              <a:xfrm>
                <a:off x="7022877" y="4789547"/>
                <a:ext cx="275109" cy="146939"/>
                <a:chOff x="3014456" y="6923053"/>
                <a:chExt cx="1242639" cy="663709"/>
              </a:xfrm>
            </p:grpSpPr>
            <p:sp>
              <p:nvSpPr>
                <p:cNvPr id="400" name="Freeform 399"/>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0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96" name="Group 541"/>
              <p:cNvGrpSpPr>
                <a:grpSpLocks/>
              </p:cNvGrpSpPr>
              <p:nvPr/>
            </p:nvGrpSpPr>
            <p:grpSpPr bwMode="auto">
              <a:xfrm>
                <a:off x="7029450" y="4894573"/>
                <a:ext cx="268536" cy="45719"/>
                <a:chOff x="7588635" y="4913826"/>
                <a:chExt cx="495416" cy="33609"/>
              </a:xfrm>
            </p:grpSpPr>
            <p:sp>
              <p:nvSpPr>
                <p:cNvPr id="39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88" name="Group 654"/>
            <p:cNvGrpSpPr>
              <a:grpSpLocks/>
            </p:cNvGrpSpPr>
            <p:nvPr/>
          </p:nvGrpSpPr>
          <p:grpSpPr bwMode="auto">
            <a:xfrm>
              <a:off x="7035027" y="4886004"/>
              <a:ext cx="249169" cy="45720"/>
              <a:chOff x="1171328" y="3126737"/>
              <a:chExt cx="413886" cy="45739"/>
            </a:xfrm>
          </p:grpSpPr>
          <p:sp>
            <p:nvSpPr>
              <p:cNvPr id="39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8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3" name="Elbow Connector 12"/>
          <p:cNvCxnSpPr>
            <a:stCxn id="360" idx="2"/>
            <a:endCxn id="397" idx="1"/>
          </p:cNvCxnSpPr>
          <p:nvPr/>
        </p:nvCxnSpPr>
        <p:spPr>
          <a:xfrm rot="5400000">
            <a:off x="3603324" y="2644993"/>
            <a:ext cx="114623" cy="52735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08" name="Group 689"/>
          <p:cNvGrpSpPr>
            <a:grpSpLocks/>
          </p:cNvGrpSpPr>
          <p:nvPr/>
        </p:nvGrpSpPr>
        <p:grpSpPr bwMode="auto">
          <a:xfrm>
            <a:off x="7074775" y="4478840"/>
            <a:ext cx="276225" cy="150813"/>
            <a:chOff x="7020496" y="4784785"/>
            <a:chExt cx="275109" cy="150745"/>
          </a:xfrm>
        </p:grpSpPr>
        <p:grpSp>
          <p:nvGrpSpPr>
            <p:cNvPr id="409" name="Group 118"/>
            <p:cNvGrpSpPr>
              <a:grpSpLocks/>
            </p:cNvGrpSpPr>
            <p:nvPr/>
          </p:nvGrpSpPr>
          <p:grpSpPr bwMode="auto">
            <a:xfrm>
              <a:off x="7020496" y="4784785"/>
              <a:ext cx="275109" cy="150745"/>
              <a:chOff x="7022877" y="4789547"/>
              <a:chExt cx="275109" cy="150745"/>
            </a:xfrm>
          </p:grpSpPr>
          <p:grpSp>
            <p:nvGrpSpPr>
              <p:cNvPr id="417" name="Group 132"/>
              <p:cNvGrpSpPr>
                <a:grpSpLocks/>
              </p:cNvGrpSpPr>
              <p:nvPr/>
            </p:nvGrpSpPr>
            <p:grpSpPr bwMode="auto">
              <a:xfrm>
                <a:off x="7022877" y="4789547"/>
                <a:ext cx="275109" cy="146939"/>
                <a:chOff x="3014456" y="6923053"/>
                <a:chExt cx="1242639" cy="663709"/>
              </a:xfrm>
            </p:grpSpPr>
            <p:sp>
              <p:nvSpPr>
                <p:cNvPr id="422" name="Freeform 42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2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18" name="Group 541"/>
              <p:cNvGrpSpPr>
                <a:grpSpLocks/>
              </p:cNvGrpSpPr>
              <p:nvPr/>
            </p:nvGrpSpPr>
            <p:grpSpPr bwMode="auto">
              <a:xfrm>
                <a:off x="7029450" y="4894573"/>
                <a:ext cx="268536" cy="45719"/>
                <a:chOff x="7588635" y="4913826"/>
                <a:chExt cx="495416" cy="33609"/>
              </a:xfrm>
            </p:grpSpPr>
            <p:sp>
              <p:nvSpPr>
                <p:cNvPr id="41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2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10" name="Group 654"/>
            <p:cNvGrpSpPr>
              <a:grpSpLocks/>
            </p:cNvGrpSpPr>
            <p:nvPr/>
          </p:nvGrpSpPr>
          <p:grpSpPr bwMode="auto">
            <a:xfrm>
              <a:off x="7035027" y="4886004"/>
              <a:ext cx="249169" cy="45720"/>
              <a:chOff x="1171328" y="3126737"/>
              <a:chExt cx="413886" cy="45739"/>
            </a:xfrm>
          </p:grpSpPr>
          <p:sp>
            <p:nvSpPr>
              <p:cNvPr id="41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1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1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0" name="Straight Arrow Connector 19"/>
          <p:cNvCxnSpPr>
            <a:stCxn id="338" idx="2"/>
            <a:endCxn id="422" idx="0"/>
          </p:cNvCxnSpPr>
          <p:nvPr/>
        </p:nvCxnSpPr>
        <p:spPr>
          <a:xfrm>
            <a:off x="7219233" y="4313480"/>
            <a:ext cx="4255" cy="16842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 name="Elbow Connector 2"/>
          <p:cNvCxnSpPr>
            <a:stCxn id="378" idx="1"/>
            <a:endCxn id="200" idx="0"/>
          </p:cNvCxnSpPr>
          <p:nvPr/>
        </p:nvCxnSpPr>
        <p:spPr>
          <a:xfrm rot="10800000" flipV="1">
            <a:off x="2585999" y="2386781"/>
            <a:ext cx="536213" cy="17724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8" name="Elbow Connector 7"/>
          <p:cNvCxnSpPr>
            <a:stCxn id="200" idx="2"/>
            <a:endCxn id="400" idx="38"/>
          </p:cNvCxnSpPr>
          <p:nvPr/>
        </p:nvCxnSpPr>
        <p:spPr>
          <a:xfrm rot="16200000" flipH="1">
            <a:off x="2803884" y="2633475"/>
            <a:ext cx="105782" cy="54155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44" name="TextBox 1"/>
          <p:cNvSpPr txBox="1">
            <a:spLocks noChangeArrowheads="1"/>
          </p:cNvSpPr>
          <p:nvPr/>
        </p:nvSpPr>
        <p:spPr bwMode="auto">
          <a:xfrm>
            <a:off x="5331162" y="4362080"/>
            <a:ext cx="1709763"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Integration with </a:t>
            </a:r>
            <a:br>
              <a:rPr lang="en-US" altLang="en-US" sz="600" b="0" dirty="0">
                <a:ea typeface="Arial Unicode MS" panose="020B0604020202020204" pitchFamily="34" charset="-128"/>
                <a:cs typeface="Arial Unicode MS" panose="020B0604020202020204" pitchFamily="34" charset="-128"/>
              </a:rPr>
            </a:br>
            <a:r>
              <a:rPr lang="de-DE" altLang="en-US" sz="600" b="0" dirty="0">
                <a:ea typeface="Arial Unicode MS" panose="020B0604020202020204" pitchFamily="34" charset="-128"/>
                <a:cs typeface="Arial Unicode MS" panose="020B0604020202020204" pitchFamily="34" charset="-128"/>
              </a:rPr>
              <a:t>SAP </a:t>
            </a:r>
            <a:r>
              <a:rPr lang="de-DE" altLang="en-US" sz="600" b="0" dirty="0" err="1">
                <a:ea typeface="Arial Unicode MS" panose="020B0604020202020204" pitchFamily="34" charset="-128"/>
                <a:cs typeface="Arial Unicode MS" panose="020B0604020202020204" pitchFamily="34" charset="-128"/>
              </a:rPr>
              <a:t>SuccessFactors</a:t>
            </a:r>
            <a:r>
              <a:rPr lang="de-DE" altLang="en-US" sz="600" b="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sp>
        <p:nvSpPr>
          <p:cNvPr id="245" name="TextBox 1"/>
          <p:cNvSpPr txBox="1">
            <a:spLocks noChangeArrowheads="1"/>
          </p:cNvSpPr>
          <p:nvPr/>
        </p:nvSpPr>
        <p:spPr bwMode="auto">
          <a:xfrm>
            <a:off x="7355860" y="4362080"/>
            <a:ext cx="1709763"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No i</a:t>
            </a:r>
            <a:r>
              <a:rPr lang="en-US" altLang="en-US" sz="600" b="0" dirty="0">
                <a:ea typeface="Arial Unicode MS" panose="020B0604020202020204" pitchFamily="34" charset="-128"/>
                <a:cs typeface="Arial Unicode MS" panose="020B0604020202020204" pitchFamily="34" charset="-128"/>
              </a:rPr>
              <a:t>ntegration with </a:t>
            </a:r>
            <a:br>
              <a:rPr lang="en-US" altLang="en-US" sz="600" b="0" dirty="0">
                <a:ea typeface="Arial Unicode MS" panose="020B0604020202020204" pitchFamily="34" charset="-128"/>
                <a:cs typeface="Arial Unicode MS" panose="020B0604020202020204" pitchFamily="34" charset="-128"/>
              </a:rPr>
            </a:br>
            <a:r>
              <a:rPr lang="de-DE" altLang="en-US" sz="600" dirty="0">
                <a:ea typeface="Arial Unicode MS" panose="020B0604020202020204" pitchFamily="34" charset="-128"/>
                <a:cs typeface="Arial Unicode MS" panose="020B0604020202020204" pitchFamily="34" charset="-128"/>
              </a:rPr>
              <a:t>SAP </a:t>
            </a:r>
            <a:r>
              <a:rPr lang="de-DE" altLang="en-US" sz="600" dirty="0" err="1">
                <a:ea typeface="Arial Unicode MS" panose="020B0604020202020204" pitchFamily="34" charset="-128"/>
                <a:cs typeface="Arial Unicode MS" panose="020B0604020202020204" pitchFamily="34" charset="-128"/>
              </a:rPr>
              <a:t>SuccessFactors</a:t>
            </a:r>
            <a:r>
              <a:rPr lang="de-DE" altLang="en-US" sz="600" dirty="0">
                <a:ea typeface="Arial Unicode MS" panose="020B0604020202020204" pitchFamily="34" charset="-128"/>
                <a:cs typeface="Arial Unicode MS" panose="020B0604020202020204" pitchFamily="34" charset="-128"/>
              </a:rPr>
              <a:t> </a:t>
            </a:r>
            <a:r>
              <a:rPr lang="en-US" altLang="en-US" sz="600" b="0" dirty="0">
                <a:ea typeface="Arial Unicode MS" panose="020B0604020202020204" pitchFamily="34" charset="-128"/>
                <a:cs typeface="Arial Unicode MS" panose="020B0604020202020204" pitchFamily="34" charset="-128"/>
              </a:rPr>
              <a:t>Employee Central Payroll</a:t>
            </a:r>
          </a:p>
        </p:txBody>
      </p:sp>
      <p:graphicFrame>
        <p:nvGraphicFramePr>
          <p:cNvPr id="227" name="Table 226"/>
          <p:cNvGraphicFramePr>
            <a:graphicFrameLocks noGrp="1"/>
          </p:cNvGraphicFramePr>
          <p:nvPr>
            <p:extLst>
              <p:ext uri="{D42A27DB-BD31-4B8C-83A1-F6EECF244321}">
                <p14:modId xmlns:p14="http://schemas.microsoft.com/office/powerpoint/2010/main" val="2850227229"/>
              </p:ext>
            </p:extLst>
          </p:nvPr>
        </p:nvGraphicFramePr>
        <p:xfrm>
          <a:off x="100939" y="5194731"/>
          <a:ext cx="6720765" cy="1142099"/>
        </p:xfrm>
        <a:graphic>
          <a:graphicData uri="http://schemas.openxmlformats.org/drawingml/2006/table">
            <a:tbl>
              <a:tblPr/>
              <a:tblGrid>
                <a:gridCol w="399275">
                  <a:extLst>
                    <a:ext uri="{9D8B030D-6E8A-4147-A177-3AD203B41FA5}">
                      <a16:colId xmlns:a16="http://schemas.microsoft.com/office/drawing/2014/main" val="20000"/>
                    </a:ext>
                  </a:extLst>
                </a:gridCol>
                <a:gridCol w="6321490">
                  <a:extLst>
                    <a:ext uri="{9D8B030D-6E8A-4147-A177-3AD203B41FA5}">
                      <a16:colId xmlns:a16="http://schemas.microsoft.com/office/drawing/2014/main" val="20001"/>
                    </a:ext>
                  </a:extLst>
                </a:gridCol>
              </a:tblGrid>
              <a:tr h="228451">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Change Job and Compensation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Job Information</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Change Job and Compensation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Compensation Information </a:t>
                      </a: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To Do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section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Approve Requests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tile   </a:t>
                      </a:r>
                      <a:r>
                        <a:rPr kumimoji="0" lang="en-US"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8" marR="36008" marT="45626" marB="4562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rPr>
                        <a:t>Home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To Do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section </a:t>
                      </a:r>
                      <a:r>
                        <a:rPr kumimoji="0" lang="en-US" altLang="en-US" sz="800" b="0" i="0"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 </a:t>
                      </a:r>
                      <a:r>
                        <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sym typeface="Symbol" pitchFamily="18" charset="2"/>
                        </a:rPr>
                        <a:t>Approve Requests </a:t>
                      </a:r>
                      <a:r>
                        <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tile   </a:t>
                      </a:r>
                      <a:r>
                        <a:rPr kumimoji="0" lang="en-US"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800" b="0" i="1" u="none" strike="noStrike" kern="1200" cap="none" spc="0" normalizeH="0" baseline="0" noProof="0" dirty="0">
                        <a:ln>
                          <a:noFill/>
                        </a:ln>
                        <a:solidFill>
                          <a:srgbClr val="000000"/>
                        </a:solidFill>
                        <a:effectLst/>
                        <a:uLnTx/>
                        <a:uFillTx/>
                        <a:latin typeface="Arial" charset="0"/>
                        <a:ea typeface="+mn-ea"/>
                        <a:cs typeface="Arial" charset="0"/>
                      </a:endParaRPr>
                    </a:p>
                  </a:txBody>
                  <a:tcPr marL="36008" marR="36008" marT="45626" marB="45626"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8" name="Rectangle 368"/>
          <p:cNvSpPr>
            <a:spLocks noChangeArrowheads="1"/>
          </p:cNvSpPr>
          <p:nvPr/>
        </p:nvSpPr>
        <p:spPr bwMode="auto">
          <a:xfrm>
            <a:off x="-7010" y="4978831"/>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229" name="Group 245"/>
          <p:cNvGrpSpPr>
            <a:grpSpLocks/>
          </p:cNvGrpSpPr>
          <p:nvPr/>
        </p:nvGrpSpPr>
        <p:grpSpPr bwMode="auto">
          <a:xfrm>
            <a:off x="189840" y="5448731"/>
            <a:ext cx="187325" cy="163513"/>
            <a:chOff x="-1500351" y="3692879"/>
            <a:chExt cx="187346" cy="163380"/>
          </a:xfrm>
        </p:grpSpPr>
        <p:sp>
          <p:nvSpPr>
            <p:cNvPr id="23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32" name="Group 245"/>
          <p:cNvGrpSpPr>
            <a:grpSpLocks/>
          </p:cNvGrpSpPr>
          <p:nvPr/>
        </p:nvGrpSpPr>
        <p:grpSpPr bwMode="auto">
          <a:xfrm>
            <a:off x="189840" y="5678919"/>
            <a:ext cx="187325" cy="163512"/>
            <a:chOff x="-1500351" y="3692879"/>
            <a:chExt cx="187346" cy="163380"/>
          </a:xfrm>
        </p:grpSpPr>
        <p:sp>
          <p:nvSpPr>
            <p:cNvPr id="2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grpSp>
        <p:nvGrpSpPr>
          <p:cNvPr id="237" name="Group 245"/>
          <p:cNvGrpSpPr>
            <a:grpSpLocks/>
          </p:cNvGrpSpPr>
          <p:nvPr/>
        </p:nvGrpSpPr>
        <p:grpSpPr bwMode="auto">
          <a:xfrm>
            <a:off x="189840" y="5905931"/>
            <a:ext cx="187325" cy="163513"/>
            <a:chOff x="-1500351" y="3692879"/>
            <a:chExt cx="187346" cy="163380"/>
          </a:xfrm>
        </p:grpSpPr>
        <p:sp>
          <p:nvSpPr>
            <p:cNvPr id="2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a:t>
              </a:r>
            </a:p>
          </p:txBody>
        </p:sp>
      </p:grpSp>
      <p:grpSp>
        <p:nvGrpSpPr>
          <p:cNvPr id="240" name="Group 245"/>
          <p:cNvGrpSpPr>
            <a:grpSpLocks/>
          </p:cNvGrpSpPr>
          <p:nvPr/>
        </p:nvGrpSpPr>
        <p:grpSpPr bwMode="auto">
          <a:xfrm>
            <a:off x="189840" y="6136119"/>
            <a:ext cx="187325" cy="163512"/>
            <a:chOff x="-1500351" y="3692879"/>
            <a:chExt cx="187346" cy="163380"/>
          </a:xfrm>
        </p:grpSpPr>
        <p:sp>
          <p:nvSpPr>
            <p:cNvPr id="24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sp>
        <p:nvSpPr>
          <p:cNvPr id="243" name="TextBox 306"/>
          <p:cNvSpPr txBox="1">
            <a:spLocks noChangeArrowheads="1"/>
          </p:cNvSpPr>
          <p:nvPr/>
        </p:nvSpPr>
        <p:spPr bwMode="auto">
          <a:xfrm>
            <a:off x="100940" y="6378975"/>
            <a:ext cx="234791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225" name="Group 224"/>
          <p:cNvGrpSpPr/>
          <p:nvPr/>
        </p:nvGrpSpPr>
        <p:grpSpPr>
          <a:xfrm>
            <a:off x="5350108" y="2915267"/>
            <a:ext cx="490598" cy="358775"/>
            <a:chOff x="7427851" y="2553254"/>
            <a:chExt cx="490598" cy="358775"/>
          </a:xfrm>
        </p:grpSpPr>
        <p:grpSp>
          <p:nvGrpSpPr>
            <p:cNvPr id="248" name="Group 361"/>
            <p:cNvGrpSpPr>
              <a:grpSpLocks/>
            </p:cNvGrpSpPr>
            <p:nvPr/>
          </p:nvGrpSpPr>
          <p:grpSpPr bwMode="auto">
            <a:xfrm>
              <a:off x="7427851" y="2639445"/>
              <a:ext cx="272008" cy="272584"/>
              <a:chOff x="514868" y="5661248"/>
              <a:chExt cx="272014" cy="272014"/>
            </a:xfrm>
          </p:grpSpPr>
          <p:sp>
            <p:nvSpPr>
              <p:cNvPr id="276"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7"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78" name="Group 370"/>
              <p:cNvGrpSpPr>
                <a:grpSpLocks/>
              </p:cNvGrpSpPr>
              <p:nvPr/>
            </p:nvGrpSpPr>
            <p:grpSpPr bwMode="auto">
              <a:xfrm>
                <a:off x="571578" y="5744390"/>
                <a:ext cx="158594" cy="105730"/>
                <a:chOff x="558006" y="5400998"/>
                <a:chExt cx="190500" cy="127001"/>
              </a:xfrm>
            </p:grpSpPr>
            <p:sp>
              <p:nvSpPr>
                <p:cNvPr id="279"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80"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1"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73"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74"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75" name="Gerade Verbindung 491"/>
            <p:cNvCxnSpPr>
              <a:cxnSpLocks noChangeShapeType="1"/>
              <a:endCxn id="274"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2" name="Group 281"/>
          <p:cNvGrpSpPr/>
          <p:nvPr/>
        </p:nvGrpSpPr>
        <p:grpSpPr>
          <a:xfrm>
            <a:off x="7084425" y="3542014"/>
            <a:ext cx="490598" cy="358775"/>
            <a:chOff x="7427851" y="2553254"/>
            <a:chExt cx="490598" cy="358775"/>
          </a:xfrm>
        </p:grpSpPr>
        <p:grpSp>
          <p:nvGrpSpPr>
            <p:cNvPr id="283" name="Group 361"/>
            <p:cNvGrpSpPr>
              <a:grpSpLocks/>
            </p:cNvGrpSpPr>
            <p:nvPr/>
          </p:nvGrpSpPr>
          <p:grpSpPr bwMode="auto">
            <a:xfrm>
              <a:off x="7427851" y="2639445"/>
              <a:ext cx="272008" cy="272584"/>
              <a:chOff x="514868" y="5661248"/>
              <a:chExt cx="272014" cy="272014"/>
            </a:xfrm>
          </p:grpSpPr>
          <p:sp>
            <p:nvSpPr>
              <p:cNvPr id="287"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8"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89" name="Group 370"/>
              <p:cNvGrpSpPr>
                <a:grpSpLocks/>
              </p:cNvGrpSpPr>
              <p:nvPr/>
            </p:nvGrpSpPr>
            <p:grpSpPr bwMode="auto">
              <a:xfrm>
                <a:off x="571578" y="5744390"/>
                <a:ext cx="158594" cy="105730"/>
                <a:chOff x="558006" y="5400998"/>
                <a:chExt cx="190500" cy="127001"/>
              </a:xfrm>
            </p:grpSpPr>
            <p:sp>
              <p:nvSpPr>
                <p:cNvPr id="292"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93"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4"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84"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285"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86" name="Gerade Verbindung 491"/>
            <p:cNvCxnSpPr>
              <a:cxnSpLocks noChangeShapeType="1"/>
              <a:endCxn id="285"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 name="Connector: Elbow 3"/>
          <p:cNvCxnSpPr>
            <a:stCxn id="432" idx="6"/>
            <a:endCxn id="369" idx="0"/>
          </p:cNvCxnSpPr>
          <p:nvPr/>
        </p:nvCxnSpPr>
        <p:spPr>
          <a:xfrm>
            <a:off x="2161647" y="2146428"/>
            <a:ext cx="1093915" cy="11335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9" name="Straight Arrow Connector 8"/>
          <p:cNvCxnSpPr>
            <a:stCxn id="177" idx="3"/>
            <a:endCxn id="432" idx="2"/>
          </p:cNvCxnSpPr>
          <p:nvPr/>
        </p:nvCxnSpPr>
        <p:spPr>
          <a:xfrm>
            <a:off x="1540428" y="2145728"/>
            <a:ext cx="390421" cy="700"/>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p:cNvCxnSpPr>
            <a:stCxn id="277" idx="4"/>
            <a:endCxn id="221" idx="0"/>
          </p:cNvCxnSpPr>
          <p:nvPr/>
        </p:nvCxnSpPr>
        <p:spPr>
          <a:xfrm>
            <a:off x="5485840" y="3253404"/>
            <a:ext cx="4605" cy="14715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5"/>
          <p:cNvCxnSpPr>
            <a:stCxn id="287" idx="4"/>
            <a:endCxn id="338" idx="0"/>
          </p:cNvCxnSpPr>
          <p:nvPr/>
        </p:nvCxnSpPr>
        <p:spPr>
          <a:xfrm flipH="1">
            <a:off x="7219233" y="3900789"/>
            <a:ext cx="924" cy="125355"/>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p:cNvCxnSpPr>
            <a:stCxn id="422" idx="25"/>
            <a:endCxn id="269" idx="3"/>
          </p:cNvCxnSpPr>
          <p:nvPr/>
        </p:nvCxnSpPr>
        <p:spPr>
          <a:xfrm flipH="1" flipV="1">
            <a:off x="3768296" y="4622339"/>
            <a:ext cx="3316858" cy="411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 name="Connector: Elbow 28"/>
          <p:cNvCxnSpPr>
            <a:stCxn id="422" idx="41"/>
            <a:endCxn id="303" idx="0"/>
          </p:cNvCxnSpPr>
          <p:nvPr/>
        </p:nvCxnSpPr>
        <p:spPr>
          <a:xfrm>
            <a:off x="7348883" y="4610443"/>
            <a:ext cx="386294" cy="13807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03" name="Oval 720"/>
          <p:cNvSpPr>
            <a:spLocks noChangeArrowheads="1"/>
          </p:cNvSpPr>
          <p:nvPr/>
        </p:nvSpPr>
        <p:spPr bwMode="auto">
          <a:xfrm>
            <a:off x="7644689" y="4748519"/>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07" name="Connector: Elbow 306"/>
          <p:cNvCxnSpPr>
            <a:stCxn id="221" idx="2"/>
            <a:endCxn id="287" idx="2"/>
          </p:cNvCxnSpPr>
          <p:nvPr/>
        </p:nvCxnSpPr>
        <p:spPr>
          <a:xfrm rot="16200000" flipH="1">
            <a:off x="6249250" y="2929089"/>
            <a:ext cx="76370" cy="159398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05" name="TextBox 1"/>
          <p:cNvSpPr txBox="1">
            <a:spLocks noChangeArrowheads="1"/>
          </p:cNvSpPr>
          <p:nvPr/>
        </p:nvSpPr>
        <p:spPr bwMode="auto">
          <a:xfrm>
            <a:off x="7858858" y="4765137"/>
            <a:ext cx="759182"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Employee demoted</a:t>
            </a:r>
          </a:p>
        </p:txBody>
      </p:sp>
      <p:graphicFrame>
        <p:nvGraphicFramePr>
          <p:cNvPr id="306" name="Table 305"/>
          <p:cNvGraphicFramePr>
            <a:graphicFrameLocks noGrp="1"/>
          </p:cNvGraphicFramePr>
          <p:nvPr>
            <p:extLst>
              <p:ext uri="{D42A27DB-BD31-4B8C-83A1-F6EECF244321}">
                <p14:modId xmlns:p14="http://schemas.microsoft.com/office/powerpoint/2010/main" val="4176462896"/>
              </p:ext>
            </p:extLst>
          </p:nvPr>
        </p:nvGraphicFramePr>
        <p:xfrm>
          <a:off x="6923092" y="5196659"/>
          <a:ext cx="2142531" cy="1188720"/>
        </p:xfrm>
        <a:graphic>
          <a:graphicData uri="http://schemas.openxmlformats.org/drawingml/2006/table">
            <a:tbl>
              <a:tblPr/>
              <a:tblGrid>
                <a:gridCol w="540899">
                  <a:extLst>
                    <a:ext uri="{9D8B030D-6E8A-4147-A177-3AD203B41FA5}">
                      <a16:colId xmlns:a16="http://schemas.microsoft.com/office/drawing/2014/main" val="20000"/>
                    </a:ext>
                  </a:extLst>
                </a:gridCol>
                <a:gridCol w="1601632">
                  <a:extLst>
                    <a:ext uri="{9D8B030D-6E8A-4147-A177-3AD203B41FA5}">
                      <a16:colId xmlns:a16="http://schemas.microsoft.com/office/drawing/2014/main" val="20001"/>
                    </a:ext>
                  </a:extLst>
                </a:gridCol>
              </a:tblGrid>
              <a:tr h="22860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39" marR="91439" marT="45639" marB="45639"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9587199"/>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2825097"/>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39" marR="91439" marT="45639" marB="45639"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39" marR="91439" marT="45639" marB="45639"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0" name="Oval 720"/>
          <p:cNvSpPr>
            <a:spLocks noChangeArrowheads="1"/>
          </p:cNvSpPr>
          <p:nvPr/>
        </p:nvSpPr>
        <p:spPr bwMode="auto">
          <a:xfrm>
            <a:off x="7040925" y="6155212"/>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42" name="Group 341"/>
          <p:cNvGrpSpPr/>
          <p:nvPr/>
        </p:nvGrpSpPr>
        <p:grpSpPr>
          <a:xfrm>
            <a:off x="6988721" y="5705660"/>
            <a:ext cx="598488" cy="358774"/>
            <a:chOff x="6961013" y="5518518"/>
            <a:chExt cx="598488" cy="358774"/>
          </a:xfrm>
        </p:grpSpPr>
        <p:grpSp>
          <p:nvGrpSpPr>
            <p:cNvPr id="364" name="Group 363"/>
            <p:cNvGrpSpPr/>
            <p:nvPr/>
          </p:nvGrpSpPr>
          <p:grpSpPr>
            <a:xfrm>
              <a:off x="6961013" y="5518518"/>
              <a:ext cx="598488" cy="358774"/>
              <a:chOff x="6961013" y="5518518"/>
              <a:chExt cx="598488" cy="358774"/>
            </a:xfrm>
          </p:grpSpPr>
          <p:grpSp>
            <p:nvGrpSpPr>
              <p:cNvPr id="379" name="Group 361"/>
              <p:cNvGrpSpPr>
                <a:grpSpLocks/>
              </p:cNvGrpSpPr>
              <p:nvPr/>
            </p:nvGrpSpPr>
            <p:grpSpPr bwMode="auto">
              <a:xfrm>
                <a:off x="6961013" y="5604708"/>
                <a:ext cx="272008" cy="272584"/>
                <a:chOff x="514868" y="5661248"/>
                <a:chExt cx="272014" cy="272014"/>
              </a:xfrm>
            </p:grpSpPr>
            <p:sp>
              <p:nvSpPr>
                <p:cNvPr id="38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02"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403" name="Group 370"/>
                <p:cNvGrpSpPr>
                  <a:grpSpLocks/>
                </p:cNvGrpSpPr>
                <p:nvPr/>
              </p:nvGrpSpPr>
              <p:grpSpPr bwMode="auto">
                <a:xfrm>
                  <a:off x="571578" y="5744390"/>
                  <a:ext cx="158594" cy="105730"/>
                  <a:chOff x="558006" y="5400998"/>
                  <a:chExt cx="190500" cy="127001"/>
                </a:xfrm>
              </p:grpSpPr>
              <p:sp>
                <p:nvSpPr>
                  <p:cNvPr id="404"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05"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06"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382" name="Textfeld 492"/>
              <p:cNvSpPr txBox="1">
                <a:spLocks noChangeArrowheads="1"/>
              </p:cNvSpPr>
              <p:nvPr/>
            </p:nvSpPr>
            <p:spPr bwMode="auto">
              <a:xfrm>
                <a:off x="7249372" y="5518518"/>
                <a:ext cx="310129" cy="17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1,2</a:t>
                </a:r>
              </a:p>
            </p:txBody>
          </p:sp>
        </p:grpSp>
        <p:sp>
          <p:nvSpPr>
            <p:cNvPr id="365" name="Eckige Klammer links 490"/>
            <p:cNvSpPr>
              <a:spLocks/>
            </p:cNvSpPr>
            <p:nvPr/>
          </p:nvSpPr>
          <p:spPr bwMode="auto">
            <a:xfrm>
              <a:off x="7299151" y="5540742"/>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76" name="Gerade Verbindung 491"/>
            <p:cNvCxnSpPr>
              <a:cxnSpLocks noChangeShapeType="1"/>
              <a:endCxn id="365" idx="1"/>
            </p:cNvCxnSpPr>
            <p:nvPr/>
          </p:nvCxnSpPr>
          <p:spPr bwMode="auto">
            <a:xfrm flipV="1">
              <a:off x="7221363" y="5610592"/>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31" name="Oval 720"/>
          <p:cNvSpPr>
            <a:spLocks noChangeArrowheads="1"/>
          </p:cNvSpPr>
          <p:nvPr/>
        </p:nvSpPr>
        <p:spPr bwMode="auto">
          <a:xfrm>
            <a:off x="7040925" y="5464539"/>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2" name="Oval 720"/>
          <p:cNvSpPr>
            <a:spLocks noChangeArrowheads="1"/>
          </p:cNvSpPr>
          <p:nvPr/>
        </p:nvSpPr>
        <p:spPr bwMode="auto">
          <a:xfrm>
            <a:off x="1930849" y="2029428"/>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3" name="TextBox 1"/>
          <p:cNvSpPr txBox="1">
            <a:spLocks noChangeArrowheads="1"/>
          </p:cNvSpPr>
          <p:nvPr/>
        </p:nvSpPr>
        <p:spPr bwMode="auto">
          <a:xfrm>
            <a:off x="1748390" y="1868136"/>
            <a:ext cx="1116652"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b="0" dirty="0">
                <a:ea typeface="Arial Unicode MS" panose="020B0604020202020204" pitchFamily="34" charset="-128"/>
                <a:cs typeface="Arial Unicode MS" panose="020B0604020202020204" pitchFamily="34" charset="-128"/>
              </a:rPr>
              <a:t>Employee should be demoted</a:t>
            </a:r>
          </a:p>
        </p:txBody>
      </p:sp>
    </p:spTree>
    <p:extLst>
      <p:ext uri="{BB962C8B-B14F-4D97-AF65-F5344CB8AC3E}">
        <p14:creationId xmlns:p14="http://schemas.microsoft.com/office/powerpoint/2010/main" val="375067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e-DE" altLang="en-US"/>
              <a:t>Process Diagram Legend </a:t>
            </a:r>
          </a:p>
        </p:txBody>
      </p:sp>
      <p:grpSp>
        <p:nvGrpSpPr>
          <p:cNvPr id="18435" name="Group 176"/>
          <p:cNvGrpSpPr>
            <a:grpSpLocks/>
          </p:cNvGrpSpPr>
          <p:nvPr/>
        </p:nvGrpSpPr>
        <p:grpSpPr bwMode="auto">
          <a:xfrm>
            <a:off x="736600" y="1779588"/>
            <a:ext cx="1306513" cy="1992312"/>
            <a:chOff x="169863" y="2541588"/>
            <a:chExt cx="1306512" cy="1101178"/>
          </a:xfrm>
        </p:grpSpPr>
        <p:sp>
          <p:nvSpPr>
            <p:cNvPr id="18866"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18868"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18869"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18870"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18437"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38"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18439"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0"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18441"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18442"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18443"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18444"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18445"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6"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18447"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48"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18449"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50"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18451"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8452"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18453"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18454"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58"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859" name="Group 614"/>
            <p:cNvGrpSpPr>
              <a:grpSpLocks/>
            </p:cNvGrpSpPr>
            <p:nvPr/>
          </p:nvGrpSpPr>
          <p:grpSpPr bwMode="auto">
            <a:xfrm>
              <a:off x="7623738" y="4902539"/>
              <a:ext cx="413887" cy="45719"/>
              <a:chOff x="1171327" y="3126737"/>
              <a:chExt cx="413887" cy="45738"/>
            </a:xfrm>
          </p:grpSpPr>
          <p:sp>
            <p:nvSpPr>
              <p:cNvPr id="18861"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2"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3"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4"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65"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60"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5" name="Group 94223"/>
          <p:cNvGrpSpPr>
            <a:grpSpLocks/>
          </p:cNvGrpSpPr>
          <p:nvPr/>
        </p:nvGrpSpPr>
        <p:grpSpPr bwMode="auto">
          <a:xfrm>
            <a:off x="7472363" y="5105400"/>
            <a:ext cx="496887" cy="266700"/>
            <a:chOff x="7582578" y="5076560"/>
            <a:chExt cx="496209" cy="267204"/>
          </a:xfrm>
        </p:grpSpPr>
        <p:grpSp>
          <p:nvGrpSpPr>
            <p:cNvPr id="18847"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848" name="Group 629"/>
            <p:cNvGrpSpPr>
              <a:grpSpLocks/>
            </p:cNvGrpSpPr>
            <p:nvPr/>
          </p:nvGrpSpPr>
          <p:grpSpPr bwMode="auto">
            <a:xfrm>
              <a:off x="7629313" y="5298045"/>
              <a:ext cx="413887" cy="45719"/>
              <a:chOff x="1171327" y="3126737"/>
              <a:chExt cx="413887" cy="45738"/>
            </a:xfrm>
          </p:grpSpPr>
          <p:sp>
            <p:nvSpPr>
              <p:cNvPr id="18850"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1"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2"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3"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54"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49"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6" name="Group 94230"/>
          <p:cNvGrpSpPr>
            <a:grpSpLocks/>
          </p:cNvGrpSpPr>
          <p:nvPr/>
        </p:nvGrpSpPr>
        <p:grpSpPr bwMode="auto">
          <a:xfrm>
            <a:off x="7472363" y="5484813"/>
            <a:ext cx="496887" cy="268287"/>
            <a:chOff x="7582579" y="5431275"/>
            <a:chExt cx="496209" cy="267479"/>
          </a:xfrm>
        </p:grpSpPr>
        <p:grpSp>
          <p:nvGrpSpPr>
            <p:cNvPr id="18837"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46"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38" name="Group 636"/>
            <p:cNvGrpSpPr>
              <a:grpSpLocks/>
            </p:cNvGrpSpPr>
            <p:nvPr/>
          </p:nvGrpSpPr>
          <p:grpSpPr bwMode="auto">
            <a:xfrm>
              <a:off x="7624564" y="5653035"/>
              <a:ext cx="413887" cy="45719"/>
              <a:chOff x="1171327" y="3126737"/>
              <a:chExt cx="413887" cy="45738"/>
            </a:xfrm>
          </p:grpSpPr>
          <p:sp>
            <p:nvSpPr>
              <p:cNvPr id="18840"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1"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2"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3"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44"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39"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7" name="Group 94233"/>
          <p:cNvGrpSpPr>
            <a:grpSpLocks/>
          </p:cNvGrpSpPr>
          <p:nvPr/>
        </p:nvGrpSpPr>
        <p:grpSpPr bwMode="auto">
          <a:xfrm>
            <a:off x="7472363" y="5872163"/>
            <a:ext cx="496887" cy="265112"/>
            <a:chOff x="7582678" y="5826395"/>
            <a:chExt cx="496209" cy="265444"/>
          </a:xfrm>
        </p:grpSpPr>
        <p:grpSp>
          <p:nvGrpSpPr>
            <p:cNvPr id="18826"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35"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6"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27" name="Group 643"/>
            <p:cNvGrpSpPr>
              <a:grpSpLocks/>
            </p:cNvGrpSpPr>
            <p:nvPr/>
          </p:nvGrpSpPr>
          <p:grpSpPr bwMode="auto">
            <a:xfrm>
              <a:off x="7630139" y="6046120"/>
              <a:ext cx="413887" cy="45719"/>
              <a:chOff x="1171327" y="3126737"/>
              <a:chExt cx="413887" cy="45738"/>
            </a:xfrm>
          </p:grpSpPr>
          <p:sp>
            <p:nvSpPr>
              <p:cNvPr id="18829"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0"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1"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2"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33"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28"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8" name="Group 94288"/>
          <p:cNvGrpSpPr>
            <a:grpSpLocks/>
          </p:cNvGrpSpPr>
          <p:nvPr/>
        </p:nvGrpSpPr>
        <p:grpSpPr bwMode="auto">
          <a:xfrm>
            <a:off x="7032625" y="5994400"/>
            <a:ext cx="274638" cy="147638"/>
            <a:chOff x="7016784" y="5940756"/>
            <a:chExt cx="275109" cy="147859"/>
          </a:xfrm>
        </p:grpSpPr>
        <p:grpSp>
          <p:nvGrpSpPr>
            <p:cNvPr id="18815"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24"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5"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16" name="Group 683"/>
            <p:cNvGrpSpPr>
              <a:grpSpLocks/>
            </p:cNvGrpSpPr>
            <p:nvPr/>
          </p:nvGrpSpPr>
          <p:grpSpPr bwMode="auto">
            <a:xfrm>
              <a:off x="7029754" y="6042895"/>
              <a:ext cx="249169" cy="45720"/>
              <a:chOff x="1171328" y="3126737"/>
              <a:chExt cx="413886" cy="45739"/>
            </a:xfrm>
          </p:grpSpPr>
          <p:sp>
            <p:nvSpPr>
              <p:cNvPr id="18818"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9"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0"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1"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22"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17"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59" name="Group 94278"/>
          <p:cNvGrpSpPr>
            <a:grpSpLocks/>
          </p:cNvGrpSpPr>
          <p:nvPr/>
        </p:nvGrpSpPr>
        <p:grpSpPr bwMode="auto">
          <a:xfrm>
            <a:off x="7032625" y="5603875"/>
            <a:ext cx="274638" cy="147638"/>
            <a:chOff x="7021041" y="5549632"/>
            <a:chExt cx="275109" cy="148490"/>
          </a:xfrm>
        </p:grpSpPr>
        <p:grpSp>
          <p:nvGrpSpPr>
            <p:cNvPr id="18805"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814"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806" name="Group 676"/>
            <p:cNvGrpSpPr>
              <a:grpSpLocks/>
            </p:cNvGrpSpPr>
            <p:nvPr/>
          </p:nvGrpSpPr>
          <p:grpSpPr bwMode="auto">
            <a:xfrm>
              <a:off x="7034746" y="5652402"/>
              <a:ext cx="249169" cy="45720"/>
              <a:chOff x="1171328" y="3126737"/>
              <a:chExt cx="413886" cy="45739"/>
            </a:xfrm>
          </p:grpSpPr>
          <p:sp>
            <p:nvSpPr>
              <p:cNvPr id="18808"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9"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0"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1"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12"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807"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0" name="Group 94302"/>
          <p:cNvGrpSpPr>
            <a:grpSpLocks/>
          </p:cNvGrpSpPr>
          <p:nvPr/>
        </p:nvGrpSpPr>
        <p:grpSpPr bwMode="auto">
          <a:xfrm>
            <a:off x="7032625" y="5235575"/>
            <a:ext cx="274638" cy="136525"/>
            <a:chOff x="7009314" y="5206608"/>
            <a:chExt cx="273600" cy="136800"/>
          </a:xfrm>
        </p:grpSpPr>
        <p:grpSp>
          <p:nvGrpSpPr>
            <p:cNvPr id="18795"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8796" name="Group 669"/>
            <p:cNvGrpSpPr>
              <a:grpSpLocks/>
            </p:cNvGrpSpPr>
            <p:nvPr/>
          </p:nvGrpSpPr>
          <p:grpSpPr bwMode="auto">
            <a:xfrm>
              <a:off x="7022341" y="5297078"/>
              <a:ext cx="249169" cy="45720"/>
              <a:chOff x="1171328" y="3126737"/>
              <a:chExt cx="413886" cy="45739"/>
            </a:xfrm>
          </p:grpSpPr>
          <p:sp>
            <p:nvSpPr>
              <p:cNvPr id="18798"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9"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0"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1"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802"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97"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1" name="Group 689"/>
          <p:cNvGrpSpPr>
            <a:grpSpLocks/>
          </p:cNvGrpSpPr>
          <p:nvPr/>
        </p:nvGrpSpPr>
        <p:grpSpPr bwMode="auto">
          <a:xfrm>
            <a:off x="7032625" y="4838700"/>
            <a:ext cx="276225" cy="150813"/>
            <a:chOff x="7020496" y="4784785"/>
            <a:chExt cx="275109" cy="150745"/>
          </a:xfrm>
        </p:grpSpPr>
        <p:grpSp>
          <p:nvGrpSpPr>
            <p:cNvPr id="18780" name="Group 118"/>
            <p:cNvGrpSpPr>
              <a:grpSpLocks/>
            </p:cNvGrpSpPr>
            <p:nvPr/>
          </p:nvGrpSpPr>
          <p:grpSpPr bwMode="auto">
            <a:xfrm>
              <a:off x="7020496" y="4784785"/>
              <a:ext cx="275109" cy="150745"/>
              <a:chOff x="7022877" y="4789547"/>
              <a:chExt cx="275109" cy="150745"/>
            </a:xfrm>
          </p:grpSpPr>
          <p:grpSp>
            <p:nvGrpSpPr>
              <p:cNvPr id="18788"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879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89" name="Group 541"/>
              <p:cNvGrpSpPr>
                <a:grpSpLocks/>
              </p:cNvGrpSpPr>
              <p:nvPr/>
            </p:nvGrpSpPr>
            <p:grpSpPr bwMode="auto">
              <a:xfrm>
                <a:off x="7029450" y="4894573"/>
                <a:ext cx="268536" cy="45719"/>
                <a:chOff x="7588635" y="4913826"/>
                <a:chExt cx="495416" cy="33609"/>
              </a:xfrm>
            </p:grpSpPr>
            <p:sp>
              <p:nvSpPr>
                <p:cNvPr id="1879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9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8781" name="Group 654"/>
            <p:cNvGrpSpPr>
              <a:grpSpLocks/>
            </p:cNvGrpSpPr>
            <p:nvPr/>
          </p:nvGrpSpPr>
          <p:grpSpPr bwMode="auto">
            <a:xfrm>
              <a:off x="7035027" y="4886004"/>
              <a:ext cx="249169" cy="45720"/>
              <a:chOff x="1171328" y="3126737"/>
              <a:chExt cx="413886" cy="45739"/>
            </a:xfrm>
          </p:grpSpPr>
          <p:sp>
            <p:nvSpPr>
              <p:cNvPr id="1878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8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878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462" name="Group 24"/>
          <p:cNvGrpSpPr>
            <a:grpSpLocks/>
          </p:cNvGrpSpPr>
          <p:nvPr/>
        </p:nvGrpSpPr>
        <p:grpSpPr bwMode="auto">
          <a:xfrm>
            <a:off x="5181600" y="5692775"/>
            <a:ext cx="1192213" cy="358775"/>
            <a:chOff x="5099050" y="5647315"/>
            <a:chExt cx="1191466" cy="358198"/>
          </a:xfrm>
        </p:grpSpPr>
        <p:grpSp>
          <p:nvGrpSpPr>
            <p:cNvPr id="18769" name="Group 361"/>
            <p:cNvGrpSpPr>
              <a:grpSpLocks/>
            </p:cNvGrpSpPr>
            <p:nvPr/>
          </p:nvGrpSpPr>
          <p:grpSpPr bwMode="auto">
            <a:xfrm>
              <a:off x="5099050" y="5733367"/>
              <a:ext cx="271838" cy="272146"/>
              <a:chOff x="514868" y="5661248"/>
              <a:chExt cx="272014" cy="272014"/>
            </a:xfrm>
          </p:grpSpPr>
          <p:sp>
            <p:nvSpPr>
              <p:cNvPr id="1877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7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76" name="Group 370"/>
              <p:cNvGrpSpPr>
                <a:grpSpLocks/>
              </p:cNvGrpSpPr>
              <p:nvPr/>
            </p:nvGrpSpPr>
            <p:grpSpPr bwMode="auto">
              <a:xfrm>
                <a:off x="571578" y="5744390"/>
                <a:ext cx="158594" cy="105730"/>
                <a:chOff x="558006" y="5400998"/>
                <a:chExt cx="190500" cy="127001"/>
              </a:xfrm>
            </p:grpSpPr>
            <p:sp>
              <p:nvSpPr>
                <p:cNvPr id="1877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7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7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70" name="Group 143"/>
            <p:cNvGrpSpPr>
              <a:grpSpLocks/>
            </p:cNvGrpSpPr>
            <p:nvPr/>
          </p:nvGrpSpPr>
          <p:grpSpPr bwMode="auto">
            <a:xfrm>
              <a:off x="5358591" y="5647315"/>
              <a:ext cx="931925" cy="206375"/>
              <a:chOff x="10093047" y="3846399"/>
              <a:chExt cx="930550" cy="206393"/>
            </a:xfrm>
          </p:grpSpPr>
          <p:sp>
            <p:nvSpPr>
              <p:cNvPr id="18771"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3" name="Group 23"/>
          <p:cNvGrpSpPr>
            <a:grpSpLocks/>
          </p:cNvGrpSpPr>
          <p:nvPr/>
        </p:nvGrpSpPr>
        <p:grpSpPr bwMode="auto">
          <a:xfrm>
            <a:off x="5183188" y="5284788"/>
            <a:ext cx="1195387" cy="344487"/>
            <a:chOff x="5095875" y="5238898"/>
            <a:chExt cx="1194641" cy="344340"/>
          </a:xfrm>
        </p:grpSpPr>
        <p:sp>
          <p:nvSpPr>
            <p:cNvPr id="18760"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1"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62"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63"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18764"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18914"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765" name="Group 143"/>
            <p:cNvGrpSpPr>
              <a:grpSpLocks/>
            </p:cNvGrpSpPr>
            <p:nvPr/>
          </p:nvGrpSpPr>
          <p:grpSpPr bwMode="auto">
            <a:xfrm>
              <a:off x="5358591" y="5238898"/>
              <a:ext cx="931925" cy="206375"/>
              <a:chOff x="10093047" y="3846399"/>
              <a:chExt cx="930550" cy="206393"/>
            </a:xfrm>
          </p:grpSpPr>
          <p:sp>
            <p:nvSpPr>
              <p:cNvPr id="1876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4" name="Group 22"/>
          <p:cNvGrpSpPr>
            <a:grpSpLocks/>
          </p:cNvGrpSpPr>
          <p:nvPr/>
        </p:nvGrpSpPr>
        <p:grpSpPr bwMode="auto">
          <a:xfrm>
            <a:off x="5181600" y="4867275"/>
            <a:ext cx="1189038" cy="342900"/>
            <a:chOff x="5094288" y="4822031"/>
            <a:chExt cx="1189462" cy="342101"/>
          </a:xfrm>
        </p:grpSpPr>
        <p:grpSp>
          <p:nvGrpSpPr>
            <p:cNvPr id="18752" name="Group 436"/>
            <p:cNvGrpSpPr>
              <a:grpSpLocks/>
            </p:cNvGrpSpPr>
            <p:nvPr/>
          </p:nvGrpSpPr>
          <p:grpSpPr bwMode="auto">
            <a:xfrm>
              <a:off x="5094288" y="4892811"/>
              <a:ext cx="271870" cy="271321"/>
              <a:chOff x="1000126" y="5994320"/>
              <a:chExt cx="272014" cy="272014"/>
            </a:xfrm>
          </p:grpSpPr>
          <p:sp>
            <p:nvSpPr>
              <p:cNvPr id="18757"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8"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9"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8753" name="Group 143"/>
            <p:cNvGrpSpPr>
              <a:grpSpLocks/>
            </p:cNvGrpSpPr>
            <p:nvPr/>
          </p:nvGrpSpPr>
          <p:grpSpPr bwMode="auto">
            <a:xfrm>
              <a:off x="5351825" y="4822031"/>
              <a:ext cx="931925" cy="206375"/>
              <a:chOff x="10093047" y="3846399"/>
              <a:chExt cx="930550" cy="206393"/>
            </a:xfrm>
          </p:grpSpPr>
          <p:sp>
            <p:nvSpPr>
              <p:cNvPr id="18754"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18465" name="Group 21"/>
          <p:cNvGrpSpPr>
            <a:grpSpLocks/>
          </p:cNvGrpSpPr>
          <p:nvPr/>
        </p:nvGrpSpPr>
        <p:grpSpPr bwMode="auto">
          <a:xfrm>
            <a:off x="5183188" y="4452938"/>
            <a:ext cx="1190625" cy="333375"/>
            <a:chOff x="5105399" y="4406900"/>
            <a:chExt cx="1190604" cy="333378"/>
          </a:xfrm>
        </p:grpSpPr>
        <p:grpSp>
          <p:nvGrpSpPr>
            <p:cNvPr id="18744" name="Group 427"/>
            <p:cNvGrpSpPr>
              <a:grpSpLocks/>
            </p:cNvGrpSpPr>
            <p:nvPr/>
          </p:nvGrpSpPr>
          <p:grpSpPr bwMode="auto">
            <a:xfrm>
              <a:off x="5105399" y="4467596"/>
              <a:ext cx="271987" cy="272682"/>
              <a:chOff x="989807" y="5661248"/>
              <a:chExt cx="272014" cy="272014"/>
            </a:xfrm>
          </p:grpSpPr>
          <p:sp>
            <p:nvSpPr>
              <p:cNvPr id="18749"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50"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751"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8745" name="Group 143"/>
            <p:cNvGrpSpPr>
              <a:grpSpLocks/>
            </p:cNvGrpSpPr>
            <p:nvPr/>
          </p:nvGrpSpPr>
          <p:grpSpPr bwMode="auto">
            <a:xfrm>
              <a:off x="5364078" y="4406900"/>
              <a:ext cx="931925" cy="206375"/>
              <a:chOff x="10093047" y="3846399"/>
              <a:chExt cx="930550" cy="206393"/>
            </a:xfrm>
          </p:grpSpPr>
          <p:sp>
            <p:nvSpPr>
              <p:cNvPr id="18746"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66"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18467"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18468"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18469"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18470"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18471"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18472"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18473"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18475"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18476"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18477"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478" name="Group 438"/>
          <p:cNvGrpSpPr>
            <a:grpSpLocks/>
          </p:cNvGrpSpPr>
          <p:nvPr/>
        </p:nvGrpSpPr>
        <p:grpSpPr bwMode="auto">
          <a:xfrm>
            <a:off x="7080250" y="1784350"/>
            <a:ext cx="187325" cy="163513"/>
            <a:chOff x="-1499789" y="3692879"/>
            <a:chExt cx="186692" cy="163835"/>
          </a:xfrm>
        </p:grpSpPr>
        <p:sp>
          <p:nvSpPr>
            <p:cNvPr id="18742"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43"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18479" name="Group 450"/>
          <p:cNvGrpSpPr>
            <a:grpSpLocks/>
          </p:cNvGrpSpPr>
          <p:nvPr/>
        </p:nvGrpSpPr>
        <p:grpSpPr bwMode="auto">
          <a:xfrm>
            <a:off x="7034213" y="2035175"/>
            <a:ext cx="1190625" cy="357188"/>
            <a:chOff x="6818121" y="1883569"/>
            <a:chExt cx="1191467" cy="358197"/>
          </a:xfrm>
        </p:grpSpPr>
        <p:grpSp>
          <p:nvGrpSpPr>
            <p:cNvPr id="18731" name="Group 451"/>
            <p:cNvGrpSpPr>
              <a:grpSpLocks/>
            </p:cNvGrpSpPr>
            <p:nvPr/>
          </p:nvGrpSpPr>
          <p:grpSpPr bwMode="auto">
            <a:xfrm>
              <a:off x="6818121" y="1969536"/>
              <a:ext cx="271654" cy="272230"/>
              <a:chOff x="514868" y="5661164"/>
              <a:chExt cx="271830" cy="272098"/>
            </a:xfrm>
          </p:grpSpPr>
          <p:sp>
            <p:nvSpPr>
              <p:cNvPr id="18736"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737"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738" name="Group 460"/>
              <p:cNvGrpSpPr>
                <a:grpSpLocks/>
              </p:cNvGrpSpPr>
              <p:nvPr/>
            </p:nvGrpSpPr>
            <p:grpSpPr bwMode="auto">
              <a:xfrm>
                <a:off x="572095" y="5743888"/>
                <a:ext cx="158076" cy="106612"/>
                <a:chOff x="558628" y="5400418"/>
                <a:chExt cx="189878" cy="128061"/>
              </a:xfrm>
            </p:grpSpPr>
            <p:sp>
              <p:nvSpPr>
                <p:cNvPr id="18739"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8740"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741"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18732" name="Group 452"/>
            <p:cNvGrpSpPr>
              <a:grpSpLocks/>
            </p:cNvGrpSpPr>
            <p:nvPr/>
          </p:nvGrpSpPr>
          <p:grpSpPr bwMode="auto">
            <a:xfrm>
              <a:off x="7077066" y="1883569"/>
              <a:ext cx="932522" cy="206375"/>
              <a:chOff x="10092451" y="3846399"/>
              <a:chExt cx="931146" cy="206393"/>
            </a:xfrm>
          </p:grpSpPr>
          <p:sp>
            <p:nvSpPr>
              <p:cNvPr id="18733"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480"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18481"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18482" name="Rectangle 451"/>
          <p:cNvSpPr>
            <a:spLocks noChangeArrowheads="1"/>
          </p:cNvSpPr>
          <p:nvPr/>
        </p:nvSpPr>
        <p:spPr bwMode="gray">
          <a:xfrm>
            <a:off x="3086100" y="4090988"/>
            <a:ext cx="152558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8483"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714"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715" name="Group 596"/>
            <p:cNvGrpSpPr>
              <a:grpSpLocks/>
            </p:cNvGrpSpPr>
            <p:nvPr/>
          </p:nvGrpSpPr>
          <p:grpSpPr bwMode="auto">
            <a:xfrm>
              <a:off x="3536950" y="4557713"/>
              <a:ext cx="671513" cy="546100"/>
              <a:chOff x="8489675" y="4403213"/>
              <a:chExt cx="1079568" cy="294203"/>
            </a:xfrm>
          </p:grpSpPr>
          <p:sp>
            <p:nvSpPr>
              <p:cNvPr id="18717"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8"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9"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0"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1"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2"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3"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4"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5"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6"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7"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8"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29"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30"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4"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18696"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18697" name="Group 596"/>
            <p:cNvGrpSpPr>
              <a:grpSpLocks/>
            </p:cNvGrpSpPr>
            <p:nvPr/>
          </p:nvGrpSpPr>
          <p:grpSpPr bwMode="auto">
            <a:xfrm>
              <a:off x="3536950" y="4557713"/>
              <a:ext cx="671513" cy="546100"/>
              <a:chOff x="8489675" y="4403213"/>
              <a:chExt cx="1079568" cy="294203"/>
            </a:xfrm>
          </p:grpSpPr>
          <p:sp>
            <p:nvSpPr>
              <p:cNvPr id="18699"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0"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1"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2"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3"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4"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5"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6"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7"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8"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09"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0"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1"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12"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18485" name="Group 465"/>
          <p:cNvGrpSpPr>
            <a:grpSpLocks/>
          </p:cNvGrpSpPr>
          <p:nvPr/>
        </p:nvGrpSpPr>
        <p:grpSpPr bwMode="auto">
          <a:xfrm>
            <a:off x="3244850" y="5705475"/>
            <a:ext cx="193675" cy="177800"/>
            <a:chOff x="6415088" y="1826064"/>
            <a:chExt cx="193675" cy="178510"/>
          </a:xfrm>
        </p:grpSpPr>
        <p:sp>
          <p:nvSpPr>
            <p:cNvPr id="18691"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92"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93"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4"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18486"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18487"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8488" name="Oval 468"/>
          <p:cNvSpPr>
            <a:spLocks noChangeArrowheads="1"/>
          </p:cNvSpPr>
          <p:nvPr/>
        </p:nvSpPr>
        <p:spPr bwMode="auto">
          <a:xfrm>
            <a:off x="3416300"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18489" name="Group 20"/>
          <p:cNvGrpSpPr>
            <a:grpSpLocks/>
          </p:cNvGrpSpPr>
          <p:nvPr/>
        </p:nvGrpSpPr>
        <p:grpSpPr bwMode="auto">
          <a:xfrm>
            <a:off x="3416300" y="4930775"/>
            <a:ext cx="873125" cy="534988"/>
            <a:chOff x="963613" y="5656263"/>
            <a:chExt cx="873125" cy="534713"/>
          </a:xfrm>
        </p:grpSpPr>
        <p:grpSp>
          <p:nvGrpSpPr>
            <p:cNvPr id="18671" name="Group 445"/>
            <p:cNvGrpSpPr>
              <a:grpSpLocks/>
            </p:cNvGrpSpPr>
            <p:nvPr/>
          </p:nvGrpSpPr>
          <p:grpSpPr bwMode="auto">
            <a:xfrm>
              <a:off x="963613" y="5667136"/>
              <a:ext cx="863600" cy="523840"/>
              <a:chOff x="-1836997" y="5152244"/>
              <a:chExt cx="864381" cy="522658"/>
            </a:xfrm>
          </p:grpSpPr>
          <p:sp>
            <p:nvSpPr>
              <p:cNvPr id="18687"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688"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689"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690"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18672" name="Group 408"/>
            <p:cNvGrpSpPr>
              <a:grpSpLocks/>
            </p:cNvGrpSpPr>
            <p:nvPr/>
          </p:nvGrpSpPr>
          <p:grpSpPr bwMode="auto">
            <a:xfrm>
              <a:off x="963613" y="5656263"/>
              <a:ext cx="873125" cy="530225"/>
              <a:chOff x="8489732" y="4403217"/>
              <a:chExt cx="1079512" cy="294200"/>
            </a:xfrm>
          </p:grpSpPr>
          <p:sp>
            <p:nvSpPr>
              <p:cNvPr id="18673"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4"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5"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6"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7"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8"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9"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0"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1"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2"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3"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4"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5"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86"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18490"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18491" name="Group 15"/>
          <p:cNvGrpSpPr>
            <a:grpSpLocks/>
          </p:cNvGrpSpPr>
          <p:nvPr/>
        </p:nvGrpSpPr>
        <p:grpSpPr bwMode="auto">
          <a:xfrm>
            <a:off x="2719388" y="3341688"/>
            <a:ext cx="1090612" cy="293687"/>
            <a:chOff x="2555875" y="3365500"/>
            <a:chExt cx="1090613" cy="293688"/>
          </a:xfrm>
        </p:grpSpPr>
        <p:sp>
          <p:nvSpPr>
            <p:cNvPr id="18655"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18656" name="Group 8"/>
            <p:cNvGrpSpPr>
              <a:grpSpLocks/>
            </p:cNvGrpSpPr>
            <p:nvPr/>
          </p:nvGrpSpPr>
          <p:grpSpPr bwMode="auto">
            <a:xfrm>
              <a:off x="2566787" y="3365500"/>
              <a:ext cx="1079701" cy="293688"/>
              <a:chOff x="8489732" y="4403217"/>
              <a:chExt cx="1079512" cy="294200"/>
            </a:xfrm>
          </p:grpSpPr>
          <p:sp>
            <p:nvSpPr>
              <p:cNvPr id="18657"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8"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9"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0"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1"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2"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3"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4"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5"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6"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7"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8"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69"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70"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2" name="Group 16"/>
          <p:cNvGrpSpPr>
            <a:grpSpLocks/>
          </p:cNvGrpSpPr>
          <p:nvPr/>
        </p:nvGrpSpPr>
        <p:grpSpPr bwMode="auto">
          <a:xfrm>
            <a:off x="4057650" y="3341688"/>
            <a:ext cx="1079500" cy="293687"/>
            <a:chOff x="3894138" y="3365500"/>
            <a:chExt cx="1079500" cy="293688"/>
          </a:xfrm>
        </p:grpSpPr>
        <p:sp>
          <p:nvSpPr>
            <p:cNvPr id="18639"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18640" name="Group 238"/>
            <p:cNvGrpSpPr>
              <a:grpSpLocks/>
            </p:cNvGrpSpPr>
            <p:nvPr/>
          </p:nvGrpSpPr>
          <p:grpSpPr bwMode="auto">
            <a:xfrm>
              <a:off x="3894138" y="3365500"/>
              <a:ext cx="1079500" cy="293688"/>
              <a:chOff x="8489732" y="4403217"/>
              <a:chExt cx="1079512" cy="294200"/>
            </a:xfrm>
          </p:grpSpPr>
          <p:sp>
            <p:nvSpPr>
              <p:cNvPr id="18641"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2"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3"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4"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5"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6"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7"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8"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49"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0"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1"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2"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3"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54"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3" name="Group 17"/>
          <p:cNvGrpSpPr>
            <a:grpSpLocks/>
          </p:cNvGrpSpPr>
          <p:nvPr/>
        </p:nvGrpSpPr>
        <p:grpSpPr bwMode="auto">
          <a:xfrm>
            <a:off x="4057650" y="2693988"/>
            <a:ext cx="1079500" cy="419100"/>
            <a:chOff x="3894138" y="2667000"/>
            <a:chExt cx="1079500" cy="419100"/>
          </a:xfrm>
        </p:grpSpPr>
        <p:grpSp>
          <p:nvGrpSpPr>
            <p:cNvPr id="18621" name="Group 314"/>
            <p:cNvGrpSpPr>
              <a:grpSpLocks/>
            </p:cNvGrpSpPr>
            <p:nvPr/>
          </p:nvGrpSpPr>
          <p:grpSpPr bwMode="auto">
            <a:xfrm>
              <a:off x="3894173" y="2667000"/>
              <a:ext cx="1079465" cy="415671"/>
              <a:chOff x="3893684" y="2667000"/>
              <a:chExt cx="1080000" cy="415925"/>
            </a:xfrm>
          </p:grpSpPr>
          <p:sp>
            <p:nvSpPr>
              <p:cNvPr id="18637"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18638"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22" name="Group 253"/>
            <p:cNvGrpSpPr>
              <a:grpSpLocks/>
            </p:cNvGrpSpPr>
            <p:nvPr/>
          </p:nvGrpSpPr>
          <p:grpSpPr bwMode="auto">
            <a:xfrm>
              <a:off x="3894138" y="2792080"/>
              <a:ext cx="1079477" cy="294020"/>
              <a:chOff x="8489732" y="4403217"/>
              <a:chExt cx="1079512" cy="294200"/>
            </a:xfrm>
          </p:grpSpPr>
          <p:sp>
            <p:nvSpPr>
              <p:cNvPr id="18623"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4"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5"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6"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7"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8"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29"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0"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1"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2"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3"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4"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5"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36"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4" name="Group 14"/>
          <p:cNvGrpSpPr>
            <a:grpSpLocks/>
          </p:cNvGrpSpPr>
          <p:nvPr/>
        </p:nvGrpSpPr>
        <p:grpSpPr bwMode="auto">
          <a:xfrm>
            <a:off x="2719388" y="2693988"/>
            <a:ext cx="1090612" cy="420687"/>
            <a:chOff x="2555875" y="2667000"/>
            <a:chExt cx="1090613" cy="420688"/>
          </a:xfrm>
        </p:grpSpPr>
        <p:grpSp>
          <p:nvGrpSpPr>
            <p:cNvPr id="18603" name="Group 299"/>
            <p:cNvGrpSpPr>
              <a:grpSpLocks/>
            </p:cNvGrpSpPr>
            <p:nvPr/>
          </p:nvGrpSpPr>
          <p:grpSpPr bwMode="auto">
            <a:xfrm>
              <a:off x="2555875" y="2667000"/>
              <a:ext cx="1079689" cy="415929"/>
              <a:chOff x="2555776" y="2667000"/>
              <a:chExt cx="1080000" cy="415925"/>
            </a:xfrm>
          </p:grpSpPr>
          <p:sp>
            <p:nvSpPr>
              <p:cNvPr id="18619"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1862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604" name="Group 268"/>
            <p:cNvGrpSpPr>
              <a:grpSpLocks/>
            </p:cNvGrpSpPr>
            <p:nvPr/>
          </p:nvGrpSpPr>
          <p:grpSpPr bwMode="auto">
            <a:xfrm>
              <a:off x="2566787" y="2793485"/>
              <a:ext cx="1079701" cy="294203"/>
              <a:chOff x="8489732" y="4403217"/>
              <a:chExt cx="1079512" cy="294200"/>
            </a:xfrm>
          </p:grpSpPr>
          <p:sp>
            <p:nvSpPr>
              <p:cNvPr id="1860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0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1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5" name="Group 13"/>
          <p:cNvGrpSpPr>
            <a:grpSpLocks/>
          </p:cNvGrpSpPr>
          <p:nvPr/>
        </p:nvGrpSpPr>
        <p:grpSpPr bwMode="auto">
          <a:xfrm>
            <a:off x="2719388" y="2168525"/>
            <a:ext cx="1079500" cy="425450"/>
            <a:chOff x="2555875" y="2128838"/>
            <a:chExt cx="1079500" cy="425450"/>
          </a:xfrm>
        </p:grpSpPr>
        <p:grpSp>
          <p:nvGrpSpPr>
            <p:cNvPr id="18582" name="Group 290"/>
            <p:cNvGrpSpPr>
              <a:grpSpLocks/>
            </p:cNvGrpSpPr>
            <p:nvPr/>
          </p:nvGrpSpPr>
          <p:grpSpPr bwMode="auto">
            <a:xfrm>
              <a:off x="2555887" y="2128838"/>
              <a:ext cx="1079488" cy="424142"/>
              <a:chOff x="2555776" y="2128416"/>
              <a:chExt cx="1080000" cy="424352"/>
            </a:xfrm>
          </p:grpSpPr>
          <p:sp>
            <p:nvSpPr>
              <p:cNvPr id="18598"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18599"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600" name="Group 296"/>
              <p:cNvGrpSpPr>
                <a:grpSpLocks/>
              </p:cNvGrpSpPr>
              <p:nvPr/>
            </p:nvGrpSpPr>
            <p:grpSpPr bwMode="auto">
              <a:xfrm>
                <a:off x="2627784" y="2132856"/>
                <a:ext cx="186692" cy="163835"/>
                <a:chOff x="-1499789" y="3692879"/>
                <a:chExt cx="186692" cy="163835"/>
              </a:xfrm>
            </p:grpSpPr>
            <p:sp>
              <p:nvSpPr>
                <p:cNvPr id="18601"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602"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83" name="Group 290"/>
            <p:cNvGrpSpPr>
              <a:grpSpLocks/>
            </p:cNvGrpSpPr>
            <p:nvPr/>
          </p:nvGrpSpPr>
          <p:grpSpPr bwMode="auto">
            <a:xfrm>
              <a:off x="2555875" y="2259894"/>
              <a:ext cx="1079500" cy="294394"/>
              <a:chOff x="8489732" y="4403217"/>
              <a:chExt cx="1079512" cy="294200"/>
            </a:xfrm>
          </p:grpSpPr>
          <p:sp>
            <p:nvSpPr>
              <p:cNvPr id="18584"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5"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6"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7"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8"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89"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0"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1"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2"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3"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4"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5"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6"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97"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6" name="Group 12"/>
          <p:cNvGrpSpPr>
            <a:grpSpLocks/>
          </p:cNvGrpSpPr>
          <p:nvPr/>
        </p:nvGrpSpPr>
        <p:grpSpPr bwMode="auto">
          <a:xfrm>
            <a:off x="4057650" y="2168525"/>
            <a:ext cx="1079500" cy="438150"/>
            <a:chOff x="3894138" y="2128838"/>
            <a:chExt cx="1079500" cy="438150"/>
          </a:xfrm>
        </p:grpSpPr>
        <p:grpSp>
          <p:nvGrpSpPr>
            <p:cNvPr id="18561" name="Group 308"/>
            <p:cNvGrpSpPr>
              <a:grpSpLocks/>
            </p:cNvGrpSpPr>
            <p:nvPr/>
          </p:nvGrpSpPr>
          <p:grpSpPr bwMode="auto">
            <a:xfrm>
              <a:off x="3894196" y="2128838"/>
              <a:ext cx="1079442" cy="424134"/>
              <a:chOff x="3893684" y="2128416"/>
              <a:chExt cx="1080000" cy="424352"/>
            </a:xfrm>
          </p:grpSpPr>
          <p:sp>
            <p:nvSpPr>
              <p:cNvPr id="18577"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18578"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18579" name="Group 311"/>
              <p:cNvGrpSpPr>
                <a:grpSpLocks/>
              </p:cNvGrpSpPr>
              <p:nvPr/>
            </p:nvGrpSpPr>
            <p:grpSpPr bwMode="auto">
              <a:xfrm>
                <a:off x="3965692" y="2132856"/>
                <a:ext cx="186692" cy="163835"/>
                <a:chOff x="-1499789" y="3692879"/>
                <a:chExt cx="186692" cy="163835"/>
              </a:xfrm>
            </p:grpSpPr>
            <p:sp>
              <p:nvSpPr>
                <p:cNvPr id="18580"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81"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62" name="Group 323"/>
            <p:cNvGrpSpPr>
              <a:grpSpLocks/>
            </p:cNvGrpSpPr>
            <p:nvPr/>
          </p:nvGrpSpPr>
          <p:grpSpPr bwMode="auto">
            <a:xfrm>
              <a:off x="3894138" y="2272599"/>
              <a:ext cx="1079454" cy="294389"/>
              <a:chOff x="8489732" y="4403217"/>
              <a:chExt cx="1079512" cy="294200"/>
            </a:xfrm>
          </p:grpSpPr>
          <p:sp>
            <p:nvSpPr>
              <p:cNvPr id="18563"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4"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5"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6"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7"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8"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69"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0"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1"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2"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3"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4"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5"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76"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7" name="Group 11"/>
          <p:cNvGrpSpPr>
            <a:grpSpLocks/>
          </p:cNvGrpSpPr>
          <p:nvPr/>
        </p:nvGrpSpPr>
        <p:grpSpPr bwMode="auto">
          <a:xfrm>
            <a:off x="4057650" y="1668463"/>
            <a:ext cx="1079500" cy="404812"/>
            <a:chOff x="3894138" y="1628775"/>
            <a:chExt cx="1079500" cy="404813"/>
          </a:xfrm>
        </p:grpSpPr>
        <p:grpSp>
          <p:nvGrpSpPr>
            <p:cNvPr id="18541" name="Group 303"/>
            <p:cNvGrpSpPr>
              <a:grpSpLocks/>
            </p:cNvGrpSpPr>
            <p:nvPr/>
          </p:nvGrpSpPr>
          <p:grpSpPr bwMode="auto">
            <a:xfrm>
              <a:off x="3894138" y="1628775"/>
              <a:ext cx="1079488" cy="397961"/>
              <a:chOff x="3893684" y="1628800"/>
              <a:chExt cx="1080000" cy="398421"/>
            </a:xfrm>
          </p:grpSpPr>
          <p:sp>
            <p:nvSpPr>
              <p:cNvPr id="18557"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18558" name="Group 305"/>
              <p:cNvGrpSpPr>
                <a:grpSpLocks/>
              </p:cNvGrpSpPr>
              <p:nvPr/>
            </p:nvGrpSpPr>
            <p:grpSpPr bwMode="auto">
              <a:xfrm>
                <a:off x="3965692" y="1628800"/>
                <a:ext cx="186692" cy="163835"/>
                <a:chOff x="-1499789" y="3692879"/>
                <a:chExt cx="186692" cy="163835"/>
              </a:xfrm>
            </p:grpSpPr>
            <p:sp>
              <p:nvSpPr>
                <p:cNvPr id="18559"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60"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42" name="Group 339"/>
            <p:cNvGrpSpPr>
              <a:grpSpLocks/>
            </p:cNvGrpSpPr>
            <p:nvPr/>
          </p:nvGrpSpPr>
          <p:grpSpPr bwMode="auto">
            <a:xfrm>
              <a:off x="3894138" y="1739760"/>
              <a:ext cx="1079500" cy="293828"/>
              <a:chOff x="8489724" y="4403367"/>
              <a:chExt cx="1079521" cy="294067"/>
            </a:xfrm>
          </p:grpSpPr>
          <p:sp>
            <p:nvSpPr>
              <p:cNvPr id="18543"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4"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5"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6"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7"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8"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49"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0"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1"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2"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3"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4"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5"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56"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8" name="Group 10"/>
          <p:cNvGrpSpPr>
            <a:grpSpLocks/>
          </p:cNvGrpSpPr>
          <p:nvPr/>
        </p:nvGrpSpPr>
        <p:grpSpPr bwMode="auto">
          <a:xfrm>
            <a:off x="2719388" y="1668463"/>
            <a:ext cx="1081087" cy="404812"/>
            <a:chOff x="2555875" y="1628775"/>
            <a:chExt cx="1081088" cy="404813"/>
          </a:xfrm>
        </p:grpSpPr>
        <p:grpSp>
          <p:nvGrpSpPr>
            <p:cNvPr id="18521" name="Group 278"/>
            <p:cNvGrpSpPr>
              <a:grpSpLocks/>
            </p:cNvGrpSpPr>
            <p:nvPr/>
          </p:nvGrpSpPr>
          <p:grpSpPr bwMode="auto">
            <a:xfrm>
              <a:off x="2555875" y="1628775"/>
              <a:ext cx="1079500" cy="398463"/>
              <a:chOff x="2555776" y="1628800"/>
              <a:chExt cx="1079619" cy="398140"/>
            </a:xfrm>
          </p:grpSpPr>
          <p:sp>
            <p:nvSpPr>
              <p:cNvPr id="1853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18538" name="Group 284"/>
              <p:cNvGrpSpPr>
                <a:grpSpLocks/>
              </p:cNvGrpSpPr>
              <p:nvPr/>
            </p:nvGrpSpPr>
            <p:grpSpPr bwMode="auto">
              <a:xfrm>
                <a:off x="2627222" y="1628800"/>
                <a:ext cx="187346" cy="163381"/>
                <a:chOff x="-1500351" y="3692879"/>
                <a:chExt cx="187346" cy="163381"/>
              </a:xfrm>
            </p:grpSpPr>
            <p:sp>
              <p:nvSpPr>
                <p:cNvPr id="1853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54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18522" name="Group 358"/>
            <p:cNvGrpSpPr>
              <a:grpSpLocks/>
            </p:cNvGrpSpPr>
            <p:nvPr/>
          </p:nvGrpSpPr>
          <p:grpSpPr bwMode="auto">
            <a:xfrm>
              <a:off x="2557070" y="1739181"/>
              <a:ext cx="1079893" cy="294407"/>
              <a:chOff x="8489732" y="4403217"/>
              <a:chExt cx="1079512" cy="294200"/>
            </a:xfrm>
          </p:grpSpPr>
          <p:sp>
            <p:nvSpPr>
              <p:cNvPr id="1852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3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99" name="Group 1"/>
          <p:cNvGrpSpPr>
            <a:grpSpLocks/>
          </p:cNvGrpSpPr>
          <p:nvPr/>
        </p:nvGrpSpPr>
        <p:grpSpPr bwMode="auto">
          <a:xfrm>
            <a:off x="5386388" y="1773238"/>
            <a:ext cx="1185862" cy="387350"/>
            <a:chOff x="5203825" y="1733550"/>
            <a:chExt cx="1185863" cy="387350"/>
          </a:xfrm>
        </p:grpSpPr>
        <p:sp>
          <p:nvSpPr>
            <p:cNvPr id="18500"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18501" name="Group 384"/>
            <p:cNvGrpSpPr>
              <a:grpSpLocks/>
            </p:cNvGrpSpPr>
            <p:nvPr/>
          </p:nvGrpSpPr>
          <p:grpSpPr bwMode="auto">
            <a:xfrm>
              <a:off x="5205413" y="1733550"/>
              <a:ext cx="1079500" cy="293688"/>
              <a:chOff x="8489732" y="4403217"/>
              <a:chExt cx="1079512" cy="294200"/>
            </a:xfrm>
          </p:grpSpPr>
          <p:sp>
            <p:nvSpPr>
              <p:cNvPr id="18507"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8"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09"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0"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1"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2"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3"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4"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5"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6"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7"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8"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19"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20"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18502" name="Group 642"/>
            <p:cNvGrpSpPr>
              <a:grpSpLocks/>
            </p:cNvGrpSpPr>
            <p:nvPr/>
          </p:nvGrpSpPr>
          <p:grpSpPr bwMode="auto">
            <a:xfrm>
              <a:off x="6196013" y="1941513"/>
              <a:ext cx="193675" cy="179387"/>
              <a:chOff x="6415088" y="1826064"/>
              <a:chExt cx="193675" cy="178510"/>
            </a:xfrm>
          </p:grpSpPr>
          <p:sp>
            <p:nvSpPr>
              <p:cNvPr id="18503"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18504"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18505"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18506"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446A90-EE9A-4C7B-A8B8-AE8920D7FCA5}"/>
</file>

<file path=customXml/itemProps2.xml><?xml version="1.0" encoding="utf-8"?>
<ds:datastoreItem xmlns:ds="http://schemas.openxmlformats.org/officeDocument/2006/customXml" ds:itemID="{A4FAAF5C-1BE9-4CE7-A4D7-15DD1FC4B3D1}"/>
</file>

<file path=customXml/itemProps3.xml><?xml version="1.0" encoding="utf-8"?>
<ds:datastoreItem xmlns:ds="http://schemas.openxmlformats.org/officeDocument/2006/customXml" ds:itemID="{BB1A3482-0052-4AED-B92D-58ED94CF41A5}"/>
</file>

<file path=docProps/app.xml><?xml version="1.0" encoding="utf-8"?>
<Properties xmlns="http://schemas.openxmlformats.org/officeDocument/2006/extended-properties" xmlns:vt="http://schemas.openxmlformats.org/officeDocument/2006/docPropsVTypes">
  <Template/>
  <TotalTime>0</TotalTime>
  <Words>491</Words>
  <Application>Microsoft Office PowerPoint</Application>
  <PresentationFormat>On-screen Show (4:3)</PresentationFormat>
  <Paragraphs>155</Paragraphs>
  <Slides>7</Slides>
  <Notes>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MS PGothic</vt:lpstr>
      <vt:lpstr>Arial</vt:lpstr>
      <vt:lpstr>Arial Unicode MS</vt:lpstr>
      <vt:lpstr>Calibri</vt:lpstr>
      <vt:lpstr>Courier New</vt:lpstr>
      <vt:lpstr>Symbol</vt:lpstr>
      <vt:lpstr>wingdings</vt:lpstr>
      <vt:lpstr>wingdings</vt:lpstr>
      <vt:lpstr>SAP_2012_v1.1</vt:lpstr>
      <vt:lpstr>Visio</vt:lpstr>
      <vt:lpstr>  FJ2 – Take Action: Promotion / Demotion</vt:lpstr>
      <vt:lpstr>FJ2 - Take Action: Promotion</vt:lpstr>
      <vt:lpstr>FJ2 - Take Action: Demotion</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184</cp:revision>
  <dcterms:created xsi:type="dcterms:W3CDTF">2012-01-25T11:08:33Z</dcterms:created>
  <dcterms:modified xsi:type="dcterms:W3CDTF">2018-03-26T07:48:42Z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