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9"/>
  </p:notesMasterIdLst>
  <p:handoutMasterIdLst>
    <p:handoutMasterId r:id="rId10"/>
  </p:handoutMasterIdLst>
  <p:sldIdLst>
    <p:sldId id="347" r:id="rId2"/>
    <p:sldId id="401" r:id="rId3"/>
    <p:sldId id="400" r:id="rId4"/>
    <p:sldId id="351" r:id="rId5"/>
    <p:sldId id="385" r:id="rId6"/>
    <p:sldId id="310" r:id="rId7"/>
    <p:sldId id="265" r:id="rId8"/>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CCFF"/>
    <a:srgbClr val="FFFFCC"/>
    <a:srgbClr val="C9C900"/>
    <a:srgbClr val="999999"/>
    <a:srgbClr val="003283"/>
    <a:srgbClr val="FF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56" autoAdjust="0"/>
    <p:restoredTop sz="93525" autoAdjust="0"/>
  </p:normalViewPr>
  <p:slideViewPr>
    <p:cSldViewPr snapToGrid="0">
      <p:cViewPr varScale="1">
        <p:scale>
          <a:sx n="123" d="100"/>
          <a:sy n="123" d="100"/>
        </p:scale>
        <p:origin x="1866"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BA87CD61-BDDD-4264-A33E-FBFA19E4A483}" type="slidenum">
              <a:rPr lang="de-DE" altLang="en-US"/>
              <a:pPr>
                <a:defRPr/>
              </a:pPr>
              <a:t>‹#›</a:t>
            </a:fld>
            <a:endParaRPr lang="de-DE" altLang="en-US"/>
          </a:p>
        </p:txBody>
      </p:sp>
    </p:spTree>
    <p:extLst>
      <p:ext uri="{BB962C8B-B14F-4D97-AF65-F5344CB8AC3E}">
        <p14:creationId xmlns:p14="http://schemas.microsoft.com/office/powerpoint/2010/main" val="987233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D3712269-CF3C-458B-B248-382FF0672EA0}" type="slidenum">
              <a:rPr lang="de-DE" altLang="en-US"/>
              <a:pPr>
                <a:defRPr/>
              </a:pPr>
              <a:t>‹#›</a:t>
            </a:fld>
            <a:endParaRPr lang="de-DE" altLang="en-US"/>
          </a:p>
        </p:txBody>
      </p:sp>
    </p:spTree>
    <p:extLst>
      <p:ext uri="{BB962C8B-B14F-4D97-AF65-F5344CB8AC3E}">
        <p14:creationId xmlns:p14="http://schemas.microsoft.com/office/powerpoint/2010/main" val="686024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1E6590-3A0C-40C7-9108-4F97D6996786}"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283828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4F60AC-39ED-4932-8E7B-A63F438BD3A7}"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32350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3C376E-D2FC-42B0-8181-BDE5455C0F17}"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21569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E9DB01-326E-441D-88BA-B2D5F249754C}" type="slidenum">
              <a:rPr lang="de-DE" altLang="en-US" sz="1000" smtClean="0"/>
              <a:pPr>
                <a:spcBef>
                  <a:spcPct val="0"/>
                </a:spcBef>
              </a:pPr>
              <a:t>7</a:t>
            </a:fld>
            <a:endParaRPr lang="de-DE" altLang="en-US" sz="1000"/>
          </a:p>
        </p:txBody>
      </p:sp>
      <p:sp>
        <p:nvSpPr>
          <p:cNvPr id="22531"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57641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7752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13937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01703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746676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30358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54510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00947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515756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2116041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660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82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14377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6"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7"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151181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3683689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16383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579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5917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44704040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43872643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07362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160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19830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7"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95D3E828-CF02-4380-B93E-41190F68C30A}"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400" r:id="rId1"/>
    <p:sldLayoutId id="2147488401" r:id="rId2"/>
    <p:sldLayoutId id="2147488402" r:id="rId3"/>
    <p:sldLayoutId id="2147488403" r:id="rId4"/>
    <p:sldLayoutId id="2147488404" r:id="rId5"/>
    <p:sldLayoutId id="2147488405" r:id="rId6"/>
    <p:sldLayoutId id="2147488406" r:id="rId7"/>
    <p:sldLayoutId id="2147488388" r:id="rId8"/>
    <p:sldLayoutId id="2147488389" r:id="rId9"/>
    <p:sldLayoutId id="2147488390" r:id="rId10"/>
    <p:sldLayoutId id="2147488391" r:id="rId11"/>
    <p:sldLayoutId id="2147488392" r:id="rId12"/>
    <p:sldLayoutId id="2147488393" r:id="rId13"/>
    <p:sldLayoutId id="2147488394" r:id="rId14"/>
    <p:sldLayoutId id="2147488395" r:id="rId15"/>
    <p:sldLayoutId id="2147488396" r:id="rId16"/>
    <p:sldLayoutId id="2147488397" r:id="rId17"/>
    <p:sldLayoutId id="2147488398" r:id="rId18"/>
    <p:sldLayoutId id="2147488407" r:id="rId19"/>
    <p:sldLayoutId id="2147488408" r:id="rId20"/>
    <p:sldLayoutId id="2147488409" r:id="rId21"/>
    <p:sldLayoutId id="2147488399"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FJ5 – Data Change Employee File</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a:t>FJ5 - Data Change Employee File</a:t>
            </a:r>
            <a:endParaRPr lang="de-DE" altLang="en-US" dirty="0">
              <a:solidFill>
                <a:srgbClr val="FF0000"/>
              </a:solidFill>
            </a:endParaRPr>
          </a:p>
        </p:txBody>
      </p:sp>
      <p:sp>
        <p:nvSpPr>
          <p:cNvPr id="4" name="Rectangle 15"/>
          <p:cNvSpPr>
            <a:spLocks noChangeArrowheads="1"/>
          </p:cNvSpPr>
          <p:nvPr/>
        </p:nvSpPr>
        <p:spPr bwMode="auto">
          <a:xfrm>
            <a:off x="37551" y="1304925"/>
            <a:ext cx="9057812" cy="285750"/>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64" name="Rectangle 263"/>
          <p:cNvSpPr>
            <a:spLocks noChangeArrowheads="1"/>
          </p:cNvSpPr>
          <p:nvPr/>
        </p:nvSpPr>
        <p:spPr bwMode="auto">
          <a:xfrm>
            <a:off x="1110774" y="1881188"/>
            <a:ext cx="4294116" cy="459422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365" name="Rectangle 15"/>
          <p:cNvSpPr>
            <a:spLocks noChangeArrowheads="1"/>
          </p:cNvSpPr>
          <p:nvPr/>
        </p:nvSpPr>
        <p:spPr bwMode="auto">
          <a:xfrm>
            <a:off x="1110774" y="1590675"/>
            <a:ext cx="4294116"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Employee</a:t>
            </a:r>
          </a:p>
        </p:txBody>
      </p:sp>
      <p:grpSp>
        <p:nvGrpSpPr>
          <p:cNvPr id="15366" name="Group 20"/>
          <p:cNvGrpSpPr>
            <a:grpSpLocks/>
          </p:cNvGrpSpPr>
          <p:nvPr/>
        </p:nvGrpSpPr>
        <p:grpSpPr bwMode="auto">
          <a:xfrm>
            <a:off x="148039" y="1929182"/>
            <a:ext cx="873125" cy="528638"/>
            <a:chOff x="963613" y="5656263"/>
            <a:chExt cx="873125" cy="530225"/>
          </a:xfrm>
        </p:grpSpPr>
        <p:grpSp>
          <p:nvGrpSpPr>
            <p:cNvPr id="15544" name="Group 445"/>
            <p:cNvGrpSpPr>
              <a:grpSpLocks/>
            </p:cNvGrpSpPr>
            <p:nvPr/>
          </p:nvGrpSpPr>
          <p:grpSpPr bwMode="auto">
            <a:xfrm>
              <a:off x="963613" y="5667135"/>
              <a:ext cx="863600" cy="510155"/>
              <a:chOff x="-1836997" y="5152244"/>
              <a:chExt cx="864381" cy="509004"/>
            </a:xfrm>
          </p:grpSpPr>
          <p:sp>
            <p:nvSpPr>
              <p:cNvPr id="15560"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5561"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562"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563" name="TextBox 449"/>
              <p:cNvSpPr txBox="1">
                <a:spLocks noChangeArrowheads="1"/>
              </p:cNvSpPr>
              <p:nvPr/>
            </p:nvSpPr>
            <p:spPr bwMode="auto">
              <a:xfrm>
                <a:off x="-1781385" y="5195199"/>
                <a:ext cx="756333" cy="43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(FJ0) </a:t>
                </a:r>
              </a:p>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Add New Employee / Rehire</a:t>
                </a:r>
              </a:p>
            </p:txBody>
          </p:sp>
        </p:grpSp>
        <p:grpSp>
          <p:nvGrpSpPr>
            <p:cNvPr id="15545" name="Group 408"/>
            <p:cNvGrpSpPr>
              <a:grpSpLocks/>
            </p:cNvGrpSpPr>
            <p:nvPr/>
          </p:nvGrpSpPr>
          <p:grpSpPr bwMode="auto">
            <a:xfrm>
              <a:off x="963613" y="5656263"/>
              <a:ext cx="873125" cy="530225"/>
              <a:chOff x="8489732" y="4403217"/>
              <a:chExt cx="1079512" cy="294200"/>
            </a:xfrm>
          </p:grpSpPr>
          <p:sp>
            <p:nvSpPr>
              <p:cNvPr id="15546"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7"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8"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49"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0"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1"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2"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3"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4"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5"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6"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7"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8"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59"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67" name="Group 26"/>
          <p:cNvGrpSpPr>
            <a:grpSpLocks/>
          </p:cNvGrpSpPr>
          <p:nvPr/>
        </p:nvGrpSpPr>
        <p:grpSpPr bwMode="auto">
          <a:xfrm>
            <a:off x="1193347" y="3180199"/>
            <a:ext cx="1081087" cy="404812"/>
            <a:chOff x="2555874" y="1628773"/>
            <a:chExt cx="1080708" cy="404530"/>
          </a:xfrm>
        </p:grpSpPr>
        <p:grpSp>
          <p:nvGrpSpPr>
            <p:cNvPr id="15524" name="Group 278"/>
            <p:cNvGrpSpPr>
              <a:grpSpLocks/>
            </p:cNvGrpSpPr>
            <p:nvPr/>
          </p:nvGrpSpPr>
          <p:grpSpPr bwMode="auto">
            <a:xfrm>
              <a:off x="2555874" y="1628773"/>
              <a:ext cx="1079119" cy="398183"/>
              <a:chOff x="2555777" y="1628800"/>
              <a:chExt cx="1079619" cy="398141"/>
            </a:xfrm>
          </p:grpSpPr>
          <p:sp>
            <p:nvSpPr>
              <p:cNvPr id="15540"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72000" r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Data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Change in Employee File</a:t>
                </a:r>
              </a:p>
            </p:txBody>
          </p:sp>
          <p:grpSp>
            <p:nvGrpSpPr>
              <p:cNvPr id="15541" name="Group 284"/>
              <p:cNvGrpSpPr>
                <a:grpSpLocks/>
              </p:cNvGrpSpPr>
              <p:nvPr/>
            </p:nvGrpSpPr>
            <p:grpSpPr bwMode="auto">
              <a:xfrm>
                <a:off x="2627784" y="1628800"/>
                <a:ext cx="186692" cy="163835"/>
                <a:chOff x="-1499789" y="3692879"/>
                <a:chExt cx="186692" cy="163835"/>
              </a:xfrm>
            </p:grpSpPr>
            <p:sp>
              <p:nvSpPr>
                <p:cNvPr id="1554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54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5525" name="Group 358"/>
            <p:cNvGrpSpPr>
              <a:grpSpLocks/>
            </p:cNvGrpSpPr>
            <p:nvPr/>
          </p:nvGrpSpPr>
          <p:grpSpPr bwMode="auto">
            <a:xfrm>
              <a:off x="2557070" y="1739103"/>
              <a:ext cx="1079512" cy="294200"/>
              <a:chOff x="8489732" y="4403217"/>
              <a:chExt cx="1079512" cy="294200"/>
            </a:xfrm>
          </p:grpSpPr>
          <p:sp>
            <p:nvSpPr>
              <p:cNvPr id="1552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2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3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88" name="Elbow Connector 238"/>
          <p:cNvCxnSpPr>
            <a:cxnSpLocks noChangeShapeType="1"/>
            <a:stCxn id="214" idx="26"/>
            <a:endCxn id="304" idx="0"/>
          </p:cNvCxnSpPr>
          <p:nvPr/>
        </p:nvCxnSpPr>
        <p:spPr bwMode="auto">
          <a:xfrm>
            <a:off x="2772118" y="5795071"/>
            <a:ext cx="845668" cy="15056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91" name="Group 409"/>
          <p:cNvGrpSpPr>
            <a:grpSpLocks/>
          </p:cNvGrpSpPr>
          <p:nvPr/>
        </p:nvGrpSpPr>
        <p:grpSpPr bwMode="auto">
          <a:xfrm>
            <a:off x="3478086" y="5945631"/>
            <a:ext cx="279400" cy="279400"/>
            <a:chOff x="1830387" y="4857052"/>
            <a:chExt cx="279400" cy="279400"/>
          </a:xfrm>
        </p:grpSpPr>
        <p:sp>
          <p:nvSpPr>
            <p:cNvPr id="304"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5506"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5392" name="Group 20"/>
          <p:cNvGrpSpPr>
            <a:grpSpLocks/>
          </p:cNvGrpSpPr>
          <p:nvPr/>
        </p:nvGrpSpPr>
        <p:grpSpPr bwMode="auto">
          <a:xfrm>
            <a:off x="148039" y="5898006"/>
            <a:ext cx="873125" cy="536575"/>
            <a:chOff x="963613" y="5656263"/>
            <a:chExt cx="873125" cy="535800"/>
          </a:xfrm>
        </p:grpSpPr>
        <p:grpSp>
          <p:nvGrpSpPr>
            <p:cNvPr id="15485" name="Group 445"/>
            <p:cNvGrpSpPr>
              <a:grpSpLocks/>
            </p:cNvGrpSpPr>
            <p:nvPr/>
          </p:nvGrpSpPr>
          <p:grpSpPr bwMode="auto">
            <a:xfrm>
              <a:off x="963613" y="5666663"/>
              <a:ext cx="863600" cy="525400"/>
              <a:chOff x="-1836997" y="5151777"/>
              <a:chExt cx="864381" cy="524215"/>
            </a:xfrm>
          </p:grpSpPr>
          <p:sp>
            <p:nvSpPr>
              <p:cNvPr id="1550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1550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550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5504" name="TextBox 449"/>
              <p:cNvSpPr txBox="1">
                <a:spLocks noChangeArrowheads="1"/>
              </p:cNvSpPr>
              <p:nvPr/>
            </p:nvSpPr>
            <p:spPr bwMode="auto">
              <a:xfrm>
                <a:off x="-1781385" y="5151777"/>
                <a:ext cx="756333" cy="52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15486" name="Group 408"/>
            <p:cNvGrpSpPr>
              <a:grpSpLocks/>
            </p:cNvGrpSpPr>
            <p:nvPr/>
          </p:nvGrpSpPr>
          <p:grpSpPr bwMode="auto">
            <a:xfrm>
              <a:off x="963613" y="5656263"/>
              <a:ext cx="873125" cy="530225"/>
              <a:chOff x="8489732" y="4403217"/>
              <a:chExt cx="1079512" cy="294200"/>
            </a:xfrm>
          </p:grpSpPr>
          <p:sp>
            <p:nvSpPr>
              <p:cNvPr id="1548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8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8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49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1550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grpSp>
        <p:nvGrpSpPr>
          <p:cNvPr id="15393" name="Group 94302"/>
          <p:cNvGrpSpPr>
            <a:grpSpLocks/>
          </p:cNvGrpSpPr>
          <p:nvPr/>
        </p:nvGrpSpPr>
        <p:grpSpPr bwMode="auto">
          <a:xfrm>
            <a:off x="2762302" y="2841744"/>
            <a:ext cx="274637" cy="136525"/>
            <a:chOff x="7009314" y="5206608"/>
            <a:chExt cx="273600" cy="136800"/>
          </a:xfrm>
        </p:grpSpPr>
        <p:grpSp>
          <p:nvGrpSpPr>
            <p:cNvPr id="15475" name="Group 153"/>
            <p:cNvGrpSpPr>
              <a:grpSpLocks/>
            </p:cNvGrpSpPr>
            <p:nvPr/>
          </p:nvGrpSpPr>
          <p:grpSpPr bwMode="auto">
            <a:xfrm>
              <a:off x="7009314" y="5206608"/>
              <a:ext cx="273600" cy="136800"/>
              <a:chOff x="5840798" y="6923043"/>
              <a:chExt cx="1242638" cy="663708"/>
            </a:xfrm>
          </p:grpSpPr>
          <p:sp>
            <p:nvSpPr>
              <p:cNvPr id="108" name="Freeform 107"/>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09" name="Donut 108"/>
              <p:cNvSpPr/>
              <p:nvPr/>
            </p:nvSpPr>
            <p:spPr bwMode="gray">
              <a:xfrm>
                <a:off x="6264586" y="7115984"/>
                <a:ext cx="395061"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5476" name="Group 669"/>
            <p:cNvGrpSpPr>
              <a:grpSpLocks/>
            </p:cNvGrpSpPr>
            <p:nvPr/>
          </p:nvGrpSpPr>
          <p:grpSpPr bwMode="auto">
            <a:xfrm>
              <a:off x="7022341" y="5297078"/>
              <a:ext cx="249169" cy="45720"/>
              <a:chOff x="1171328" y="3126737"/>
              <a:chExt cx="413886" cy="45739"/>
            </a:xfrm>
          </p:grpSpPr>
          <p:sp>
            <p:nvSpPr>
              <p:cNvPr id="1547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7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8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8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8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7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5394" name="Group 26"/>
          <p:cNvGrpSpPr>
            <a:grpSpLocks/>
          </p:cNvGrpSpPr>
          <p:nvPr/>
        </p:nvGrpSpPr>
        <p:grpSpPr bwMode="auto">
          <a:xfrm>
            <a:off x="2350812" y="3180199"/>
            <a:ext cx="1081088" cy="404812"/>
            <a:chOff x="2555874" y="1628773"/>
            <a:chExt cx="1080708" cy="404530"/>
          </a:xfrm>
        </p:grpSpPr>
        <p:grpSp>
          <p:nvGrpSpPr>
            <p:cNvPr id="15455" name="Group 278"/>
            <p:cNvGrpSpPr>
              <a:grpSpLocks/>
            </p:cNvGrpSpPr>
            <p:nvPr/>
          </p:nvGrpSpPr>
          <p:grpSpPr bwMode="auto">
            <a:xfrm>
              <a:off x="2555874" y="1628773"/>
              <a:ext cx="1079119" cy="398183"/>
              <a:chOff x="2555777" y="1628800"/>
              <a:chExt cx="1079619" cy="398141"/>
            </a:xfrm>
          </p:grpSpPr>
          <p:sp>
            <p:nvSpPr>
              <p:cNvPr id="15471"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72000" r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Change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in Personal Information</a:t>
                </a:r>
              </a:p>
            </p:txBody>
          </p:sp>
          <p:grpSp>
            <p:nvGrpSpPr>
              <p:cNvPr id="15472" name="Group 284"/>
              <p:cNvGrpSpPr>
                <a:grpSpLocks/>
              </p:cNvGrpSpPr>
              <p:nvPr/>
            </p:nvGrpSpPr>
            <p:grpSpPr bwMode="auto">
              <a:xfrm>
                <a:off x="2627784" y="1628800"/>
                <a:ext cx="186692" cy="163835"/>
                <a:chOff x="-1499789" y="3692879"/>
                <a:chExt cx="186692" cy="163835"/>
              </a:xfrm>
            </p:grpSpPr>
            <p:sp>
              <p:nvSpPr>
                <p:cNvPr id="15473"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474"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B</a:t>
                  </a:r>
                </a:p>
              </p:txBody>
            </p:sp>
          </p:grpSp>
        </p:grpSp>
        <p:grpSp>
          <p:nvGrpSpPr>
            <p:cNvPr id="15456" name="Group 358"/>
            <p:cNvGrpSpPr>
              <a:grpSpLocks/>
            </p:cNvGrpSpPr>
            <p:nvPr/>
          </p:nvGrpSpPr>
          <p:grpSpPr bwMode="auto">
            <a:xfrm>
              <a:off x="2557070" y="1739103"/>
              <a:ext cx="1079512" cy="294200"/>
              <a:chOff x="8489732" y="4403217"/>
              <a:chExt cx="1079512" cy="294200"/>
            </a:xfrm>
          </p:grpSpPr>
          <p:sp>
            <p:nvSpPr>
              <p:cNvPr id="1545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5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5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6"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7"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8"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69"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70"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95" name="Elbow Connector 5"/>
          <p:cNvCxnSpPr>
            <a:cxnSpLocks noChangeShapeType="1"/>
            <a:stCxn id="15478" idx="1"/>
            <a:endCxn id="15540" idx="0"/>
          </p:cNvCxnSpPr>
          <p:nvPr/>
        </p:nvCxnSpPr>
        <p:spPr bwMode="auto">
          <a:xfrm rot="10800000" flipV="1">
            <a:off x="1733096" y="2955251"/>
            <a:ext cx="1041906" cy="33607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5397" name="Group 26"/>
          <p:cNvGrpSpPr>
            <a:grpSpLocks/>
          </p:cNvGrpSpPr>
          <p:nvPr/>
        </p:nvGrpSpPr>
        <p:grpSpPr bwMode="auto">
          <a:xfrm>
            <a:off x="5474742" y="4548704"/>
            <a:ext cx="1081087" cy="404812"/>
            <a:chOff x="2555874" y="1628773"/>
            <a:chExt cx="1080708" cy="404530"/>
          </a:xfrm>
        </p:grpSpPr>
        <p:grpSp>
          <p:nvGrpSpPr>
            <p:cNvPr id="15435" name="Group 278"/>
            <p:cNvGrpSpPr>
              <a:grpSpLocks/>
            </p:cNvGrpSpPr>
            <p:nvPr/>
          </p:nvGrpSpPr>
          <p:grpSpPr bwMode="auto">
            <a:xfrm>
              <a:off x="2555874" y="1628773"/>
              <a:ext cx="1079119" cy="398183"/>
              <a:chOff x="2555777" y="1628800"/>
              <a:chExt cx="1079619" cy="398141"/>
            </a:xfrm>
          </p:grpSpPr>
          <p:sp>
            <p:nvSpPr>
              <p:cNvPr id="15451"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72000" r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Approve Change in Personal Information</a:t>
                </a:r>
              </a:p>
            </p:txBody>
          </p:sp>
          <p:grpSp>
            <p:nvGrpSpPr>
              <p:cNvPr id="15452" name="Group 284"/>
              <p:cNvGrpSpPr>
                <a:grpSpLocks/>
              </p:cNvGrpSpPr>
              <p:nvPr/>
            </p:nvGrpSpPr>
            <p:grpSpPr bwMode="auto">
              <a:xfrm>
                <a:off x="2627784" y="1628800"/>
                <a:ext cx="186692" cy="163835"/>
                <a:chOff x="-1499789" y="3692879"/>
                <a:chExt cx="186692" cy="163835"/>
              </a:xfrm>
            </p:grpSpPr>
            <p:sp>
              <p:nvSpPr>
                <p:cNvPr id="15453"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454"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grpSp>
          <p:nvGrpSpPr>
            <p:cNvPr id="15436" name="Group 358"/>
            <p:cNvGrpSpPr>
              <a:grpSpLocks/>
            </p:cNvGrpSpPr>
            <p:nvPr/>
          </p:nvGrpSpPr>
          <p:grpSpPr bwMode="auto">
            <a:xfrm>
              <a:off x="2557070" y="1739103"/>
              <a:ext cx="1079512" cy="294200"/>
              <a:chOff x="8489732" y="4403217"/>
              <a:chExt cx="1079512" cy="294200"/>
            </a:xfrm>
          </p:grpSpPr>
          <p:sp>
            <p:nvSpPr>
              <p:cNvPr id="1543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3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6"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7"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8"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49"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50"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399" name="Group 94302"/>
          <p:cNvGrpSpPr>
            <a:grpSpLocks/>
          </p:cNvGrpSpPr>
          <p:nvPr/>
        </p:nvGrpSpPr>
        <p:grpSpPr bwMode="auto">
          <a:xfrm rot="10800000">
            <a:off x="2495423" y="5028885"/>
            <a:ext cx="274638" cy="136525"/>
            <a:chOff x="7009314" y="5206608"/>
            <a:chExt cx="273600" cy="136800"/>
          </a:xfrm>
        </p:grpSpPr>
        <p:grpSp>
          <p:nvGrpSpPr>
            <p:cNvPr id="15425" name="Group 153"/>
            <p:cNvGrpSpPr>
              <a:grpSpLocks/>
            </p:cNvGrpSpPr>
            <p:nvPr/>
          </p:nvGrpSpPr>
          <p:grpSpPr bwMode="auto">
            <a:xfrm>
              <a:off x="7009314" y="5206608"/>
              <a:ext cx="273600" cy="136800"/>
              <a:chOff x="5840798" y="6923043"/>
              <a:chExt cx="1242638" cy="663708"/>
            </a:xfrm>
          </p:grpSpPr>
          <p:sp>
            <p:nvSpPr>
              <p:cNvPr id="169" name="Freeform 168"/>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70" name="Donut 169"/>
              <p:cNvSpPr/>
              <p:nvPr/>
            </p:nvSpPr>
            <p:spPr bwMode="gray">
              <a:xfrm>
                <a:off x="6271770" y="7139134"/>
                <a:ext cx="395060" cy="393597"/>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5426" name="Group 669"/>
            <p:cNvGrpSpPr>
              <a:grpSpLocks/>
            </p:cNvGrpSpPr>
            <p:nvPr/>
          </p:nvGrpSpPr>
          <p:grpSpPr bwMode="auto">
            <a:xfrm>
              <a:off x="7022341" y="5297078"/>
              <a:ext cx="249169" cy="45720"/>
              <a:chOff x="1171328" y="3126737"/>
              <a:chExt cx="413886" cy="45739"/>
            </a:xfrm>
          </p:grpSpPr>
          <p:sp>
            <p:nvSpPr>
              <p:cNvPr id="1542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2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543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542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400" name="Straight Arrow Connector 12"/>
          <p:cNvCxnSpPr>
            <a:cxnSpLocks noChangeShapeType="1"/>
            <a:stCxn id="169" idx="5"/>
            <a:endCxn id="214" idx="11"/>
          </p:cNvCxnSpPr>
          <p:nvPr/>
        </p:nvCxnSpPr>
        <p:spPr bwMode="auto">
          <a:xfrm flipH="1">
            <a:off x="2634255" y="5165192"/>
            <a:ext cx="1748" cy="48650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2" name="Elbow Connector 16"/>
          <p:cNvCxnSpPr>
            <a:cxnSpLocks noChangeShapeType="1"/>
            <a:stCxn id="15540" idx="2"/>
            <a:endCxn id="169" idx="45"/>
          </p:cNvCxnSpPr>
          <p:nvPr/>
        </p:nvCxnSpPr>
        <p:spPr bwMode="auto">
          <a:xfrm rot="16200000" flipH="1">
            <a:off x="1382213" y="3929542"/>
            <a:ext cx="1468536" cy="76677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5403" name="Rectangle 263"/>
          <p:cNvSpPr>
            <a:spLocks noChangeArrowheads="1"/>
          </p:cNvSpPr>
          <p:nvPr/>
        </p:nvSpPr>
        <p:spPr bwMode="auto">
          <a:xfrm>
            <a:off x="5400743" y="1881188"/>
            <a:ext cx="2402473" cy="459422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404" name="Rectangle 15"/>
          <p:cNvSpPr>
            <a:spLocks noChangeArrowheads="1"/>
          </p:cNvSpPr>
          <p:nvPr/>
        </p:nvSpPr>
        <p:spPr bwMode="auto">
          <a:xfrm>
            <a:off x="5400743" y="1590675"/>
            <a:ext cx="2402473"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0" tIns="36000" rIns="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b="1" dirty="0">
                <a:solidFill>
                  <a:schemeClr val="accent2"/>
                </a:solidFill>
              </a:rPr>
              <a:t>(of employee)</a:t>
            </a:r>
          </a:p>
        </p:txBody>
      </p:sp>
      <p:sp>
        <p:nvSpPr>
          <p:cNvPr id="182" name="Rectangle 263"/>
          <p:cNvSpPr>
            <a:spLocks noChangeArrowheads="1"/>
          </p:cNvSpPr>
          <p:nvPr/>
        </p:nvSpPr>
        <p:spPr bwMode="auto">
          <a:xfrm>
            <a:off x="37551" y="1881188"/>
            <a:ext cx="1073880" cy="459422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83" name="Rectangle 15"/>
          <p:cNvSpPr>
            <a:spLocks noChangeArrowheads="1"/>
          </p:cNvSpPr>
          <p:nvPr/>
        </p:nvSpPr>
        <p:spPr bwMode="auto">
          <a:xfrm>
            <a:off x="37551" y="1590675"/>
            <a:ext cx="107388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0" tIns="36000" rIns="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cxnSp>
        <p:nvCxnSpPr>
          <p:cNvPr id="5" name="Elbow Connector 4"/>
          <p:cNvCxnSpPr>
            <a:stCxn id="15560" idx="2"/>
            <a:endCxn id="407" idx="2"/>
          </p:cNvCxnSpPr>
          <p:nvPr/>
        </p:nvCxnSpPr>
        <p:spPr>
          <a:xfrm rot="16200000" flipH="1">
            <a:off x="1621612" y="1406548"/>
            <a:ext cx="114398" cy="219794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00" name="Group 689"/>
          <p:cNvGrpSpPr>
            <a:grpSpLocks/>
          </p:cNvGrpSpPr>
          <p:nvPr/>
        </p:nvGrpSpPr>
        <p:grpSpPr bwMode="auto">
          <a:xfrm>
            <a:off x="2505774" y="5647694"/>
            <a:ext cx="276225" cy="150813"/>
            <a:chOff x="7020496" y="4784785"/>
            <a:chExt cx="275109" cy="150745"/>
          </a:xfrm>
        </p:grpSpPr>
        <p:grpSp>
          <p:nvGrpSpPr>
            <p:cNvPr id="201" name="Group 118"/>
            <p:cNvGrpSpPr>
              <a:grpSpLocks/>
            </p:cNvGrpSpPr>
            <p:nvPr/>
          </p:nvGrpSpPr>
          <p:grpSpPr bwMode="auto">
            <a:xfrm>
              <a:off x="7020496" y="4784785"/>
              <a:ext cx="275109" cy="150745"/>
              <a:chOff x="7022877" y="4789547"/>
              <a:chExt cx="275109" cy="150745"/>
            </a:xfrm>
          </p:grpSpPr>
          <p:grpSp>
            <p:nvGrpSpPr>
              <p:cNvPr id="209" name="Group 132"/>
              <p:cNvGrpSpPr>
                <a:grpSpLocks/>
              </p:cNvGrpSpPr>
              <p:nvPr/>
            </p:nvGrpSpPr>
            <p:grpSpPr bwMode="auto">
              <a:xfrm>
                <a:off x="7022877" y="4789547"/>
                <a:ext cx="275109" cy="146939"/>
                <a:chOff x="3014456" y="6923053"/>
                <a:chExt cx="1242639" cy="663709"/>
              </a:xfrm>
            </p:grpSpPr>
            <p:sp>
              <p:nvSpPr>
                <p:cNvPr id="214" name="Freeform 213"/>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1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10" name="Group 541"/>
              <p:cNvGrpSpPr>
                <a:grpSpLocks/>
              </p:cNvGrpSpPr>
              <p:nvPr/>
            </p:nvGrpSpPr>
            <p:grpSpPr bwMode="auto">
              <a:xfrm>
                <a:off x="7029450" y="4894573"/>
                <a:ext cx="268536" cy="45719"/>
                <a:chOff x="7588635" y="4913826"/>
                <a:chExt cx="495416" cy="33609"/>
              </a:xfrm>
            </p:grpSpPr>
            <p:sp>
              <p:nvSpPr>
                <p:cNvPr id="21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02" name="Group 654"/>
            <p:cNvGrpSpPr>
              <a:grpSpLocks/>
            </p:cNvGrpSpPr>
            <p:nvPr/>
          </p:nvGrpSpPr>
          <p:grpSpPr bwMode="auto">
            <a:xfrm>
              <a:off x="7035027" y="4886004"/>
              <a:ext cx="249169" cy="45720"/>
              <a:chOff x="1171328" y="3126737"/>
              <a:chExt cx="413886" cy="45739"/>
            </a:xfrm>
          </p:grpSpPr>
          <p:sp>
            <p:nvSpPr>
              <p:cNvPr id="20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0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5389" name="Elbow Connector 4"/>
          <p:cNvCxnSpPr>
            <a:cxnSpLocks noChangeShapeType="1"/>
            <a:stCxn id="211" idx="1"/>
            <a:endCxn id="15501" idx="0"/>
          </p:cNvCxnSpPr>
          <p:nvPr/>
        </p:nvCxnSpPr>
        <p:spPr bwMode="auto">
          <a:xfrm rot="10800000" flipV="1">
            <a:off x="579840" y="5774694"/>
            <a:ext cx="1932285" cy="13443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398" name="Elbow Connector 10"/>
          <p:cNvCxnSpPr>
            <a:cxnSpLocks noChangeShapeType="1"/>
            <a:stCxn id="15471" idx="2"/>
            <a:endCxn id="295" idx="2"/>
          </p:cNvCxnSpPr>
          <p:nvPr/>
        </p:nvCxnSpPr>
        <p:spPr bwMode="auto">
          <a:xfrm rot="16200000" flipH="1">
            <a:off x="4003524" y="2465697"/>
            <a:ext cx="772384" cy="299831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401" name="Elbow Connector 14"/>
          <p:cNvCxnSpPr>
            <a:cxnSpLocks noChangeShapeType="1"/>
            <a:stCxn id="15451" idx="2"/>
            <a:endCxn id="15428" idx="1"/>
          </p:cNvCxnSpPr>
          <p:nvPr/>
        </p:nvCxnSpPr>
        <p:spPr bwMode="auto">
          <a:xfrm rot="5400000">
            <a:off x="4333556" y="3370968"/>
            <a:ext cx="104738" cy="325713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185" name="TextBox 1"/>
          <p:cNvSpPr txBox="1">
            <a:spLocks noChangeArrowheads="1"/>
          </p:cNvSpPr>
          <p:nvPr/>
        </p:nvSpPr>
        <p:spPr bwMode="auto">
          <a:xfrm>
            <a:off x="2780229" y="5507743"/>
            <a:ext cx="1709763"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No i</a:t>
            </a:r>
            <a:r>
              <a:rPr lang="en-US" altLang="en-US" sz="600" b="0" dirty="0">
                <a:ea typeface="Arial Unicode MS" panose="020B0604020202020204" pitchFamily="34" charset="-128"/>
                <a:cs typeface="Arial Unicode MS" panose="020B0604020202020204" pitchFamily="34" charset="-128"/>
              </a:rPr>
              <a:t>ntegration with </a:t>
            </a:r>
            <a:br>
              <a:rPr lang="de-DE" altLang="en-US" sz="600" b="0" dirty="0">
                <a:ea typeface="Arial Unicode MS" panose="020B0604020202020204" pitchFamily="34" charset="-128"/>
                <a:cs typeface="Arial Unicode MS" panose="020B0604020202020204" pitchFamily="34" charset="-128"/>
              </a:rPr>
            </a:br>
            <a:r>
              <a:rPr lang="en-US" sz="600" dirty="0">
                <a:ea typeface="Arial Unicode MS" panose="020B0604020202020204" pitchFamily="34" charset="-128"/>
                <a:cs typeface="Arial Unicode MS" panose="020B0604020202020204" pitchFamily="34" charset="-128"/>
              </a:rPr>
              <a:t>SAP </a:t>
            </a:r>
            <a:r>
              <a:rPr lang="en-US" sz="600" dirty="0" err="1">
                <a:ea typeface="Arial Unicode MS" panose="020B0604020202020204" pitchFamily="34" charset="-128"/>
                <a:cs typeface="Arial Unicode MS" panose="020B0604020202020204" pitchFamily="34" charset="-128"/>
              </a:rPr>
              <a:t>SuccessFactors</a:t>
            </a:r>
            <a:r>
              <a:rPr lang="en-US" sz="60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186" name="TextBox 1"/>
          <p:cNvSpPr txBox="1">
            <a:spLocks noChangeArrowheads="1"/>
          </p:cNvSpPr>
          <p:nvPr/>
        </p:nvSpPr>
        <p:spPr bwMode="auto">
          <a:xfrm>
            <a:off x="253818" y="5507743"/>
            <a:ext cx="2254784"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sz="600" dirty="0">
                <a:ea typeface="Arial Unicode MS" panose="020B0604020202020204" pitchFamily="34" charset="-128"/>
                <a:cs typeface="Arial Unicode MS" panose="020B0604020202020204" pitchFamily="34" charset="-128"/>
              </a:rPr>
              <a:t>Integration with SAP </a:t>
            </a:r>
            <a:r>
              <a:rPr lang="en-US" sz="600" dirty="0" err="1">
                <a:ea typeface="Arial Unicode MS" panose="020B0604020202020204" pitchFamily="34" charset="-128"/>
                <a:cs typeface="Arial Unicode MS" panose="020B0604020202020204" pitchFamily="34" charset="-128"/>
              </a:rPr>
              <a:t>SuccessFactors</a:t>
            </a:r>
            <a:r>
              <a:rPr lang="en-US" sz="600" dirty="0">
                <a:ea typeface="Arial Unicode MS" panose="020B0604020202020204" pitchFamily="34" charset="-128"/>
                <a:cs typeface="Arial Unicode MS" panose="020B0604020202020204" pitchFamily="34" charset="-128"/>
              </a:rPr>
              <a:t> </a:t>
            </a:r>
            <a:r>
              <a:rPr lang="en-US" altLang="en-US" sz="600" dirty="0">
                <a:ea typeface="Arial Unicode MS" panose="020B0604020202020204" pitchFamily="34" charset="-128"/>
                <a:cs typeface="Arial Unicode MS" panose="020B0604020202020204" pitchFamily="34" charset="-128"/>
              </a:rPr>
              <a:t>Employee Central Payroll </a:t>
            </a:r>
            <a:br>
              <a:rPr lang="en-US" altLang="en-US" sz="600" dirty="0">
                <a:ea typeface="Arial Unicode MS" panose="020B0604020202020204" pitchFamily="34" charset="-128"/>
                <a:cs typeface="Arial Unicode MS" panose="020B0604020202020204" pitchFamily="34" charset="-128"/>
              </a:rPr>
            </a:br>
            <a:r>
              <a:rPr lang="en-US" sz="600" dirty="0">
                <a:ea typeface="Arial Unicode MS" panose="020B0604020202020204" pitchFamily="34" charset="-128"/>
                <a:cs typeface="Arial Unicode MS" panose="020B0604020202020204" pitchFamily="34" charset="-128"/>
              </a:rPr>
              <a:t>and replication-relevant data maintained</a:t>
            </a:r>
            <a:endParaRPr lang="en-US" altLang="en-US" sz="600" b="0" dirty="0">
              <a:ea typeface="Arial Unicode MS" panose="020B0604020202020204" pitchFamily="34" charset="-128"/>
              <a:cs typeface="Arial Unicode MS" panose="020B0604020202020204" pitchFamily="34" charset="-128"/>
            </a:endParaRPr>
          </a:p>
        </p:txBody>
      </p:sp>
      <p:grpSp>
        <p:nvGrpSpPr>
          <p:cNvPr id="184" name="Group 14"/>
          <p:cNvGrpSpPr>
            <a:grpSpLocks/>
          </p:cNvGrpSpPr>
          <p:nvPr/>
        </p:nvGrpSpPr>
        <p:grpSpPr bwMode="auto">
          <a:xfrm>
            <a:off x="6645853" y="4863710"/>
            <a:ext cx="1091493" cy="294241"/>
            <a:chOff x="2555875" y="2793485"/>
            <a:chExt cx="1090613" cy="294203"/>
          </a:xfrm>
        </p:grpSpPr>
        <p:sp>
          <p:nvSpPr>
            <p:cNvPr id="187"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Work Permit Information Approval</a:t>
              </a:r>
            </a:p>
          </p:txBody>
        </p:sp>
        <p:grpSp>
          <p:nvGrpSpPr>
            <p:cNvPr id="189" name="Group 268"/>
            <p:cNvGrpSpPr>
              <a:grpSpLocks/>
            </p:cNvGrpSpPr>
            <p:nvPr/>
          </p:nvGrpSpPr>
          <p:grpSpPr bwMode="auto">
            <a:xfrm>
              <a:off x="2566787" y="2793485"/>
              <a:ext cx="1079701" cy="294203"/>
              <a:chOff x="8489732" y="4403217"/>
              <a:chExt cx="1079512" cy="294200"/>
            </a:xfrm>
          </p:grpSpPr>
          <p:sp>
            <p:nvSpPr>
              <p:cNvPr id="190"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9"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20" name="Group 14"/>
          <p:cNvGrpSpPr>
            <a:grpSpLocks/>
          </p:cNvGrpSpPr>
          <p:nvPr/>
        </p:nvGrpSpPr>
        <p:grpSpPr bwMode="auto">
          <a:xfrm>
            <a:off x="3910661" y="5139152"/>
            <a:ext cx="1091493" cy="294241"/>
            <a:chOff x="2555875" y="2793485"/>
            <a:chExt cx="1090613" cy="294203"/>
          </a:xfrm>
        </p:grpSpPr>
        <p:sp>
          <p:nvSpPr>
            <p:cNvPr id="22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Approval of my Work Permit Information</a:t>
              </a:r>
            </a:p>
          </p:txBody>
        </p:sp>
        <p:grpSp>
          <p:nvGrpSpPr>
            <p:cNvPr id="222" name="Group 268"/>
            <p:cNvGrpSpPr>
              <a:grpSpLocks/>
            </p:cNvGrpSpPr>
            <p:nvPr/>
          </p:nvGrpSpPr>
          <p:grpSpPr bwMode="auto">
            <a:xfrm>
              <a:off x="2566787" y="2793485"/>
              <a:ext cx="1079701" cy="294203"/>
              <a:chOff x="8489732" y="4403217"/>
              <a:chExt cx="1079512" cy="294200"/>
            </a:xfrm>
          </p:grpSpPr>
          <p:sp>
            <p:nvSpPr>
              <p:cNvPr id="22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5"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6"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7"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8"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9"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0"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1"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3"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4"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5"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36"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96" name="Elbow Connector 295"/>
          <p:cNvCxnSpPr>
            <a:stCxn id="187" idx="2"/>
            <a:endCxn id="221" idx="3"/>
          </p:cNvCxnSpPr>
          <p:nvPr/>
        </p:nvCxnSpPr>
        <p:spPr>
          <a:xfrm rot="5400000">
            <a:off x="6022659" y="4121563"/>
            <a:ext cx="131755" cy="2195007"/>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7" name="Elbow Connector 296"/>
          <p:cNvCxnSpPr>
            <a:stCxn id="187" idx="2"/>
            <a:endCxn id="356" idx="1"/>
          </p:cNvCxnSpPr>
          <p:nvPr/>
        </p:nvCxnSpPr>
        <p:spPr>
          <a:xfrm rot="16200000" flipH="1">
            <a:off x="7494247" y="4844981"/>
            <a:ext cx="131755" cy="74817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00" name="Group 26"/>
          <p:cNvGrpSpPr>
            <a:grpSpLocks/>
          </p:cNvGrpSpPr>
          <p:nvPr/>
        </p:nvGrpSpPr>
        <p:grpSpPr bwMode="auto">
          <a:xfrm>
            <a:off x="4249704" y="3807243"/>
            <a:ext cx="1081088" cy="404812"/>
            <a:chOff x="2555874" y="1628773"/>
            <a:chExt cx="1080708" cy="404530"/>
          </a:xfrm>
        </p:grpSpPr>
        <p:grpSp>
          <p:nvGrpSpPr>
            <p:cNvPr id="301" name="Group 278"/>
            <p:cNvGrpSpPr>
              <a:grpSpLocks/>
            </p:cNvGrpSpPr>
            <p:nvPr/>
          </p:nvGrpSpPr>
          <p:grpSpPr bwMode="auto">
            <a:xfrm>
              <a:off x="2555874" y="1628773"/>
              <a:ext cx="1079119" cy="398183"/>
              <a:chOff x="2555777" y="1628800"/>
              <a:chExt cx="1079619" cy="398141"/>
            </a:xfrm>
          </p:grpSpPr>
          <p:sp>
            <p:nvSpPr>
              <p:cNvPr id="318"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Maintain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Work Permit Information</a:t>
                </a:r>
              </a:p>
            </p:txBody>
          </p:sp>
          <p:grpSp>
            <p:nvGrpSpPr>
              <p:cNvPr id="319" name="Group 284"/>
              <p:cNvGrpSpPr>
                <a:grpSpLocks/>
              </p:cNvGrpSpPr>
              <p:nvPr/>
            </p:nvGrpSpPr>
            <p:grpSpPr bwMode="auto">
              <a:xfrm>
                <a:off x="2627784" y="1628800"/>
                <a:ext cx="186692" cy="163835"/>
                <a:chOff x="-1499789" y="3692879"/>
                <a:chExt cx="186692" cy="163835"/>
              </a:xfrm>
            </p:grpSpPr>
            <p:sp>
              <p:nvSpPr>
                <p:cNvPr id="32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302" name="Group 358"/>
            <p:cNvGrpSpPr>
              <a:grpSpLocks/>
            </p:cNvGrpSpPr>
            <p:nvPr/>
          </p:nvGrpSpPr>
          <p:grpSpPr bwMode="auto">
            <a:xfrm>
              <a:off x="2557070" y="1739103"/>
              <a:ext cx="1079512" cy="294200"/>
              <a:chOff x="8489732" y="4403217"/>
              <a:chExt cx="1079512" cy="294200"/>
            </a:xfrm>
          </p:grpSpPr>
          <p:sp>
            <p:nvSpPr>
              <p:cNvPr id="303"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9"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0"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1"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2"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22" name="Group 26"/>
          <p:cNvGrpSpPr>
            <a:grpSpLocks/>
          </p:cNvGrpSpPr>
          <p:nvPr/>
        </p:nvGrpSpPr>
        <p:grpSpPr bwMode="auto">
          <a:xfrm>
            <a:off x="6645853" y="4277280"/>
            <a:ext cx="1081088" cy="404812"/>
            <a:chOff x="2555874" y="1628773"/>
            <a:chExt cx="1080708" cy="404530"/>
          </a:xfrm>
        </p:grpSpPr>
        <p:grpSp>
          <p:nvGrpSpPr>
            <p:cNvPr id="323" name="Group 278"/>
            <p:cNvGrpSpPr>
              <a:grpSpLocks/>
            </p:cNvGrpSpPr>
            <p:nvPr/>
          </p:nvGrpSpPr>
          <p:grpSpPr bwMode="auto">
            <a:xfrm>
              <a:off x="2555874" y="1628773"/>
              <a:ext cx="1079119" cy="398183"/>
              <a:chOff x="2555777" y="1628800"/>
              <a:chExt cx="1079619" cy="398141"/>
            </a:xfrm>
          </p:grpSpPr>
          <p:sp>
            <p:nvSpPr>
              <p:cNvPr id="340" name="Rounded Rectangle 333"/>
              <p:cNvSpPr>
                <a:spLocks noChangeArrowheads="1"/>
              </p:cNvSpPr>
              <p:nvPr/>
            </p:nvSpPr>
            <p:spPr bwMode="auto">
              <a:xfrm>
                <a:off x="2555777" y="1739835"/>
                <a:ext cx="1079619" cy="28710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Approve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Work Permit Information</a:t>
                </a:r>
              </a:p>
            </p:txBody>
          </p:sp>
          <p:grpSp>
            <p:nvGrpSpPr>
              <p:cNvPr id="341" name="Group 284"/>
              <p:cNvGrpSpPr>
                <a:grpSpLocks/>
              </p:cNvGrpSpPr>
              <p:nvPr/>
            </p:nvGrpSpPr>
            <p:grpSpPr bwMode="auto">
              <a:xfrm>
                <a:off x="2627784" y="1628800"/>
                <a:ext cx="186692" cy="163835"/>
                <a:chOff x="-1499789" y="3692879"/>
                <a:chExt cx="186692" cy="163835"/>
              </a:xfrm>
            </p:grpSpPr>
            <p:sp>
              <p:nvSpPr>
                <p:cNvPr id="34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324" name="Group 358"/>
            <p:cNvGrpSpPr>
              <a:grpSpLocks/>
            </p:cNvGrpSpPr>
            <p:nvPr/>
          </p:nvGrpSpPr>
          <p:grpSpPr bwMode="auto">
            <a:xfrm>
              <a:off x="2557070" y="1739103"/>
              <a:ext cx="1079512" cy="294200"/>
              <a:chOff x="8489732" y="4403217"/>
              <a:chExt cx="1079512" cy="294200"/>
            </a:xfrm>
          </p:grpSpPr>
          <p:sp>
            <p:nvSpPr>
              <p:cNvPr id="32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44" name="Rectangle 263"/>
          <p:cNvSpPr>
            <a:spLocks noChangeArrowheads="1"/>
          </p:cNvSpPr>
          <p:nvPr/>
        </p:nvSpPr>
        <p:spPr bwMode="auto">
          <a:xfrm>
            <a:off x="7804092" y="1881188"/>
            <a:ext cx="1291271" cy="4594225"/>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345" name="Rectangle 15"/>
          <p:cNvSpPr>
            <a:spLocks noChangeArrowheads="1"/>
          </p:cNvSpPr>
          <p:nvPr/>
        </p:nvSpPr>
        <p:spPr bwMode="auto">
          <a:xfrm>
            <a:off x="7804092" y="1590675"/>
            <a:ext cx="1291271"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0" tIns="36000" rIns="0" bIns="3600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Line Manager</a:t>
            </a:r>
          </a:p>
        </p:txBody>
      </p:sp>
      <p:cxnSp>
        <p:nvCxnSpPr>
          <p:cNvPr id="12" name="Straight Arrow Connector 11"/>
          <p:cNvCxnSpPr>
            <a:stCxn id="109" idx="4"/>
            <a:endCxn id="15471" idx="0"/>
          </p:cNvCxnSpPr>
          <p:nvPr/>
        </p:nvCxnSpPr>
        <p:spPr>
          <a:xfrm flipH="1">
            <a:off x="2890561" y="2962394"/>
            <a:ext cx="9060" cy="32892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stCxn id="340" idx="2"/>
            <a:endCxn id="187" idx="0"/>
          </p:cNvCxnSpPr>
          <p:nvPr/>
        </p:nvCxnSpPr>
        <p:spPr>
          <a:xfrm>
            <a:off x="7185602" y="4675741"/>
            <a:ext cx="437" cy="19007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55" name="Group 14"/>
          <p:cNvGrpSpPr>
            <a:grpSpLocks/>
          </p:cNvGrpSpPr>
          <p:nvPr/>
        </p:nvGrpSpPr>
        <p:grpSpPr bwMode="auto">
          <a:xfrm>
            <a:off x="7934209" y="5139152"/>
            <a:ext cx="1091493" cy="294241"/>
            <a:chOff x="2555875" y="2793485"/>
            <a:chExt cx="1090613" cy="294203"/>
          </a:xfrm>
        </p:grpSpPr>
        <p:sp>
          <p:nvSpPr>
            <p:cNvPr id="356"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Approval of Employee Work Permit Information</a:t>
              </a:r>
            </a:p>
          </p:txBody>
        </p:sp>
        <p:grpSp>
          <p:nvGrpSpPr>
            <p:cNvPr id="357" name="Group 268"/>
            <p:cNvGrpSpPr>
              <a:grpSpLocks/>
            </p:cNvGrpSpPr>
            <p:nvPr/>
          </p:nvGrpSpPr>
          <p:grpSpPr bwMode="auto">
            <a:xfrm>
              <a:off x="2566787" y="2793485"/>
              <a:ext cx="1079701" cy="294203"/>
              <a:chOff x="8489732" y="4403217"/>
              <a:chExt cx="1079512" cy="294200"/>
            </a:xfrm>
          </p:grpSpPr>
          <p:sp>
            <p:nvSpPr>
              <p:cNvPr id="358"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9"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77" name="TextBox 276"/>
          <p:cNvSpPr txBox="1"/>
          <p:nvPr/>
        </p:nvSpPr>
        <p:spPr>
          <a:xfrm>
            <a:off x="3790824" y="6005028"/>
            <a:ext cx="884216"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Employee File updated</a:t>
            </a:r>
            <a:endParaRPr lang="en-US" sz="600" kern="0" dirty="0">
              <a:latin typeface="+mn-lt"/>
              <a:ea typeface="Arial Unicode MS" pitchFamily="34" charset="-128"/>
              <a:cs typeface="Arial Unicode MS" pitchFamily="34" charset="-128"/>
            </a:endParaRPr>
          </a:p>
        </p:txBody>
      </p:sp>
      <p:cxnSp>
        <p:nvCxnSpPr>
          <p:cNvPr id="288" name="Straight Arrow Connector 12"/>
          <p:cNvCxnSpPr>
            <a:cxnSpLocks noChangeShapeType="1"/>
            <a:stCxn id="407" idx="4"/>
            <a:endCxn id="15477" idx="0"/>
          </p:cNvCxnSpPr>
          <p:nvPr/>
        </p:nvCxnSpPr>
        <p:spPr bwMode="auto">
          <a:xfrm>
            <a:off x="2893183" y="2679720"/>
            <a:ext cx="5644" cy="16361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89" name="Group 288"/>
          <p:cNvGrpSpPr/>
          <p:nvPr/>
        </p:nvGrpSpPr>
        <p:grpSpPr>
          <a:xfrm>
            <a:off x="5868233" y="4128794"/>
            <a:ext cx="490598" cy="358775"/>
            <a:chOff x="7427851" y="2553254"/>
            <a:chExt cx="490598" cy="358775"/>
          </a:xfrm>
        </p:grpSpPr>
        <p:grpSp>
          <p:nvGrpSpPr>
            <p:cNvPr id="290" name="Group 361"/>
            <p:cNvGrpSpPr>
              <a:grpSpLocks/>
            </p:cNvGrpSpPr>
            <p:nvPr/>
          </p:nvGrpSpPr>
          <p:grpSpPr bwMode="auto">
            <a:xfrm>
              <a:off x="7427851" y="2639445"/>
              <a:ext cx="272008" cy="272584"/>
              <a:chOff x="514868" y="5661248"/>
              <a:chExt cx="272014" cy="272014"/>
            </a:xfrm>
          </p:grpSpPr>
          <p:sp>
            <p:nvSpPr>
              <p:cNvPr id="29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9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98" name="Group 370"/>
              <p:cNvGrpSpPr>
                <a:grpSpLocks/>
              </p:cNvGrpSpPr>
              <p:nvPr/>
            </p:nvGrpSpPr>
            <p:grpSpPr bwMode="auto">
              <a:xfrm>
                <a:off x="571578" y="5744390"/>
                <a:ext cx="158594" cy="105730"/>
                <a:chOff x="558006" y="5400998"/>
                <a:chExt cx="190500" cy="127001"/>
              </a:xfrm>
            </p:grpSpPr>
            <p:sp>
              <p:nvSpPr>
                <p:cNvPr id="299"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5"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72"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91"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92"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93" name="Gerade Verbindung 491"/>
            <p:cNvCxnSpPr>
              <a:cxnSpLocks noChangeShapeType="1"/>
              <a:endCxn id="292"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73" name="Group 372"/>
          <p:cNvGrpSpPr/>
          <p:nvPr/>
        </p:nvGrpSpPr>
        <p:grpSpPr>
          <a:xfrm>
            <a:off x="7044565" y="3843742"/>
            <a:ext cx="490598" cy="358775"/>
            <a:chOff x="7427851" y="2553254"/>
            <a:chExt cx="490598" cy="358775"/>
          </a:xfrm>
        </p:grpSpPr>
        <p:grpSp>
          <p:nvGrpSpPr>
            <p:cNvPr id="374" name="Group 361"/>
            <p:cNvGrpSpPr>
              <a:grpSpLocks/>
            </p:cNvGrpSpPr>
            <p:nvPr/>
          </p:nvGrpSpPr>
          <p:grpSpPr bwMode="auto">
            <a:xfrm>
              <a:off x="7427851" y="2639445"/>
              <a:ext cx="272008" cy="272584"/>
              <a:chOff x="514868" y="5661248"/>
              <a:chExt cx="272014" cy="272014"/>
            </a:xfrm>
          </p:grpSpPr>
          <p:sp>
            <p:nvSpPr>
              <p:cNvPr id="37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7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80" name="Group 370"/>
              <p:cNvGrpSpPr>
                <a:grpSpLocks/>
              </p:cNvGrpSpPr>
              <p:nvPr/>
            </p:nvGrpSpPr>
            <p:grpSpPr bwMode="auto">
              <a:xfrm>
                <a:off x="571578" y="5744390"/>
                <a:ext cx="158594" cy="105730"/>
                <a:chOff x="558006" y="5400998"/>
                <a:chExt cx="190500" cy="127001"/>
              </a:xfrm>
            </p:grpSpPr>
            <p:sp>
              <p:nvSpPr>
                <p:cNvPr id="38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8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375"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376"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77" name="Gerade Verbindung 491"/>
            <p:cNvCxnSpPr>
              <a:cxnSpLocks noChangeShapeType="1"/>
              <a:endCxn id="376"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8" name="Straight Arrow Connector 7"/>
          <p:cNvCxnSpPr>
            <a:stCxn id="378" idx="4"/>
            <a:endCxn id="340" idx="0"/>
          </p:cNvCxnSpPr>
          <p:nvPr/>
        </p:nvCxnSpPr>
        <p:spPr>
          <a:xfrm>
            <a:off x="7180297" y="4202517"/>
            <a:ext cx="5305" cy="18588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p:cNvCxnSpPr>
            <a:stCxn id="294" idx="4"/>
            <a:endCxn id="15451" idx="0"/>
          </p:cNvCxnSpPr>
          <p:nvPr/>
        </p:nvCxnSpPr>
        <p:spPr>
          <a:xfrm>
            <a:off x="6003965" y="4487569"/>
            <a:ext cx="10526" cy="17225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84" name="Group 689"/>
          <p:cNvGrpSpPr>
            <a:grpSpLocks/>
          </p:cNvGrpSpPr>
          <p:nvPr/>
        </p:nvGrpSpPr>
        <p:grpSpPr bwMode="auto">
          <a:xfrm>
            <a:off x="4223029" y="3152151"/>
            <a:ext cx="276225" cy="150813"/>
            <a:chOff x="7020496" y="4784785"/>
            <a:chExt cx="275109" cy="150745"/>
          </a:xfrm>
        </p:grpSpPr>
        <p:grpSp>
          <p:nvGrpSpPr>
            <p:cNvPr id="385" name="Group 118"/>
            <p:cNvGrpSpPr>
              <a:grpSpLocks/>
            </p:cNvGrpSpPr>
            <p:nvPr/>
          </p:nvGrpSpPr>
          <p:grpSpPr bwMode="auto">
            <a:xfrm>
              <a:off x="7020496" y="4784785"/>
              <a:ext cx="275109" cy="150745"/>
              <a:chOff x="7022877" y="4789547"/>
              <a:chExt cx="275109" cy="150745"/>
            </a:xfrm>
          </p:grpSpPr>
          <p:grpSp>
            <p:nvGrpSpPr>
              <p:cNvPr id="393" name="Group 132"/>
              <p:cNvGrpSpPr>
                <a:grpSpLocks/>
              </p:cNvGrpSpPr>
              <p:nvPr/>
            </p:nvGrpSpPr>
            <p:grpSpPr bwMode="auto">
              <a:xfrm>
                <a:off x="7022877" y="4789547"/>
                <a:ext cx="275109" cy="146939"/>
                <a:chOff x="3014456" y="6923053"/>
                <a:chExt cx="1242639" cy="663709"/>
              </a:xfrm>
            </p:grpSpPr>
            <p:sp>
              <p:nvSpPr>
                <p:cNvPr id="398" name="Freeform 213"/>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9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94" name="Group 541"/>
              <p:cNvGrpSpPr>
                <a:grpSpLocks/>
              </p:cNvGrpSpPr>
              <p:nvPr/>
            </p:nvGrpSpPr>
            <p:grpSpPr bwMode="auto">
              <a:xfrm>
                <a:off x="7029450" y="4894573"/>
                <a:ext cx="268536" cy="45719"/>
                <a:chOff x="7588635" y="4913826"/>
                <a:chExt cx="495416" cy="33609"/>
              </a:xfrm>
            </p:grpSpPr>
            <p:sp>
              <p:nvSpPr>
                <p:cNvPr id="39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6"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7"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86" name="Group 654"/>
            <p:cNvGrpSpPr>
              <a:grpSpLocks/>
            </p:cNvGrpSpPr>
            <p:nvPr/>
          </p:nvGrpSpPr>
          <p:grpSpPr bwMode="auto">
            <a:xfrm>
              <a:off x="7035027" y="4886004"/>
              <a:ext cx="249169" cy="45720"/>
              <a:chOff x="1171328" y="3126737"/>
              <a:chExt cx="413886" cy="45739"/>
            </a:xfrm>
          </p:grpSpPr>
          <p:sp>
            <p:nvSpPr>
              <p:cNvPr id="388"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87"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4" name="Connector: Elbow 13"/>
          <p:cNvCxnSpPr>
            <a:stCxn id="15482" idx="3"/>
            <a:endCxn id="387" idx="0"/>
          </p:cNvCxnSpPr>
          <p:nvPr/>
        </p:nvCxnSpPr>
        <p:spPr>
          <a:xfrm>
            <a:off x="3025827" y="2955251"/>
            <a:ext cx="1336903" cy="19690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9" name="Straight Arrow Connector 18"/>
          <p:cNvCxnSpPr>
            <a:stCxn id="412" idx="4"/>
            <a:endCxn id="318" idx="0"/>
          </p:cNvCxnSpPr>
          <p:nvPr/>
        </p:nvCxnSpPr>
        <p:spPr>
          <a:xfrm>
            <a:off x="4785515" y="3708812"/>
            <a:ext cx="3938" cy="20955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00" name="TextBox 399"/>
          <p:cNvSpPr txBox="1"/>
          <p:nvPr/>
        </p:nvSpPr>
        <p:spPr>
          <a:xfrm>
            <a:off x="4496700" y="3015253"/>
            <a:ext cx="2326919" cy="221599"/>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Country of company is one of following: </a:t>
            </a:r>
            <a:r>
              <a:rPr lang="de-DE" sz="600" kern="0" dirty="0" err="1">
                <a:latin typeface="+mn-lt"/>
                <a:ea typeface="Arial Unicode MS" pitchFamily="34" charset="-128"/>
                <a:cs typeface="Arial" charset="0"/>
              </a:rPr>
              <a:t>AE</a:t>
            </a:r>
            <a:r>
              <a:rPr lang="de-DE" sz="600" kern="0" dirty="0">
                <a:latin typeface="+mn-lt"/>
                <a:ea typeface="Arial Unicode MS" pitchFamily="34" charset="-128"/>
                <a:cs typeface="Arial" charset="0"/>
              </a:rPr>
              <a:t>, AU, </a:t>
            </a:r>
            <a:r>
              <a:rPr lang="de-DE" sz="600" kern="0" dirty="0" err="1">
                <a:latin typeface="+mn-lt"/>
                <a:ea typeface="Arial Unicode MS" pitchFamily="34" charset="-128"/>
                <a:cs typeface="Arial" charset="0"/>
              </a:rPr>
              <a:t>CN</a:t>
            </a:r>
            <a:r>
              <a:rPr lang="de-DE" sz="600" kern="0" dirty="0">
                <a:latin typeface="+mn-lt"/>
                <a:ea typeface="Arial Unicode MS" pitchFamily="34" charset="-128"/>
                <a:cs typeface="Arial" charset="0"/>
              </a:rPr>
              <a:t>, FR, SA </a:t>
            </a:r>
            <a:r>
              <a:rPr lang="de-DE" sz="600" kern="0" dirty="0" err="1">
                <a:latin typeface="+mn-lt"/>
                <a:ea typeface="Arial Unicode MS" pitchFamily="34" charset="-128"/>
                <a:cs typeface="Arial Unicode MS" pitchFamily="34" charset="-128"/>
              </a:rPr>
              <a:t>and</a:t>
            </a:r>
            <a:r>
              <a:rPr lang="de-DE" sz="600" kern="0" dirty="0">
                <a:latin typeface="+mn-lt"/>
                <a:ea typeface="Arial Unicode MS" pitchFamily="34" charset="-128"/>
                <a:cs typeface="Arial Unicode MS" pitchFamily="34" charset="-128"/>
              </a:rPr>
              <a:t> </a:t>
            </a:r>
            <a:br>
              <a:rPr lang="de-DE" sz="600" kern="0" dirty="0">
                <a:latin typeface="+mn-lt"/>
                <a:ea typeface="Arial Unicode MS" pitchFamily="34" charset="-128"/>
                <a:cs typeface="Arial Unicode MS" pitchFamily="34" charset="-128"/>
              </a:rPr>
            </a:br>
            <a:r>
              <a:rPr lang="de-DE" sz="600" kern="0" dirty="0" err="1">
                <a:latin typeface="+mn-lt"/>
                <a:ea typeface="Arial Unicode MS" pitchFamily="34" charset="-128"/>
                <a:cs typeface="Arial Unicode MS" pitchFamily="34" charset="-128"/>
              </a:rPr>
              <a:t>employee</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is</a:t>
            </a:r>
            <a:r>
              <a:rPr lang="de-DE" sz="600" kern="0" dirty="0">
                <a:latin typeface="+mn-lt"/>
                <a:ea typeface="Arial Unicode MS" pitchFamily="34" charset="-128"/>
                <a:cs typeface="Arial Unicode MS" pitchFamily="34" charset="-128"/>
              </a:rPr>
              <a:t> national </a:t>
            </a:r>
            <a:r>
              <a:rPr lang="de-DE" sz="600" kern="0" dirty="0" err="1">
                <a:latin typeface="+mn-lt"/>
                <a:ea typeface="Arial Unicode MS" pitchFamily="34" charset="-128"/>
                <a:cs typeface="Arial Unicode MS" pitchFamily="34" charset="-128"/>
              </a:rPr>
              <a:t>of</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another</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country</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than</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country</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of</a:t>
            </a:r>
            <a:r>
              <a:rPr lang="de-DE" sz="600" kern="0" dirty="0">
                <a:latin typeface="+mn-lt"/>
                <a:ea typeface="Arial Unicode MS" pitchFamily="34" charset="-128"/>
                <a:cs typeface="Arial Unicode MS" pitchFamily="34" charset="-128"/>
              </a:rPr>
              <a:t> </a:t>
            </a:r>
            <a:r>
              <a:rPr lang="de-DE" sz="600" kern="0" dirty="0" err="1">
                <a:latin typeface="+mn-lt"/>
                <a:ea typeface="Arial Unicode MS" pitchFamily="34" charset="-128"/>
                <a:cs typeface="Arial Unicode MS" pitchFamily="34" charset="-128"/>
              </a:rPr>
              <a:t>company</a:t>
            </a:r>
            <a:endParaRPr lang="en-US" sz="600" kern="0" dirty="0">
              <a:latin typeface="+mn-lt"/>
              <a:ea typeface="Arial Unicode MS" pitchFamily="34" charset="-128"/>
              <a:cs typeface="Arial Unicode MS" pitchFamily="34" charset="-128"/>
            </a:endParaRPr>
          </a:p>
        </p:txBody>
      </p:sp>
      <p:sp>
        <p:nvSpPr>
          <p:cNvPr id="401" name="TextBox 400"/>
          <p:cNvSpPr txBox="1"/>
          <p:nvPr/>
        </p:nvSpPr>
        <p:spPr>
          <a:xfrm>
            <a:off x="3202414" y="3015253"/>
            <a:ext cx="1031693" cy="221599"/>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Country of company is one </a:t>
            </a:r>
            <a:br>
              <a:rPr lang="en-US" sz="600" dirty="0">
                <a:latin typeface="+mn-lt"/>
                <a:cs typeface="Arial" charset="0"/>
              </a:rPr>
            </a:br>
            <a:r>
              <a:rPr lang="en-US" sz="600" dirty="0">
                <a:latin typeface="+mn-lt"/>
                <a:cs typeface="Arial" charset="0"/>
              </a:rPr>
              <a:t>of following: </a:t>
            </a:r>
            <a:r>
              <a:rPr lang="de-DE" sz="600" kern="0" dirty="0">
                <a:latin typeface="+mn-lt"/>
                <a:ea typeface="Arial Unicode MS" pitchFamily="34" charset="-128"/>
                <a:cs typeface="Arial" charset="0"/>
              </a:rPr>
              <a:t>DE, </a:t>
            </a:r>
            <a:r>
              <a:rPr lang="de-DE" sz="600" kern="0" dirty="0" err="1">
                <a:latin typeface="+mn-lt"/>
                <a:ea typeface="Arial Unicode MS" pitchFamily="34" charset="-128"/>
                <a:cs typeface="Arial" charset="0"/>
              </a:rPr>
              <a:t>GB</a:t>
            </a:r>
            <a:r>
              <a:rPr lang="de-DE" sz="600" kern="0" dirty="0">
                <a:latin typeface="+mn-lt"/>
                <a:ea typeface="Arial Unicode MS" pitchFamily="34" charset="-128"/>
                <a:cs typeface="Arial" charset="0"/>
              </a:rPr>
              <a:t>, US</a:t>
            </a:r>
          </a:p>
        </p:txBody>
      </p:sp>
      <p:grpSp>
        <p:nvGrpSpPr>
          <p:cNvPr id="402" name="Group 409"/>
          <p:cNvGrpSpPr>
            <a:grpSpLocks/>
          </p:cNvGrpSpPr>
          <p:nvPr/>
        </p:nvGrpSpPr>
        <p:grpSpPr bwMode="auto">
          <a:xfrm>
            <a:off x="3507770" y="3651704"/>
            <a:ext cx="279400" cy="279400"/>
            <a:chOff x="1830387" y="4857052"/>
            <a:chExt cx="279400" cy="279400"/>
          </a:xfrm>
        </p:grpSpPr>
        <p:sp>
          <p:nvSpPr>
            <p:cNvPr id="403" name="Donut 303"/>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404"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405" name="TextBox 404"/>
          <p:cNvSpPr txBox="1"/>
          <p:nvPr/>
        </p:nvSpPr>
        <p:spPr>
          <a:xfrm>
            <a:off x="3208449" y="3972486"/>
            <a:ext cx="884216"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Employee File updated</a:t>
            </a:r>
            <a:endParaRPr lang="en-US" sz="600" kern="0" dirty="0">
              <a:latin typeface="+mn-lt"/>
              <a:ea typeface="Arial Unicode MS" pitchFamily="34" charset="-128"/>
              <a:cs typeface="Arial Unicode MS" pitchFamily="34" charset="-128"/>
            </a:endParaRPr>
          </a:p>
        </p:txBody>
      </p:sp>
      <p:cxnSp>
        <p:nvCxnSpPr>
          <p:cNvPr id="22" name="Connector: Elbow 21"/>
          <p:cNvCxnSpPr>
            <a:stCxn id="388" idx="1"/>
            <a:endCxn id="403" idx="0"/>
          </p:cNvCxnSpPr>
          <p:nvPr/>
        </p:nvCxnSpPr>
        <p:spPr>
          <a:xfrm rot="10800000" flipV="1">
            <a:off x="3647471" y="3276770"/>
            <a:ext cx="589847" cy="37493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5" name="Connector: Elbow 24"/>
          <p:cNvCxnSpPr>
            <a:stCxn id="398" idx="45"/>
            <a:endCxn id="412" idx="0"/>
          </p:cNvCxnSpPr>
          <p:nvPr/>
        </p:nvCxnSpPr>
        <p:spPr>
          <a:xfrm>
            <a:off x="4494784" y="3279987"/>
            <a:ext cx="290731" cy="15736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1" name="Straight Arrow Connector 30"/>
          <p:cNvCxnSpPr>
            <a:stCxn id="318" idx="3"/>
            <a:endCxn id="379" idx="2"/>
          </p:cNvCxnSpPr>
          <p:nvPr/>
        </p:nvCxnSpPr>
        <p:spPr>
          <a:xfrm>
            <a:off x="5329202" y="4062036"/>
            <a:ext cx="1736001" cy="395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407" name="Oval 720"/>
          <p:cNvSpPr>
            <a:spLocks noChangeArrowheads="1"/>
          </p:cNvSpPr>
          <p:nvPr/>
        </p:nvSpPr>
        <p:spPr bwMode="auto">
          <a:xfrm>
            <a:off x="2777784" y="2445720"/>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08" name="TextBox 407"/>
          <p:cNvSpPr txBox="1"/>
          <p:nvPr/>
        </p:nvSpPr>
        <p:spPr>
          <a:xfrm>
            <a:off x="3055220" y="2492161"/>
            <a:ext cx="1244893"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Update of Employee File required</a:t>
            </a:r>
          </a:p>
        </p:txBody>
      </p:sp>
      <p:grpSp>
        <p:nvGrpSpPr>
          <p:cNvPr id="9" name="Group 8"/>
          <p:cNvGrpSpPr/>
          <p:nvPr/>
        </p:nvGrpSpPr>
        <p:grpSpPr>
          <a:xfrm>
            <a:off x="4649784" y="3364326"/>
            <a:ext cx="503057" cy="344486"/>
            <a:chOff x="5920211" y="2272482"/>
            <a:chExt cx="503057" cy="344486"/>
          </a:xfrm>
        </p:grpSpPr>
        <p:grpSp>
          <p:nvGrpSpPr>
            <p:cNvPr id="7" name="Group 6"/>
            <p:cNvGrpSpPr/>
            <p:nvPr/>
          </p:nvGrpSpPr>
          <p:grpSpPr>
            <a:xfrm>
              <a:off x="5920211" y="2345506"/>
              <a:ext cx="271462" cy="271462"/>
              <a:chOff x="5920211" y="2345506"/>
              <a:chExt cx="271462" cy="271462"/>
            </a:xfrm>
          </p:grpSpPr>
          <p:sp>
            <p:nvSpPr>
              <p:cNvPr id="410" name="Oval 691"/>
              <p:cNvSpPr>
                <a:spLocks noChangeArrowheads="1"/>
              </p:cNvSpPr>
              <p:nvPr/>
            </p:nvSpPr>
            <p:spPr bwMode="auto">
              <a:xfrm>
                <a:off x="5920211" y="23455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11" name="Oval 692"/>
              <p:cNvSpPr>
                <a:spLocks noChangeArrowheads="1"/>
              </p:cNvSpPr>
              <p:nvPr/>
            </p:nvSpPr>
            <p:spPr bwMode="gray">
              <a:xfrm>
                <a:off x="5940849" y="23645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2" name="Oval 693"/>
              <p:cNvSpPr>
                <a:spLocks noChangeArrowheads="1"/>
              </p:cNvSpPr>
              <p:nvPr/>
            </p:nvSpPr>
            <p:spPr bwMode="auto">
              <a:xfrm>
                <a:off x="5920211" y="23455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13" name="Oval 694"/>
              <p:cNvSpPr>
                <a:spLocks noChangeArrowheads="1"/>
              </p:cNvSpPr>
              <p:nvPr/>
            </p:nvSpPr>
            <p:spPr bwMode="gray">
              <a:xfrm>
                <a:off x="5940849" y="23645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414" name="Object 403"/>
              <p:cNvGraphicFramePr>
                <a:graphicFrameLocks noChangeAspect="1"/>
              </p:cNvGraphicFramePr>
              <p:nvPr>
                <p:extLst>
                  <p:ext uri="{D42A27DB-BD31-4B8C-83A1-F6EECF244321}">
                    <p14:modId xmlns:p14="http://schemas.microsoft.com/office/powerpoint/2010/main" val="3829823810"/>
                  </p:ext>
                </p:extLst>
              </p:nvPr>
            </p:nvGraphicFramePr>
            <p:xfrm>
              <a:off x="5948850" y="2373976"/>
              <a:ext cx="223919" cy="223764"/>
            </p:xfrm>
            <a:graphic>
              <a:graphicData uri="http://schemas.openxmlformats.org/presentationml/2006/ole">
                <mc:AlternateContent xmlns:mc="http://schemas.openxmlformats.org/markup-compatibility/2006">
                  <mc:Choice xmlns:v="urn:schemas-microsoft-com:vml" Requires="v">
                    <p:oleObj spid="_x0000_s19462" name="Visio" r:id="rId4" imgW="254000" imgH="254000" progId="Visio.Drawing.11">
                      <p:embed/>
                    </p:oleObj>
                  </mc:Choice>
                  <mc:Fallback>
                    <p:oleObj name="Visio" r:id="rId4" imgW="254000" imgH="254000" progId="Visio.Drawing.11">
                      <p:embed/>
                      <p:pic>
                        <p:nvPicPr>
                          <p:cNvPr id="18764"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850" y="2373976"/>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5"/>
            <p:cNvGrpSpPr/>
            <p:nvPr/>
          </p:nvGrpSpPr>
          <p:grpSpPr>
            <a:xfrm>
              <a:off x="6183736" y="2272482"/>
              <a:ext cx="239532" cy="184792"/>
              <a:chOff x="6183736" y="2272482"/>
              <a:chExt cx="239532" cy="184792"/>
            </a:xfrm>
          </p:grpSpPr>
          <p:sp>
            <p:nvSpPr>
              <p:cNvPr id="416" name="Textfeld 492"/>
              <p:cNvSpPr txBox="1">
                <a:spLocks noChangeArrowheads="1"/>
              </p:cNvSpPr>
              <p:nvPr/>
            </p:nvSpPr>
            <p:spPr bwMode="auto">
              <a:xfrm>
                <a:off x="6211746" y="2272482"/>
                <a:ext cx="211522" cy="18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17" name="Eckige Klammer links 490"/>
              <p:cNvSpPr>
                <a:spLocks/>
              </p:cNvSpPr>
              <p:nvPr/>
            </p:nvSpPr>
            <p:spPr bwMode="auto">
              <a:xfrm>
                <a:off x="6261523" y="2294706"/>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18" name="Gerade Verbindung 491"/>
              <p:cNvCxnSpPr>
                <a:cxnSpLocks noChangeShapeType="1"/>
                <a:endCxn id="417" idx="1"/>
              </p:cNvCxnSpPr>
              <p:nvPr/>
            </p:nvCxnSpPr>
            <p:spPr bwMode="auto">
              <a:xfrm flipV="1">
                <a:off x="6183736" y="2364556"/>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419" name="TextBox 418"/>
          <p:cNvSpPr txBox="1"/>
          <p:nvPr/>
        </p:nvSpPr>
        <p:spPr>
          <a:xfrm>
            <a:off x="5114077" y="3503220"/>
            <a:ext cx="1789914" cy="129266"/>
          </a:xfrm>
          <a:prstGeom prst="rect">
            <a:avLst/>
          </a:prstGeom>
          <a:solidFill>
            <a:srgbClr val="FFFF99"/>
          </a:solidFill>
          <a:ln w="3175">
            <a:solidFill>
              <a:schemeClr val="tx1"/>
            </a:solidFill>
          </a:ln>
        </p:spPr>
        <p:txBody>
          <a:bodyPr wrap="none" lIns="45720" tIns="18288" rIns="45720" bIns="18288">
            <a:spAutoFit/>
          </a:bodyPr>
          <a:lstStyle/>
          <a:p>
            <a:pPr>
              <a:spcBef>
                <a:spcPct val="50000"/>
              </a:spcBef>
              <a:buClr>
                <a:srgbClr val="F0AB00"/>
              </a:buClr>
              <a:buSzPct val="80000"/>
              <a:defRPr/>
            </a:pPr>
            <a:r>
              <a:rPr lang="en-US" sz="600" dirty="0">
                <a:latin typeface="+mn-lt"/>
                <a:cs typeface="Arial" charset="0"/>
              </a:rPr>
              <a:t>Regular update of work permit document needed </a:t>
            </a:r>
          </a:p>
        </p:txBody>
      </p:sp>
    </p:spTree>
    <p:extLst>
      <p:ext uri="{BB962C8B-B14F-4D97-AF65-F5344CB8AC3E}">
        <p14:creationId xmlns:p14="http://schemas.microsoft.com/office/powerpoint/2010/main" val="322459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FJ5 - Data Change Employee File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74298044"/>
              </p:ext>
            </p:extLst>
          </p:nvPr>
        </p:nvGraphicFramePr>
        <p:xfrm>
          <a:off x="729720" y="3485718"/>
          <a:ext cx="3627676" cy="1808885"/>
        </p:xfrm>
        <a:graphic>
          <a:graphicData uri="http://schemas.openxmlformats.org/drawingml/2006/table">
            <a:tbl>
              <a:tblPr/>
              <a:tblGrid>
                <a:gridCol w="556146">
                  <a:extLst>
                    <a:ext uri="{9D8B030D-6E8A-4147-A177-3AD203B41FA5}">
                      <a16:colId xmlns:a16="http://schemas.microsoft.com/office/drawing/2014/main" val="20000"/>
                    </a:ext>
                  </a:extLst>
                </a:gridCol>
                <a:gridCol w="3071530">
                  <a:extLst>
                    <a:ext uri="{9D8B030D-6E8A-4147-A177-3AD203B41FA5}">
                      <a16:colId xmlns:a16="http://schemas.microsoft.com/office/drawing/2014/main" val="20001"/>
                    </a:ext>
                  </a:extLst>
                </a:gridCol>
              </a:tblGrid>
              <a:tr h="252802">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389" marR="0" marT="45677" marB="4567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Description</a:t>
                      </a:r>
                    </a:p>
                  </a:txBody>
                  <a:tcPr marL="91466" marR="91466" marT="45677" marB="4567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632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66" marR="91466" marT="45677" marB="4567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a:ln>
                            <a:noFill/>
                          </a:ln>
                          <a:solidFill>
                            <a:schemeClr val="tx1"/>
                          </a:solidFill>
                          <a:effectLst/>
                          <a:latin typeface="Arial" charset="0"/>
                          <a:cs typeface="Arial" charset="0"/>
                        </a:rPr>
                        <a:t>Update </a:t>
                      </a:r>
                      <a:r>
                        <a:rPr kumimoji="0" lang="de-DE" altLang="en-US" sz="800" b="0" i="0" u="none" strike="noStrike" cap="none" normalizeH="0" baseline="0" dirty="0" err="1">
                          <a:ln>
                            <a:noFill/>
                          </a:ln>
                          <a:solidFill>
                            <a:schemeClr val="tx1"/>
                          </a:solidFill>
                          <a:effectLst/>
                          <a:latin typeface="Arial" charset="0"/>
                          <a:cs typeface="Arial" charset="0"/>
                        </a:rPr>
                        <a:t>of</a:t>
                      </a:r>
                      <a:r>
                        <a:rPr kumimoji="0" lang="de-DE" altLang="en-US" sz="800" b="0" i="0" u="none" strike="noStrike" cap="none" normalizeH="0" baseline="0" dirty="0">
                          <a:ln>
                            <a:noFill/>
                          </a:ln>
                          <a:solidFill>
                            <a:schemeClr val="tx1"/>
                          </a:solidFill>
                          <a:effectLst/>
                          <a:latin typeface="Arial" charset="0"/>
                          <a:cs typeface="Arial" charset="0"/>
                        </a:rPr>
                        <a:t> </a:t>
                      </a:r>
                      <a:r>
                        <a:rPr kumimoji="0" lang="de-DE" altLang="en-US" sz="800" b="0" i="0" u="none" strike="noStrike" cap="none" normalizeH="0" baseline="0" dirty="0" err="1">
                          <a:ln>
                            <a:noFill/>
                          </a:ln>
                          <a:solidFill>
                            <a:schemeClr val="tx1"/>
                          </a:solidFill>
                          <a:effectLst/>
                          <a:latin typeface="Arial" charset="0"/>
                          <a:cs typeface="Arial" charset="0"/>
                        </a:rPr>
                        <a:t>Employee</a:t>
                      </a:r>
                      <a:r>
                        <a:rPr kumimoji="0" lang="de-DE" altLang="en-US" sz="800" b="0" i="0" u="none" strike="noStrike" cap="none" normalizeH="0" baseline="0" dirty="0">
                          <a:ln>
                            <a:noFill/>
                          </a:ln>
                          <a:solidFill>
                            <a:schemeClr val="tx1"/>
                          </a:solidFill>
                          <a:effectLst/>
                          <a:latin typeface="Arial" charset="0"/>
                          <a:cs typeface="Arial" charset="0"/>
                        </a:rPr>
                        <a:t> File </a:t>
                      </a:r>
                      <a:r>
                        <a:rPr kumimoji="0" lang="de-DE" altLang="en-US" sz="800" b="0" i="0" u="none" strike="noStrike" cap="none" normalizeH="0" baseline="0" dirty="0" err="1">
                          <a:ln>
                            <a:noFill/>
                          </a:ln>
                          <a:solidFill>
                            <a:schemeClr val="tx1"/>
                          </a:solidFill>
                          <a:effectLst/>
                          <a:latin typeface="Arial" charset="0"/>
                          <a:cs typeface="Arial" charset="0"/>
                        </a:rPr>
                        <a:t>required</a:t>
                      </a:r>
                      <a:endParaRPr kumimoji="0" lang="de-DE" altLang="en-US" sz="800" b="0" i="0" u="none" strike="noStrike" cap="none" normalizeH="0" baseline="0" dirty="0">
                        <a:ln>
                          <a:noFill/>
                        </a:ln>
                        <a:solidFill>
                          <a:schemeClr val="tx1"/>
                        </a:solidFill>
                        <a:effectLst/>
                        <a:latin typeface="Arial" charset="0"/>
                        <a:cs typeface="Arial" charset="0"/>
                      </a:endParaRPr>
                    </a:p>
                  </a:txBody>
                  <a:tcPr marL="91466" marR="91466" marT="45677" marB="45677" anchor="ctr"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4965297"/>
                  </a:ext>
                </a:extLst>
              </a:tr>
              <a:tr h="36632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466" marR="91466" marT="45677" marB="4567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noProof="0" dirty="0">
                          <a:ln>
                            <a:noFill/>
                          </a:ln>
                          <a:solidFill>
                            <a:schemeClr val="tx1"/>
                          </a:solidFill>
                          <a:effectLst/>
                          <a:latin typeface="Arial" charset="0"/>
                          <a:cs typeface="Arial" charset="0"/>
                        </a:rPr>
                        <a:t>Work permit document of national of other country than country of company is getting expired and needs to be prolongated, or a new work permit document needs to be maintained</a:t>
                      </a:r>
                    </a:p>
                  </a:txBody>
                  <a:tcPr marL="91466" marR="91466" marT="45677" marB="45677" anchor="ctr"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831393"/>
                  </a:ext>
                </a:extLst>
              </a:tr>
              <a:tr h="36632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66" marR="91466" marT="45677" marB="4567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66" marR="91466" marT="45677" marB="45677" anchor="ctr"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2492732"/>
                  </a:ext>
                </a:extLst>
              </a:tr>
              <a:tr h="36632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66" marR="91466" marT="45677" marB="4567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charset="0"/>
                          <a:cs typeface="Arial" charset="0"/>
                        </a:rPr>
                        <a:t>Process end</a:t>
                      </a:r>
                      <a:endParaRPr kumimoji="0" lang="de-DE" altLang="en-US" sz="800" b="0" i="0" u="none" strike="noStrike" cap="none" normalizeH="0" baseline="0" dirty="0">
                        <a:ln>
                          <a:noFill/>
                        </a:ln>
                        <a:solidFill>
                          <a:schemeClr val="tx1"/>
                        </a:solidFill>
                        <a:effectLst/>
                        <a:latin typeface="Arial" charset="0"/>
                        <a:cs typeface="Arial" charset="0"/>
                      </a:endParaRPr>
                    </a:p>
                  </a:txBody>
                  <a:tcPr marL="91466" marR="91466" marT="45677" marB="45677" anchor="ctr"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7" name="Group 409"/>
          <p:cNvGrpSpPr>
            <a:grpSpLocks/>
          </p:cNvGrpSpPr>
          <p:nvPr/>
        </p:nvGrpSpPr>
        <p:grpSpPr bwMode="auto">
          <a:xfrm>
            <a:off x="795195" y="4970079"/>
            <a:ext cx="279400" cy="279400"/>
            <a:chOff x="1830387" y="4857052"/>
            <a:chExt cx="279400" cy="279400"/>
          </a:xfrm>
        </p:grpSpPr>
        <p:sp>
          <p:nvSpPr>
            <p:cNvPr id="38" name="Donut 37"/>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39"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55" name="Rectangle 368"/>
          <p:cNvSpPr>
            <a:spLocks noChangeArrowheads="1"/>
          </p:cNvSpPr>
          <p:nvPr/>
        </p:nvSpPr>
        <p:spPr bwMode="auto">
          <a:xfrm>
            <a:off x="628743" y="1433728"/>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aphicFrame>
        <p:nvGraphicFramePr>
          <p:cNvPr id="56" name="Table 55"/>
          <p:cNvGraphicFramePr>
            <a:graphicFrameLocks noGrp="1"/>
          </p:cNvGraphicFramePr>
          <p:nvPr>
            <p:extLst/>
          </p:nvPr>
        </p:nvGraphicFramePr>
        <p:xfrm>
          <a:off x="729720" y="1772708"/>
          <a:ext cx="6917174" cy="1395413"/>
        </p:xfrm>
        <a:graphic>
          <a:graphicData uri="http://schemas.openxmlformats.org/drawingml/2006/table">
            <a:tbl>
              <a:tblPr/>
              <a:tblGrid>
                <a:gridCol w="390868">
                  <a:extLst>
                    <a:ext uri="{9D8B030D-6E8A-4147-A177-3AD203B41FA5}">
                      <a16:colId xmlns:a16="http://schemas.microsoft.com/office/drawing/2014/main" val="20000"/>
                    </a:ext>
                  </a:extLst>
                </a:gridCol>
                <a:gridCol w="6526306">
                  <a:extLst>
                    <a:ext uri="{9D8B030D-6E8A-4147-A177-3AD203B41FA5}">
                      <a16:colId xmlns:a16="http://schemas.microsoft.com/office/drawing/2014/main" val="20001"/>
                    </a:ext>
                  </a:extLst>
                </a:gridCol>
              </a:tblGrid>
              <a:tr h="252413">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23" marR="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500" marR="9150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section</a:t>
                      </a:r>
                      <a:endParaRPr kumimoji="0" lang="de-DE" altLang="en-US" sz="800" b="0" i="0" u="none" strike="noStrike" cap="none" normalizeH="0" baseline="0" dirty="0">
                        <a:ln>
                          <a:noFill/>
                        </a:ln>
                        <a:solidFill>
                          <a:schemeClr val="tx1"/>
                        </a:solidFill>
                        <a:effectLst/>
                        <a:latin typeface="Arial" charset="0"/>
                        <a:cs typeface="Arial" charset="0"/>
                      </a:endParaRP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500" marR="9150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subsection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Pencil </a:t>
                      </a:r>
                      <a:r>
                        <a:rPr kumimoji="0" lang="en-US" altLang="en-US" sz="800" b="0" i="0" u="none" strike="noStrike" cap="none" normalizeH="0" baseline="0" dirty="0">
                          <a:ln>
                            <a:noFill/>
                          </a:ln>
                          <a:solidFill>
                            <a:schemeClr val="tx1"/>
                          </a:solidFill>
                          <a:effectLst/>
                          <a:latin typeface="Arial" charset="0"/>
                          <a:cs typeface="Arial" charset="0"/>
                        </a:rPr>
                        <a:t>icon </a:t>
                      </a:r>
                      <a:endParaRPr kumimoji="0" lang="de-DE" altLang="en-US" sz="800" b="0" i="0" u="none" strike="noStrike" cap="none" normalizeH="0" baseline="0" dirty="0">
                        <a:ln>
                          <a:noFill/>
                        </a:ln>
                        <a:solidFill>
                          <a:schemeClr val="tx1"/>
                        </a:solidFill>
                        <a:effectLst/>
                        <a:latin typeface="Arial" charset="0"/>
                        <a:cs typeface="Arial" charset="0"/>
                      </a:endParaRP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500" marR="9150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To Do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1" u="none" strike="noStrike" cap="none" normalizeH="0" baseline="0" dirty="0">
                        <a:ln>
                          <a:noFill/>
                        </a:ln>
                        <a:solidFill>
                          <a:schemeClr val="tx1"/>
                        </a:solidFill>
                        <a:effectLst/>
                        <a:latin typeface="Arial" charset="0"/>
                        <a:cs typeface="Arial" charset="0"/>
                      </a:endParaRP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500" marR="9150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Personal Information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Work Eligibility </a:t>
                      </a:r>
                      <a:r>
                        <a:rPr kumimoji="0" lang="en-US" altLang="en-US" sz="800" b="0" i="0" u="none" strike="noStrike" cap="none" normalizeH="0" baseline="0" dirty="0">
                          <a:ln>
                            <a:noFill/>
                          </a:ln>
                          <a:solidFill>
                            <a:schemeClr val="tx1"/>
                          </a:solidFill>
                          <a:effectLst/>
                          <a:latin typeface="Arial" charset="0"/>
                          <a:cs typeface="Arial" charset="0"/>
                        </a:rPr>
                        <a:t>subsection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Work Permit Info </a:t>
                      </a:r>
                      <a:r>
                        <a:rPr kumimoji="0" lang="en-US" altLang="en-US" sz="800" b="0" i="0" u="none" strike="noStrike" cap="none" normalizeH="0" baseline="0" dirty="0">
                          <a:ln>
                            <a:noFill/>
                          </a:ln>
                          <a:solidFill>
                            <a:schemeClr val="tx1"/>
                          </a:solidFill>
                          <a:effectLst/>
                          <a:latin typeface="Arial" charset="0"/>
                          <a:cs typeface="Arial" charset="0"/>
                        </a:rPr>
                        <a:t>block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Pencil </a:t>
                      </a:r>
                      <a:r>
                        <a:rPr kumimoji="0" lang="en-US" altLang="en-US" sz="800" b="0" i="0" u="none" strike="noStrike" cap="none" normalizeH="0" baseline="0" dirty="0">
                          <a:ln>
                            <a:noFill/>
                          </a:ln>
                          <a:solidFill>
                            <a:schemeClr val="tx1"/>
                          </a:solidFill>
                          <a:effectLst/>
                          <a:latin typeface="Arial" charset="0"/>
                          <a:cs typeface="Arial" charset="0"/>
                        </a:rPr>
                        <a:t>icon </a:t>
                      </a:r>
                      <a:endParaRPr kumimoji="0" lang="de-DE" altLang="en-US" sz="800" b="0" i="0" u="none" strike="noStrike" cap="none" normalizeH="0" baseline="0" dirty="0">
                        <a:ln>
                          <a:noFill/>
                        </a:ln>
                        <a:solidFill>
                          <a:schemeClr val="tx1"/>
                        </a:solidFill>
                        <a:effectLst/>
                        <a:latin typeface="Arial" charset="0"/>
                        <a:cs typeface="Arial" charset="0"/>
                      </a:endParaRP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149612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91500" marR="91500" marT="45607" marB="4560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To Do </a:t>
                      </a:r>
                      <a:r>
                        <a:rPr kumimoji="0" lang="en-US" altLang="en-US" sz="800" b="0" i="0" u="none" strike="noStrike" cap="none" normalizeH="0" baseline="0" dirty="0">
                          <a:ln>
                            <a:noFill/>
                          </a:ln>
                          <a:solidFill>
                            <a:schemeClr val="tx1"/>
                          </a:solidFill>
                          <a:effectLst/>
                          <a:latin typeface="Arial" charset="0"/>
                          <a:cs typeface="Arial"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1" u="none" strike="noStrike" cap="none" normalizeH="0" baseline="0" dirty="0">
                        <a:ln>
                          <a:noFill/>
                        </a:ln>
                        <a:solidFill>
                          <a:schemeClr val="tx1"/>
                        </a:solidFill>
                        <a:effectLst/>
                        <a:latin typeface="Arial" charset="0"/>
                        <a:cs typeface="Arial" charset="0"/>
                      </a:endParaRPr>
                    </a:p>
                  </a:txBody>
                  <a:tcPr marL="91500" marR="91500" marT="45607" marB="4560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0339090"/>
                  </a:ext>
                </a:extLst>
              </a:tr>
            </a:tbl>
          </a:graphicData>
        </a:graphic>
      </p:graphicFrame>
      <p:grpSp>
        <p:nvGrpSpPr>
          <p:cNvPr id="57" name="Group 245"/>
          <p:cNvGrpSpPr>
            <a:grpSpLocks/>
          </p:cNvGrpSpPr>
          <p:nvPr/>
        </p:nvGrpSpPr>
        <p:grpSpPr bwMode="auto">
          <a:xfrm>
            <a:off x="830946" y="2055283"/>
            <a:ext cx="187325" cy="163512"/>
            <a:chOff x="-1500351" y="3692879"/>
            <a:chExt cx="187346" cy="163380"/>
          </a:xfrm>
        </p:grpSpPr>
        <p:sp>
          <p:nvSpPr>
            <p:cNvPr id="5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60" name="Group 245"/>
          <p:cNvGrpSpPr>
            <a:grpSpLocks/>
          </p:cNvGrpSpPr>
          <p:nvPr/>
        </p:nvGrpSpPr>
        <p:grpSpPr bwMode="auto">
          <a:xfrm>
            <a:off x="830946" y="2281424"/>
            <a:ext cx="187325" cy="163512"/>
            <a:chOff x="-1500351" y="3692879"/>
            <a:chExt cx="187346" cy="163380"/>
          </a:xfrm>
        </p:grpSpPr>
        <p:sp>
          <p:nvSpPr>
            <p:cNvPr id="6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B</a:t>
              </a:r>
            </a:p>
          </p:txBody>
        </p:sp>
      </p:grpSp>
      <p:grpSp>
        <p:nvGrpSpPr>
          <p:cNvPr id="63" name="Group 245"/>
          <p:cNvGrpSpPr>
            <a:grpSpLocks/>
          </p:cNvGrpSpPr>
          <p:nvPr/>
        </p:nvGrpSpPr>
        <p:grpSpPr bwMode="auto">
          <a:xfrm>
            <a:off x="830946" y="2509868"/>
            <a:ext cx="187325" cy="163513"/>
            <a:chOff x="-1500351" y="3692879"/>
            <a:chExt cx="187346" cy="163380"/>
          </a:xfrm>
        </p:grpSpPr>
        <p:sp>
          <p:nvSpPr>
            <p:cNvPr id="6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a:t>
              </a:r>
            </a:p>
          </p:txBody>
        </p:sp>
      </p:grpSp>
      <p:grpSp>
        <p:nvGrpSpPr>
          <p:cNvPr id="66" name="Group 245"/>
          <p:cNvGrpSpPr>
            <a:grpSpLocks/>
          </p:cNvGrpSpPr>
          <p:nvPr/>
        </p:nvGrpSpPr>
        <p:grpSpPr bwMode="auto">
          <a:xfrm>
            <a:off x="830946" y="2737207"/>
            <a:ext cx="187325" cy="163512"/>
            <a:chOff x="-1500351" y="3692879"/>
            <a:chExt cx="187346" cy="163380"/>
          </a:xfrm>
        </p:grpSpPr>
        <p:sp>
          <p:nvSpPr>
            <p:cNvPr id="6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nvGrpSpPr>
          <p:cNvPr id="69" name="Group 245"/>
          <p:cNvGrpSpPr>
            <a:grpSpLocks/>
          </p:cNvGrpSpPr>
          <p:nvPr/>
        </p:nvGrpSpPr>
        <p:grpSpPr bwMode="auto">
          <a:xfrm>
            <a:off x="830946" y="2968855"/>
            <a:ext cx="187325" cy="163512"/>
            <a:chOff x="-1500351" y="3692879"/>
            <a:chExt cx="187346" cy="163380"/>
          </a:xfrm>
        </p:grpSpPr>
        <p:sp>
          <p:nvSpPr>
            <p:cNvPr id="7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sp>
        <p:nvSpPr>
          <p:cNvPr id="72" name="TextBox 306"/>
          <p:cNvSpPr txBox="1">
            <a:spLocks noChangeArrowheads="1"/>
          </p:cNvSpPr>
          <p:nvPr/>
        </p:nvSpPr>
        <p:spPr bwMode="auto">
          <a:xfrm>
            <a:off x="729720" y="3226328"/>
            <a:ext cx="234791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74" name="Group 73"/>
          <p:cNvGrpSpPr/>
          <p:nvPr/>
        </p:nvGrpSpPr>
        <p:grpSpPr>
          <a:xfrm>
            <a:off x="784985" y="4549046"/>
            <a:ext cx="598488" cy="358774"/>
            <a:chOff x="6961013" y="5518518"/>
            <a:chExt cx="598488" cy="358774"/>
          </a:xfrm>
        </p:grpSpPr>
        <p:grpSp>
          <p:nvGrpSpPr>
            <p:cNvPr id="75" name="Group 74"/>
            <p:cNvGrpSpPr/>
            <p:nvPr/>
          </p:nvGrpSpPr>
          <p:grpSpPr>
            <a:xfrm>
              <a:off x="6961013" y="5518518"/>
              <a:ext cx="598488" cy="358774"/>
              <a:chOff x="6961013" y="5518518"/>
              <a:chExt cx="598488" cy="358774"/>
            </a:xfrm>
          </p:grpSpPr>
          <p:grpSp>
            <p:nvGrpSpPr>
              <p:cNvPr id="78" name="Group 361"/>
              <p:cNvGrpSpPr>
                <a:grpSpLocks/>
              </p:cNvGrpSpPr>
              <p:nvPr/>
            </p:nvGrpSpPr>
            <p:grpSpPr bwMode="auto">
              <a:xfrm>
                <a:off x="6961013" y="5604708"/>
                <a:ext cx="272008" cy="272584"/>
                <a:chOff x="514868" y="5661248"/>
                <a:chExt cx="272014" cy="272014"/>
              </a:xfrm>
            </p:grpSpPr>
            <p:sp>
              <p:nvSpPr>
                <p:cNvPr id="80"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1"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82" name="Group 370"/>
                <p:cNvGrpSpPr>
                  <a:grpSpLocks/>
                </p:cNvGrpSpPr>
                <p:nvPr/>
              </p:nvGrpSpPr>
              <p:grpSpPr bwMode="auto">
                <a:xfrm>
                  <a:off x="571578" y="5744390"/>
                  <a:ext cx="158594" cy="105730"/>
                  <a:chOff x="558006" y="5400998"/>
                  <a:chExt cx="190500" cy="127001"/>
                </a:xfrm>
              </p:grpSpPr>
              <p:sp>
                <p:nvSpPr>
                  <p:cNvPr id="83"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84"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79" name="Textfeld 492"/>
              <p:cNvSpPr txBox="1">
                <a:spLocks noChangeArrowheads="1"/>
              </p:cNvSpPr>
              <p:nvPr/>
            </p:nvSpPr>
            <p:spPr bwMode="auto">
              <a:xfrm>
                <a:off x="7249372" y="5518518"/>
                <a:ext cx="310129" cy="17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1,2</a:t>
                </a:r>
              </a:p>
            </p:txBody>
          </p:sp>
        </p:grpSp>
        <p:sp>
          <p:nvSpPr>
            <p:cNvPr id="76" name="Eckige Klammer links 490"/>
            <p:cNvSpPr>
              <a:spLocks/>
            </p:cNvSpPr>
            <p:nvPr/>
          </p:nvSpPr>
          <p:spPr bwMode="auto">
            <a:xfrm>
              <a:off x="7299151" y="5540742"/>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7" name="Gerade Verbindung 491"/>
            <p:cNvCxnSpPr>
              <a:cxnSpLocks noChangeShapeType="1"/>
              <a:endCxn id="76" idx="1"/>
            </p:cNvCxnSpPr>
            <p:nvPr/>
          </p:nvCxnSpPr>
          <p:spPr bwMode="auto">
            <a:xfrm flipV="1">
              <a:off x="7221363" y="5610592"/>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7" name="Group 86"/>
          <p:cNvGrpSpPr/>
          <p:nvPr/>
        </p:nvGrpSpPr>
        <p:grpSpPr>
          <a:xfrm>
            <a:off x="784985" y="4139870"/>
            <a:ext cx="503057" cy="344486"/>
            <a:chOff x="5920211" y="2272482"/>
            <a:chExt cx="503057" cy="344486"/>
          </a:xfrm>
        </p:grpSpPr>
        <p:grpSp>
          <p:nvGrpSpPr>
            <p:cNvPr id="88" name="Group 87"/>
            <p:cNvGrpSpPr/>
            <p:nvPr/>
          </p:nvGrpSpPr>
          <p:grpSpPr>
            <a:xfrm>
              <a:off x="5920211" y="2345506"/>
              <a:ext cx="271462" cy="271462"/>
              <a:chOff x="5920211" y="2345506"/>
              <a:chExt cx="271462" cy="271462"/>
            </a:xfrm>
          </p:grpSpPr>
          <p:sp>
            <p:nvSpPr>
              <p:cNvPr id="93" name="Oval 691"/>
              <p:cNvSpPr>
                <a:spLocks noChangeArrowheads="1"/>
              </p:cNvSpPr>
              <p:nvPr/>
            </p:nvSpPr>
            <p:spPr bwMode="auto">
              <a:xfrm>
                <a:off x="5920211" y="23455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94" name="Oval 692"/>
              <p:cNvSpPr>
                <a:spLocks noChangeArrowheads="1"/>
              </p:cNvSpPr>
              <p:nvPr/>
            </p:nvSpPr>
            <p:spPr bwMode="gray">
              <a:xfrm>
                <a:off x="5940849" y="23645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95" name="Oval 693"/>
              <p:cNvSpPr>
                <a:spLocks noChangeArrowheads="1"/>
              </p:cNvSpPr>
              <p:nvPr/>
            </p:nvSpPr>
            <p:spPr bwMode="auto">
              <a:xfrm>
                <a:off x="5920211" y="23455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96" name="Oval 694"/>
              <p:cNvSpPr>
                <a:spLocks noChangeArrowheads="1"/>
              </p:cNvSpPr>
              <p:nvPr/>
            </p:nvSpPr>
            <p:spPr bwMode="gray">
              <a:xfrm>
                <a:off x="5940849" y="23645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97" name="Object 403"/>
              <p:cNvGraphicFramePr>
                <a:graphicFrameLocks noChangeAspect="1"/>
              </p:cNvGraphicFramePr>
              <p:nvPr>
                <p:extLst>
                  <p:ext uri="{D42A27DB-BD31-4B8C-83A1-F6EECF244321}">
                    <p14:modId xmlns:p14="http://schemas.microsoft.com/office/powerpoint/2010/main" val="1442160545"/>
                  </p:ext>
                </p:extLst>
              </p:nvPr>
            </p:nvGraphicFramePr>
            <p:xfrm>
              <a:off x="5948850" y="2373976"/>
              <a:ext cx="223919" cy="223764"/>
            </p:xfrm>
            <a:graphic>
              <a:graphicData uri="http://schemas.openxmlformats.org/presentationml/2006/ole">
                <mc:AlternateContent xmlns:mc="http://schemas.openxmlformats.org/markup-compatibility/2006">
                  <mc:Choice xmlns:v="urn:schemas-microsoft-com:vml" Requires="v">
                    <p:oleObj spid="_x0000_s20485" name="Visio" r:id="rId3" imgW="254000" imgH="254000" progId="Visio.Drawing.11">
                      <p:embed/>
                    </p:oleObj>
                  </mc:Choice>
                  <mc:Fallback>
                    <p:oleObj name="Visio" r:id="rId3" imgW="254000" imgH="254000" progId="Visio.Drawing.11">
                      <p:embed/>
                      <p:pic>
                        <p:nvPicPr>
                          <p:cNvPr id="414" name="Object 4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850" y="2373976"/>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88"/>
            <p:cNvGrpSpPr/>
            <p:nvPr/>
          </p:nvGrpSpPr>
          <p:grpSpPr>
            <a:xfrm>
              <a:off x="6183736" y="2272482"/>
              <a:ext cx="239532" cy="184792"/>
              <a:chOff x="6183736" y="2272482"/>
              <a:chExt cx="239532" cy="184792"/>
            </a:xfrm>
          </p:grpSpPr>
          <p:sp>
            <p:nvSpPr>
              <p:cNvPr id="90" name="Textfeld 492"/>
              <p:cNvSpPr txBox="1">
                <a:spLocks noChangeArrowheads="1"/>
              </p:cNvSpPr>
              <p:nvPr/>
            </p:nvSpPr>
            <p:spPr bwMode="auto">
              <a:xfrm>
                <a:off x="6211746" y="2272482"/>
                <a:ext cx="211522" cy="18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91" name="Eckige Klammer links 490"/>
              <p:cNvSpPr>
                <a:spLocks/>
              </p:cNvSpPr>
              <p:nvPr/>
            </p:nvSpPr>
            <p:spPr bwMode="auto">
              <a:xfrm>
                <a:off x="6261523" y="2294706"/>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92" name="Gerade Verbindung 491"/>
              <p:cNvCxnSpPr>
                <a:cxnSpLocks noChangeShapeType="1"/>
                <a:endCxn id="91" idx="1"/>
              </p:cNvCxnSpPr>
              <p:nvPr/>
            </p:nvCxnSpPr>
            <p:spPr bwMode="auto">
              <a:xfrm flipV="1">
                <a:off x="6183736" y="2364556"/>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98" name="Oval 720"/>
          <p:cNvSpPr>
            <a:spLocks noChangeArrowheads="1"/>
          </p:cNvSpPr>
          <p:nvPr/>
        </p:nvSpPr>
        <p:spPr bwMode="auto">
          <a:xfrm>
            <a:off x="813624" y="378361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105962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e-DE" altLang="en-US"/>
              <a:t>Process Diagram Legend </a:t>
            </a:r>
          </a:p>
        </p:txBody>
      </p:sp>
      <p:grpSp>
        <p:nvGrpSpPr>
          <p:cNvPr id="18435" name="Group 176"/>
          <p:cNvGrpSpPr>
            <a:grpSpLocks/>
          </p:cNvGrpSpPr>
          <p:nvPr/>
        </p:nvGrpSpPr>
        <p:grpSpPr bwMode="auto">
          <a:xfrm>
            <a:off x="736600" y="1779588"/>
            <a:ext cx="1306513" cy="1992312"/>
            <a:chOff x="169863" y="2541588"/>
            <a:chExt cx="1306512" cy="1101178"/>
          </a:xfrm>
        </p:grpSpPr>
        <p:sp>
          <p:nvSpPr>
            <p:cNvPr id="18866"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18868"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18869"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18870"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18437"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38"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18439"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0"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18441"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18442"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18443"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18444"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18445"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6"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18447"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8"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18449"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50"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18451"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8452"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18453"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18454"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58"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859" name="Group 614"/>
            <p:cNvGrpSpPr>
              <a:grpSpLocks/>
            </p:cNvGrpSpPr>
            <p:nvPr/>
          </p:nvGrpSpPr>
          <p:grpSpPr bwMode="auto">
            <a:xfrm>
              <a:off x="7623738" y="4902539"/>
              <a:ext cx="413887" cy="45719"/>
              <a:chOff x="1171327" y="3126737"/>
              <a:chExt cx="413887" cy="45738"/>
            </a:xfrm>
          </p:grpSpPr>
          <p:sp>
            <p:nvSpPr>
              <p:cNvPr id="18861"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2"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3"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4"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5"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60"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5" name="Group 94223"/>
          <p:cNvGrpSpPr>
            <a:grpSpLocks/>
          </p:cNvGrpSpPr>
          <p:nvPr/>
        </p:nvGrpSpPr>
        <p:grpSpPr bwMode="auto">
          <a:xfrm>
            <a:off x="7472363" y="5105400"/>
            <a:ext cx="496887" cy="266700"/>
            <a:chOff x="7582578" y="5076560"/>
            <a:chExt cx="496209" cy="267204"/>
          </a:xfrm>
        </p:grpSpPr>
        <p:grpSp>
          <p:nvGrpSpPr>
            <p:cNvPr id="18847"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848" name="Group 629"/>
            <p:cNvGrpSpPr>
              <a:grpSpLocks/>
            </p:cNvGrpSpPr>
            <p:nvPr/>
          </p:nvGrpSpPr>
          <p:grpSpPr bwMode="auto">
            <a:xfrm>
              <a:off x="7629313" y="5298045"/>
              <a:ext cx="413887" cy="45719"/>
              <a:chOff x="1171327" y="3126737"/>
              <a:chExt cx="413887" cy="45738"/>
            </a:xfrm>
          </p:grpSpPr>
          <p:sp>
            <p:nvSpPr>
              <p:cNvPr id="18850"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1"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2"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3"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4"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49"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6" name="Group 94230"/>
          <p:cNvGrpSpPr>
            <a:grpSpLocks/>
          </p:cNvGrpSpPr>
          <p:nvPr/>
        </p:nvGrpSpPr>
        <p:grpSpPr bwMode="auto">
          <a:xfrm>
            <a:off x="7472363" y="5484813"/>
            <a:ext cx="496887" cy="268287"/>
            <a:chOff x="7582579" y="5431275"/>
            <a:chExt cx="496209" cy="267479"/>
          </a:xfrm>
        </p:grpSpPr>
        <p:grpSp>
          <p:nvGrpSpPr>
            <p:cNvPr id="18837"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46"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38" name="Group 636"/>
            <p:cNvGrpSpPr>
              <a:grpSpLocks/>
            </p:cNvGrpSpPr>
            <p:nvPr/>
          </p:nvGrpSpPr>
          <p:grpSpPr bwMode="auto">
            <a:xfrm>
              <a:off x="7624564" y="5653035"/>
              <a:ext cx="413887" cy="45719"/>
              <a:chOff x="1171327" y="3126737"/>
              <a:chExt cx="413887" cy="45738"/>
            </a:xfrm>
          </p:grpSpPr>
          <p:sp>
            <p:nvSpPr>
              <p:cNvPr id="18840"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1"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2"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3"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4"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39"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7" name="Group 94233"/>
          <p:cNvGrpSpPr>
            <a:grpSpLocks/>
          </p:cNvGrpSpPr>
          <p:nvPr/>
        </p:nvGrpSpPr>
        <p:grpSpPr bwMode="auto">
          <a:xfrm>
            <a:off x="7472363" y="5872163"/>
            <a:ext cx="496887" cy="265112"/>
            <a:chOff x="7582678" y="5826395"/>
            <a:chExt cx="496209" cy="265444"/>
          </a:xfrm>
        </p:grpSpPr>
        <p:grpSp>
          <p:nvGrpSpPr>
            <p:cNvPr id="18826"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35"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6"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27" name="Group 643"/>
            <p:cNvGrpSpPr>
              <a:grpSpLocks/>
            </p:cNvGrpSpPr>
            <p:nvPr/>
          </p:nvGrpSpPr>
          <p:grpSpPr bwMode="auto">
            <a:xfrm>
              <a:off x="7630139" y="6046120"/>
              <a:ext cx="413887" cy="45719"/>
              <a:chOff x="1171327" y="3126737"/>
              <a:chExt cx="413887" cy="45738"/>
            </a:xfrm>
          </p:grpSpPr>
          <p:sp>
            <p:nvSpPr>
              <p:cNvPr id="18829"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0"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1"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2"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3"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28"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8" name="Group 94288"/>
          <p:cNvGrpSpPr>
            <a:grpSpLocks/>
          </p:cNvGrpSpPr>
          <p:nvPr/>
        </p:nvGrpSpPr>
        <p:grpSpPr bwMode="auto">
          <a:xfrm>
            <a:off x="7032625" y="5994400"/>
            <a:ext cx="274638" cy="147638"/>
            <a:chOff x="7016784" y="5940756"/>
            <a:chExt cx="275109" cy="147859"/>
          </a:xfrm>
        </p:grpSpPr>
        <p:grpSp>
          <p:nvGrpSpPr>
            <p:cNvPr id="18815"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24"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5"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16" name="Group 683"/>
            <p:cNvGrpSpPr>
              <a:grpSpLocks/>
            </p:cNvGrpSpPr>
            <p:nvPr/>
          </p:nvGrpSpPr>
          <p:grpSpPr bwMode="auto">
            <a:xfrm>
              <a:off x="7029754" y="6042895"/>
              <a:ext cx="249169" cy="45720"/>
              <a:chOff x="1171328" y="3126737"/>
              <a:chExt cx="413886" cy="45739"/>
            </a:xfrm>
          </p:grpSpPr>
          <p:sp>
            <p:nvSpPr>
              <p:cNvPr id="18818"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9"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0"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1"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2"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17"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9" name="Group 94278"/>
          <p:cNvGrpSpPr>
            <a:grpSpLocks/>
          </p:cNvGrpSpPr>
          <p:nvPr/>
        </p:nvGrpSpPr>
        <p:grpSpPr bwMode="auto">
          <a:xfrm>
            <a:off x="7032625" y="5603875"/>
            <a:ext cx="274638" cy="147638"/>
            <a:chOff x="7021041" y="5549632"/>
            <a:chExt cx="275109" cy="148490"/>
          </a:xfrm>
        </p:grpSpPr>
        <p:grpSp>
          <p:nvGrpSpPr>
            <p:cNvPr id="18805"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14"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06" name="Group 676"/>
            <p:cNvGrpSpPr>
              <a:grpSpLocks/>
            </p:cNvGrpSpPr>
            <p:nvPr/>
          </p:nvGrpSpPr>
          <p:grpSpPr bwMode="auto">
            <a:xfrm>
              <a:off x="7034746" y="5652402"/>
              <a:ext cx="249169" cy="45720"/>
              <a:chOff x="1171328" y="3126737"/>
              <a:chExt cx="413886" cy="45739"/>
            </a:xfrm>
          </p:grpSpPr>
          <p:sp>
            <p:nvSpPr>
              <p:cNvPr id="18808"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9"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0"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1"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2"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07"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0" name="Group 94302"/>
          <p:cNvGrpSpPr>
            <a:grpSpLocks/>
          </p:cNvGrpSpPr>
          <p:nvPr/>
        </p:nvGrpSpPr>
        <p:grpSpPr bwMode="auto">
          <a:xfrm>
            <a:off x="7032625" y="5235575"/>
            <a:ext cx="274638" cy="136525"/>
            <a:chOff x="7009314" y="5206608"/>
            <a:chExt cx="273600" cy="136800"/>
          </a:xfrm>
        </p:grpSpPr>
        <p:grpSp>
          <p:nvGrpSpPr>
            <p:cNvPr id="18795"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796" name="Group 669"/>
            <p:cNvGrpSpPr>
              <a:grpSpLocks/>
            </p:cNvGrpSpPr>
            <p:nvPr/>
          </p:nvGrpSpPr>
          <p:grpSpPr bwMode="auto">
            <a:xfrm>
              <a:off x="7022341" y="5297078"/>
              <a:ext cx="249169" cy="45720"/>
              <a:chOff x="1171328" y="3126737"/>
              <a:chExt cx="413886" cy="45739"/>
            </a:xfrm>
          </p:grpSpPr>
          <p:sp>
            <p:nvSpPr>
              <p:cNvPr id="1879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9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1" name="Group 689"/>
          <p:cNvGrpSpPr>
            <a:grpSpLocks/>
          </p:cNvGrpSpPr>
          <p:nvPr/>
        </p:nvGrpSpPr>
        <p:grpSpPr bwMode="auto">
          <a:xfrm>
            <a:off x="7032625" y="4838700"/>
            <a:ext cx="276225" cy="150813"/>
            <a:chOff x="7020496" y="4784785"/>
            <a:chExt cx="275109" cy="150745"/>
          </a:xfrm>
        </p:grpSpPr>
        <p:grpSp>
          <p:nvGrpSpPr>
            <p:cNvPr id="18780" name="Group 118"/>
            <p:cNvGrpSpPr>
              <a:grpSpLocks/>
            </p:cNvGrpSpPr>
            <p:nvPr/>
          </p:nvGrpSpPr>
          <p:grpSpPr bwMode="auto">
            <a:xfrm>
              <a:off x="7020496" y="4784785"/>
              <a:ext cx="275109" cy="150745"/>
              <a:chOff x="7022877" y="4789547"/>
              <a:chExt cx="275109" cy="150745"/>
            </a:xfrm>
          </p:grpSpPr>
          <p:grpSp>
            <p:nvGrpSpPr>
              <p:cNvPr id="18788"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79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89" name="Group 541"/>
              <p:cNvGrpSpPr>
                <a:grpSpLocks/>
              </p:cNvGrpSpPr>
              <p:nvPr/>
            </p:nvGrpSpPr>
            <p:grpSpPr bwMode="auto">
              <a:xfrm>
                <a:off x="7029450" y="4894573"/>
                <a:ext cx="268536" cy="45719"/>
                <a:chOff x="7588635" y="4913826"/>
                <a:chExt cx="495416" cy="33609"/>
              </a:xfrm>
            </p:grpSpPr>
            <p:sp>
              <p:nvSpPr>
                <p:cNvPr id="1879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8781" name="Group 654"/>
            <p:cNvGrpSpPr>
              <a:grpSpLocks/>
            </p:cNvGrpSpPr>
            <p:nvPr/>
          </p:nvGrpSpPr>
          <p:grpSpPr bwMode="auto">
            <a:xfrm>
              <a:off x="7035027" y="4886004"/>
              <a:ext cx="249169" cy="45720"/>
              <a:chOff x="1171328" y="3126737"/>
              <a:chExt cx="413886" cy="45739"/>
            </a:xfrm>
          </p:grpSpPr>
          <p:sp>
            <p:nvSpPr>
              <p:cNvPr id="1878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8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2" name="Group 24"/>
          <p:cNvGrpSpPr>
            <a:grpSpLocks/>
          </p:cNvGrpSpPr>
          <p:nvPr/>
        </p:nvGrpSpPr>
        <p:grpSpPr bwMode="auto">
          <a:xfrm>
            <a:off x="5181600" y="5692775"/>
            <a:ext cx="1192213" cy="358775"/>
            <a:chOff x="5099050" y="5647315"/>
            <a:chExt cx="1191466" cy="358198"/>
          </a:xfrm>
        </p:grpSpPr>
        <p:grpSp>
          <p:nvGrpSpPr>
            <p:cNvPr id="18769" name="Group 361"/>
            <p:cNvGrpSpPr>
              <a:grpSpLocks/>
            </p:cNvGrpSpPr>
            <p:nvPr/>
          </p:nvGrpSpPr>
          <p:grpSpPr bwMode="auto">
            <a:xfrm>
              <a:off x="5099050" y="5733367"/>
              <a:ext cx="271838" cy="272146"/>
              <a:chOff x="514868" y="5661248"/>
              <a:chExt cx="272014" cy="272014"/>
            </a:xfrm>
          </p:grpSpPr>
          <p:sp>
            <p:nvSpPr>
              <p:cNvPr id="1877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7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76" name="Group 370"/>
              <p:cNvGrpSpPr>
                <a:grpSpLocks/>
              </p:cNvGrpSpPr>
              <p:nvPr/>
            </p:nvGrpSpPr>
            <p:grpSpPr bwMode="auto">
              <a:xfrm>
                <a:off x="571578" y="5744390"/>
                <a:ext cx="158594" cy="105730"/>
                <a:chOff x="558006" y="5400998"/>
                <a:chExt cx="190500" cy="127001"/>
              </a:xfrm>
            </p:grpSpPr>
            <p:sp>
              <p:nvSpPr>
                <p:cNvPr id="1877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7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7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70" name="Group 143"/>
            <p:cNvGrpSpPr>
              <a:grpSpLocks/>
            </p:cNvGrpSpPr>
            <p:nvPr/>
          </p:nvGrpSpPr>
          <p:grpSpPr bwMode="auto">
            <a:xfrm>
              <a:off x="5358591" y="5647315"/>
              <a:ext cx="931925" cy="206375"/>
              <a:chOff x="10093047" y="3846399"/>
              <a:chExt cx="930550" cy="206393"/>
            </a:xfrm>
          </p:grpSpPr>
          <p:sp>
            <p:nvSpPr>
              <p:cNvPr id="1877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3" name="Group 23"/>
          <p:cNvGrpSpPr>
            <a:grpSpLocks/>
          </p:cNvGrpSpPr>
          <p:nvPr/>
        </p:nvGrpSpPr>
        <p:grpSpPr bwMode="auto">
          <a:xfrm>
            <a:off x="5183188" y="5284788"/>
            <a:ext cx="1195387" cy="344487"/>
            <a:chOff x="5095875" y="5238898"/>
            <a:chExt cx="1194641" cy="344340"/>
          </a:xfrm>
        </p:grpSpPr>
        <p:sp>
          <p:nvSpPr>
            <p:cNvPr id="18760"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1"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62"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3"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18764"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18912"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765" name="Group 143"/>
            <p:cNvGrpSpPr>
              <a:grpSpLocks/>
            </p:cNvGrpSpPr>
            <p:nvPr/>
          </p:nvGrpSpPr>
          <p:grpSpPr bwMode="auto">
            <a:xfrm>
              <a:off x="5358591" y="5238898"/>
              <a:ext cx="931925" cy="206375"/>
              <a:chOff x="10093047" y="3846399"/>
              <a:chExt cx="930550" cy="206393"/>
            </a:xfrm>
          </p:grpSpPr>
          <p:sp>
            <p:nvSpPr>
              <p:cNvPr id="1876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4" name="Group 22"/>
          <p:cNvGrpSpPr>
            <a:grpSpLocks/>
          </p:cNvGrpSpPr>
          <p:nvPr/>
        </p:nvGrpSpPr>
        <p:grpSpPr bwMode="auto">
          <a:xfrm>
            <a:off x="5181600" y="4867275"/>
            <a:ext cx="1189038" cy="342900"/>
            <a:chOff x="5094288" y="4822031"/>
            <a:chExt cx="1189462" cy="342101"/>
          </a:xfrm>
        </p:grpSpPr>
        <p:grpSp>
          <p:nvGrpSpPr>
            <p:cNvPr id="18752" name="Group 436"/>
            <p:cNvGrpSpPr>
              <a:grpSpLocks/>
            </p:cNvGrpSpPr>
            <p:nvPr/>
          </p:nvGrpSpPr>
          <p:grpSpPr bwMode="auto">
            <a:xfrm>
              <a:off x="5094288" y="4892811"/>
              <a:ext cx="271870" cy="271321"/>
              <a:chOff x="1000126" y="5994320"/>
              <a:chExt cx="272014" cy="272014"/>
            </a:xfrm>
          </p:grpSpPr>
          <p:sp>
            <p:nvSpPr>
              <p:cNvPr id="18757"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8"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9"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53" name="Group 143"/>
            <p:cNvGrpSpPr>
              <a:grpSpLocks/>
            </p:cNvGrpSpPr>
            <p:nvPr/>
          </p:nvGrpSpPr>
          <p:grpSpPr bwMode="auto">
            <a:xfrm>
              <a:off x="5351825" y="4822031"/>
              <a:ext cx="931925" cy="206375"/>
              <a:chOff x="10093047" y="3846399"/>
              <a:chExt cx="930550" cy="206393"/>
            </a:xfrm>
          </p:grpSpPr>
          <p:sp>
            <p:nvSpPr>
              <p:cNvPr id="1875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5" name="Group 21"/>
          <p:cNvGrpSpPr>
            <a:grpSpLocks/>
          </p:cNvGrpSpPr>
          <p:nvPr/>
        </p:nvGrpSpPr>
        <p:grpSpPr bwMode="auto">
          <a:xfrm>
            <a:off x="5183188" y="4452938"/>
            <a:ext cx="1190625" cy="333375"/>
            <a:chOff x="5105399" y="4406900"/>
            <a:chExt cx="1190604" cy="333378"/>
          </a:xfrm>
        </p:grpSpPr>
        <p:grpSp>
          <p:nvGrpSpPr>
            <p:cNvPr id="18744" name="Group 427"/>
            <p:cNvGrpSpPr>
              <a:grpSpLocks/>
            </p:cNvGrpSpPr>
            <p:nvPr/>
          </p:nvGrpSpPr>
          <p:grpSpPr bwMode="auto">
            <a:xfrm>
              <a:off x="5105399" y="4467596"/>
              <a:ext cx="271987" cy="272682"/>
              <a:chOff x="989807" y="5661248"/>
              <a:chExt cx="272014" cy="272014"/>
            </a:xfrm>
          </p:grpSpPr>
          <p:sp>
            <p:nvSpPr>
              <p:cNvPr id="18749"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0"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1"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8745" name="Group 143"/>
            <p:cNvGrpSpPr>
              <a:grpSpLocks/>
            </p:cNvGrpSpPr>
            <p:nvPr/>
          </p:nvGrpSpPr>
          <p:grpSpPr bwMode="auto">
            <a:xfrm>
              <a:off x="5364078" y="4406900"/>
              <a:ext cx="931925" cy="206375"/>
              <a:chOff x="10093047" y="3846399"/>
              <a:chExt cx="930550" cy="206393"/>
            </a:xfrm>
          </p:grpSpPr>
          <p:sp>
            <p:nvSpPr>
              <p:cNvPr id="1874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66"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18467"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18468"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18469"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18470"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18471"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18472"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18473"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18475"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18476"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18477"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478" name="Group 438"/>
          <p:cNvGrpSpPr>
            <a:grpSpLocks/>
          </p:cNvGrpSpPr>
          <p:nvPr/>
        </p:nvGrpSpPr>
        <p:grpSpPr bwMode="auto">
          <a:xfrm>
            <a:off x="7080250" y="1784350"/>
            <a:ext cx="187325" cy="163513"/>
            <a:chOff x="-1499789" y="3692879"/>
            <a:chExt cx="186692" cy="163835"/>
          </a:xfrm>
        </p:grpSpPr>
        <p:sp>
          <p:nvSpPr>
            <p:cNvPr id="18742"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43"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18479" name="Group 450"/>
          <p:cNvGrpSpPr>
            <a:grpSpLocks/>
          </p:cNvGrpSpPr>
          <p:nvPr/>
        </p:nvGrpSpPr>
        <p:grpSpPr bwMode="auto">
          <a:xfrm>
            <a:off x="7034213" y="2035175"/>
            <a:ext cx="1190625" cy="357188"/>
            <a:chOff x="6818121" y="1883569"/>
            <a:chExt cx="1191467" cy="358197"/>
          </a:xfrm>
        </p:grpSpPr>
        <p:grpSp>
          <p:nvGrpSpPr>
            <p:cNvPr id="18731" name="Group 451"/>
            <p:cNvGrpSpPr>
              <a:grpSpLocks/>
            </p:cNvGrpSpPr>
            <p:nvPr/>
          </p:nvGrpSpPr>
          <p:grpSpPr bwMode="auto">
            <a:xfrm>
              <a:off x="6818121" y="1969536"/>
              <a:ext cx="271654" cy="272230"/>
              <a:chOff x="514868" y="5661164"/>
              <a:chExt cx="271830" cy="272098"/>
            </a:xfrm>
          </p:grpSpPr>
          <p:sp>
            <p:nvSpPr>
              <p:cNvPr id="18736"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37"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38" name="Group 460"/>
              <p:cNvGrpSpPr>
                <a:grpSpLocks/>
              </p:cNvGrpSpPr>
              <p:nvPr/>
            </p:nvGrpSpPr>
            <p:grpSpPr bwMode="auto">
              <a:xfrm>
                <a:off x="572095" y="5743888"/>
                <a:ext cx="158076" cy="106612"/>
                <a:chOff x="558628" y="5400418"/>
                <a:chExt cx="189878" cy="128061"/>
              </a:xfrm>
            </p:grpSpPr>
            <p:sp>
              <p:nvSpPr>
                <p:cNvPr id="18739"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40"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41"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32" name="Group 452"/>
            <p:cNvGrpSpPr>
              <a:grpSpLocks/>
            </p:cNvGrpSpPr>
            <p:nvPr/>
          </p:nvGrpSpPr>
          <p:grpSpPr bwMode="auto">
            <a:xfrm>
              <a:off x="7077066" y="1883569"/>
              <a:ext cx="932522" cy="206375"/>
              <a:chOff x="10092451" y="3846399"/>
              <a:chExt cx="931146" cy="206393"/>
            </a:xfrm>
          </p:grpSpPr>
          <p:sp>
            <p:nvSpPr>
              <p:cNvPr id="1873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80"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18481"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18482"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483"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714"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715" name="Group 596"/>
            <p:cNvGrpSpPr>
              <a:grpSpLocks/>
            </p:cNvGrpSpPr>
            <p:nvPr/>
          </p:nvGrpSpPr>
          <p:grpSpPr bwMode="auto">
            <a:xfrm>
              <a:off x="3536950" y="4557713"/>
              <a:ext cx="671513" cy="546100"/>
              <a:chOff x="8489675" y="4403213"/>
              <a:chExt cx="1079568" cy="294203"/>
            </a:xfrm>
          </p:grpSpPr>
          <p:sp>
            <p:nvSpPr>
              <p:cNvPr id="18717"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8"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9"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0"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1"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2"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3"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4"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5"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6"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7"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8"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9"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30"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4"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696"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697" name="Group 596"/>
            <p:cNvGrpSpPr>
              <a:grpSpLocks/>
            </p:cNvGrpSpPr>
            <p:nvPr/>
          </p:nvGrpSpPr>
          <p:grpSpPr bwMode="auto">
            <a:xfrm>
              <a:off x="3536950" y="4557713"/>
              <a:ext cx="671513" cy="546100"/>
              <a:chOff x="8489675" y="4403213"/>
              <a:chExt cx="1079568" cy="294203"/>
            </a:xfrm>
          </p:grpSpPr>
          <p:sp>
            <p:nvSpPr>
              <p:cNvPr id="18699"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0"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1"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2"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3"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4"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5"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6"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7"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8"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9"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0"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1"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2"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5" name="Group 465"/>
          <p:cNvGrpSpPr>
            <a:grpSpLocks/>
          </p:cNvGrpSpPr>
          <p:nvPr/>
        </p:nvGrpSpPr>
        <p:grpSpPr bwMode="auto">
          <a:xfrm>
            <a:off x="3244850" y="5705475"/>
            <a:ext cx="193675" cy="177800"/>
            <a:chOff x="6415088" y="1826064"/>
            <a:chExt cx="193675" cy="178510"/>
          </a:xfrm>
        </p:grpSpPr>
        <p:sp>
          <p:nvSpPr>
            <p:cNvPr id="18691"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92"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93"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18486"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18487"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88"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18489" name="Group 20"/>
          <p:cNvGrpSpPr>
            <a:grpSpLocks/>
          </p:cNvGrpSpPr>
          <p:nvPr/>
        </p:nvGrpSpPr>
        <p:grpSpPr bwMode="auto">
          <a:xfrm>
            <a:off x="3416300" y="4930775"/>
            <a:ext cx="873125" cy="534988"/>
            <a:chOff x="963613" y="5656263"/>
            <a:chExt cx="873125" cy="534713"/>
          </a:xfrm>
        </p:grpSpPr>
        <p:grpSp>
          <p:nvGrpSpPr>
            <p:cNvPr id="18671" name="Group 445"/>
            <p:cNvGrpSpPr>
              <a:grpSpLocks/>
            </p:cNvGrpSpPr>
            <p:nvPr/>
          </p:nvGrpSpPr>
          <p:grpSpPr bwMode="auto">
            <a:xfrm>
              <a:off x="963613" y="5667136"/>
              <a:ext cx="863600" cy="523840"/>
              <a:chOff x="-1836997" y="5152244"/>
              <a:chExt cx="864381" cy="522658"/>
            </a:xfrm>
          </p:grpSpPr>
          <p:sp>
            <p:nvSpPr>
              <p:cNvPr id="1868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8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8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0"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18672" name="Group 408"/>
            <p:cNvGrpSpPr>
              <a:grpSpLocks/>
            </p:cNvGrpSpPr>
            <p:nvPr/>
          </p:nvGrpSpPr>
          <p:grpSpPr bwMode="auto">
            <a:xfrm>
              <a:off x="963613" y="5656263"/>
              <a:ext cx="873125" cy="530225"/>
              <a:chOff x="8489732" y="4403217"/>
              <a:chExt cx="1079512" cy="294200"/>
            </a:xfrm>
          </p:grpSpPr>
          <p:sp>
            <p:nvSpPr>
              <p:cNvPr id="18673"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4"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5"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6"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7"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8"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9"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0"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1"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2"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3"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4"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5"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6"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8490"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18491" name="Group 15"/>
          <p:cNvGrpSpPr>
            <a:grpSpLocks/>
          </p:cNvGrpSpPr>
          <p:nvPr/>
        </p:nvGrpSpPr>
        <p:grpSpPr bwMode="auto">
          <a:xfrm>
            <a:off x="2719388" y="3341688"/>
            <a:ext cx="1090612" cy="293687"/>
            <a:chOff x="2555875" y="3365500"/>
            <a:chExt cx="1090613" cy="293688"/>
          </a:xfrm>
        </p:grpSpPr>
        <p:sp>
          <p:nvSpPr>
            <p:cNvPr id="18655"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18656" name="Group 8"/>
            <p:cNvGrpSpPr>
              <a:grpSpLocks/>
            </p:cNvGrpSpPr>
            <p:nvPr/>
          </p:nvGrpSpPr>
          <p:grpSpPr bwMode="auto">
            <a:xfrm>
              <a:off x="2566787" y="3365500"/>
              <a:ext cx="1079701" cy="293688"/>
              <a:chOff x="8489732" y="4403217"/>
              <a:chExt cx="1079512" cy="294200"/>
            </a:xfrm>
          </p:grpSpPr>
          <p:sp>
            <p:nvSpPr>
              <p:cNvPr id="18657"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8"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9"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0"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1"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2"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3"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4"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5"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6"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7"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8"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9"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0"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2" name="Group 16"/>
          <p:cNvGrpSpPr>
            <a:grpSpLocks/>
          </p:cNvGrpSpPr>
          <p:nvPr/>
        </p:nvGrpSpPr>
        <p:grpSpPr bwMode="auto">
          <a:xfrm>
            <a:off x="4057650" y="3341688"/>
            <a:ext cx="1079500" cy="293687"/>
            <a:chOff x="3894138" y="3365500"/>
            <a:chExt cx="1079500" cy="293688"/>
          </a:xfrm>
        </p:grpSpPr>
        <p:sp>
          <p:nvSpPr>
            <p:cNvPr id="18639"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18640" name="Group 238"/>
            <p:cNvGrpSpPr>
              <a:grpSpLocks/>
            </p:cNvGrpSpPr>
            <p:nvPr/>
          </p:nvGrpSpPr>
          <p:grpSpPr bwMode="auto">
            <a:xfrm>
              <a:off x="3894138" y="3365500"/>
              <a:ext cx="1079500" cy="293688"/>
              <a:chOff x="8489732" y="4403217"/>
              <a:chExt cx="1079512" cy="294200"/>
            </a:xfrm>
          </p:grpSpPr>
          <p:sp>
            <p:nvSpPr>
              <p:cNvPr id="18641"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2"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3"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4"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5"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6"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7"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8"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9"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0"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1"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2"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3"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4"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3" name="Group 17"/>
          <p:cNvGrpSpPr>
            <a:grpSpLocks/>
          </p:cNvGrpSpPr>
          <p:nvPr/>
        </p:nvGrpSpPr>
        <p:grpSpPr bwMode="auto">
          <a:xfrm>
            <a:off x="4057650" y="2693988"/>
            <a:ext cx="1079500" cy="419100"/>
            <a:chOff x="3894138" y="2667000"/>
            <a:chExt cx="1079500" cy="419100"/>
          </a:xfrm>
        </p:grpSpPr>
        <p:grpSp>
          <p:nvGrpSpPr>
            <p:cNvPr id="18621" name="Group 314"/>
            <p:cNvGrpSpPr>
              <a:grpSpLocks/>
            </p:cNvGrpSpPr>
            <p:nvPr/>
          </p:nvGrpSpPr>
          <p:grpSpPr bwMode="auto">
            <a:xfrm>
              <a:off x="3894173" y="2667000"/>
              <a:ext cx="1079465" cy="415671"/>
              <a:chOff x="3893684" y="2667000"/>
              <a:chExt cx="1080000" cy="415925"/>
            </a:xfrm>
          </p:grpSpPr>
          <p:sp>
            <p:nvSpPr>
              <p:cNvPr id="18637"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18638"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22" name="Group 253"/>
            <p:cNvGrpSpPr>
              <a:grpSpLocks/>
            </p:cNvGrpSpPr>
            <p:nvPr/>
          </p:nvGrpSpPr>
          <p:grpSpPr bwMode="auto">
            <a:xfrm>
              <a:off x="3894138" y="2792080"/>
              <a:ext cx="1079477" cy="294020"/>
              <a:chOff x="8489732" y="4403217"/>
              <a:chExt cx="1079512" cy="294200"/>
            </a:xfrm>
          </p:grpSpPr>
          <p:sp>
            <p:nvSpPr>
              <p:cNvPr id="18623"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4"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5"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6"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7"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8"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9"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0"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1"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2"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3"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4"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5"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6"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4" name="Group 14"/>
          <p:cNvGrpSpPr>
            <a:grpSpLocks/>
          </p:cNvGrpSpPr>
          <p:nvPr/>
        </p:nvGrpSpPr>
        <p:grpSpPr bwMode="auto">
          <a:xfrm>
            <a:off x="2719388" y="2693988"/>
            <a:ext cx="1090612" cy="420687"/>
            <a:chOff x="2555875" y="2667000"/>
            <a:chExt cx="1090613" cy="420688"/>
          </a:xfrm>
        </p:grpSpPr>
        <p:grpSp>
          <p:nvGrpSpPr>
            <p:cNvPr id="18603" name="Group 299"/>
            <p:cNvGrpSpPr>
              <a:grpSpLocks/>
            </p:cNvGrpSpPr>
            <p:nvPr/>
          </p:nvGrpSpPr>
          <p:grpSpPr bwMode="auto">
            <a:xfrm>
              <a:off x="2555875" y="2667000"/>
              <a:ext cx="1079689" cy="415929"/>
              <a:chOff x="2555776" y="2667000"/>
              <a:chExt cx="1080000" cy="415925"/>
            </a:xfrm>
          </p:grpSpPr>
          <p:sp>
            <p:nvSpPr>
              <p:cNvPr id="18619"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1862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04" name="Group 268"/>
            <p:cNvGrpSpPr>
              <a:grpSpLocks/>
            </p:cNvGrpSpPr>
            <p:nvPr/>
          </p:nvGrpSpPr>
          <p:grpSpPr bwMode="auto">
            <a:xfrm>
              <a:off x="2566787" y="2793485"/>
              <a:ext cx="1079701" cy="294203"/>
              <a:chOff x="8489732" y="4403217"/>
              <a:chExt cx="1079512" cy="294200"/>
            </a:xfrm>
          </p:grpSpPr>
          <p:sp>
            <p:nvSpPr>
              <p:cNvPr id="1860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5" name="Group 13"/>
          <p:cNvGrpSpPr>
            <a:grpSpLocks/>
          </p:cNvGrpSpPr>
          <p:nvPr/>
        </p:nvGrpSpPr>
        <p:grpSpPr bwMode="auto">
          <a:xfrm>
            <a:off x="2719388" y="2168525"/>
            <a:ext cx="1079500" cy="425450"/>
            <a:chOff x="2555875" y="2128838"/>
            <a:chExt cx="1079500" cy="425450"/>
          </a:xfrm>
        </p:grpSpPr>
        <p:grpSp>
          <p:nvGrpSpPr>
            <p:cNvPr id="18582" name="Group 290"/>
            <p:cNvGrpSpPr>
              <a:grpSpLocks/>
            </p:cNvGrpSpPr>
            <p:nvPr/>
          </p:nvGrpSpPr>
          <p:grpSpPr bwMode="auto">
            <a:xfrm>
              <a:off x="2555887" y="2128838"/>
              <a:ext cx="1079488" cy="424142"/>
              <a:chOff x="2555776" y="2128416"/>
              <a:chExt cx="1080000" cy="424352"/>
            </a:xfrm>
          </p:grpSpPr>
          <p:sp>
            <p:nvSpPr>
              <p:cNvPr id="18598"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18599"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600" name="Group 296"/>
              <p:cNvGrpSpPr>
                <a:grpSpLocks/>
              </p:cNvGrpSpPr>
              <p:nvPr/>
            </p:nvGrpSpPr>
            <p:grpSpPr bwMode="auto">
              <a:xfrm>
                <a:off x="2627784" y="2132856"/>
                <a:ext cx="186692" cy="163835"/>
                <a:chOff x="-1499789" y="3692879"/>
                <a:chExt cx="186692" cy="163835"/>
              </a:xfrm>
            </p:grpSpPr>
            <p:sp>
              <p:nvSpPr>
                <p:cNvPr id="18601"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602"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83" name="Group 290"/>
            <p:cNvGrpSpPr>
              <a:grpSpLocks/>
            </p:cNvGrpSpPr>
            <p:nvPr/>
          </p:nvGrpSpPr>
          <p:grpSpPr bwMode="auto">
            <a:xfrm>
              <a:off x="2555875" y="2259894"/>
              <a:ext cx="1079500" cy="294394"/>
              <a:chOff x="8489732" y="4403217"/>
              <a:chExt cx="1079512" cy="294200"/>
            </a:xfrm>
          </p:grpSpPr>
          <p:sp>
            <p:nvSpPr>
              <p:cNvPr id="18584"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5"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6"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6" name="Group 12"/>
          <p:cNvGrpSpPr>
            <a:grpSpLocks/>
          </p:cNvGrpSpPr>
          <p:nvPr/>
        </p:nvGrpSpPr>
        <p:grpSpPr bwMode="auto">
          <a:xfrm>
            <a:off x="4057650" y="2168525"/>
            <a:ext cx="1079500" cy="438150"/>
            <a:chOff x="3894138" y="2128838"/>
            <a:chExt cx="1079500" cy="438150"/>
          </a:xfrm>
        </p:grpSpPr>
        <p:grpSp>
          <p:nvGrpSpPr>
            <p:cNvPr id="18561" name="Group 308"/>
            <p:cNvGrpSpPr>
              <a:grpSpLocks/>
            </p:cNvGrpSpPr>
            <p:nvPr/>
          </p:nvGrpSpPr>
          <p:grpSpPr bwMode="auto">
            <a:xfrm>
              <a:off x="3894196" y="2128838"/>
              <a:ext cx="1079442" cy="424134"/>
              <a:chOff x="3893684" y="2128416"/>
              <a:chExt cx="1080000" cy="424352"/>
            </a:xfrm>
          </p:grpSpPr>
          <p:sp>
            <p:nvSpPr>
              <p:cNvPr id="18577"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18578"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579" name="Group 311"/>
              <p:cNvGrpSpPr>
                <a:grpSpLocks/>
              </p:cNvGrpSpPr>
              <p:nvPr/>
            </p:nvGrpSpPr>
            <p:grpSpPr bwMode="auto">
              <a:xfrm>
                <a:off x="3965692" y="2132856"/>
                <a:ext cx="186692" cy="163835"/>
                <a:chOff x="-1499789" y="3692879"/>
                <a:chExt cx="186692" cy="163835"/>
              </a:xfrm>
            </p:grpSpPr>
            <p:sp>
              <p:nvSpPr>
                <p:cNvPr id="18580"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1"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62" name="Group 323"/>
            <p:cNvGrpSpPr>
              <a:grpSpLocks/>
            </p:cNvGrpSpPr>
            <p:nvPr/>
          </p:nvGrpSpPr>
          <p:grpSpPr bwMode="auto">
            <a:xfrm>
              <a:off x="3894138" y="2272599"/>
              <a:ext cx="1079454" cy="294389"/>
              <a:chOff x="8489732" y="4403217"/>
              <a:chExt cx="1079512" cy="294200"/>
            </a:xfrm>
          </p:grpSpPr>
          <p:sp>
            <p:nvSpPr>
              <p:cNvPr id="18563"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4"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5"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6"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7" name="Group 11"/>
          <p:cNvGrpSpPr>
            <a:grpSpLocks/>
          </p:cNvGrpSpPr>
          <p:nvPr/>
        </p:nvGrpSpPr>
        <p:grpSpPr bwMode="auto">
          <a:xfrm>
            <a:off x="4057650" y="1668463"/>
            <a:ext cx="1079500" cy="404812"/>
            <a:chOff x="3894138" y="1628775"/>
            <a:chExt cx="1079500" cy="404813"/>
          </a:xfrm>
        </p:grpSpPr>
        <p:grpSp>
          <p:nvGrpSpPr>
            <p:cNvPr id="18541" name="Group 303"/>
            <p:cNvGrpSpPr>
              <a:grpSpLocks/>
            </p:cNvGrpSpPr>
            <p:nvPr/>
          </p:nvGrpSpPr>
          <p:grpSpPr bwMode="auto">
            <a:xfrm>
              <a:off x="3894138" y="1628775"/>
              <a:ext cx="1079488" cy="397961"/>
              <a:chOff x="3893684" y="1628800"/>
              <a:chExt cx="1080000" cy="398421"/>
            </a:xfrm>
          </p:grpSpPr>
          <p:sp>
            <p:nvSpPr>
              <p:cNvPr id="1855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18558" name="Group 305"/>
              <p:cNvGrpSpPr>
                <a:grpSpLocks/>
              </p:cNvGrpSpPr>
              <p:nvPr/>
            </p:nvGrpSpPr>
            <p:grpSpPr bwMode="auto">
              <a:xfrm>
                <a:off x="3965692" y="1628800"/>
                <a:ext cx="186692" cy="163835"/>
                <a:chOff x="-1499789" y="3692879"/>
                <a:chExt cx="186692" cy="163835"/>
              </a:xfrm>
            </p:grpSpPr>
            <p:sp>
              <p:nvSpPr>
                <p:cNvPr id="1855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6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42" name="Group 339"/>
            <p:cNvGrpSpPr>
              <a:grpSpLocks/>
            </p:cNvGrpSpPr>
            <p:nvPr/>
          </p:nvGrpSpPr>
          <p:grpSpPr bwMode="auto">
            <a:xfrm>
              <a:off x="3894138" y="1739760"/>
              <a:ext cx="1079500" cy="293828"/>
              <a:chOff x="8489724" y="4403367"/>
              <a:chExt cx="1079521" cy="294067"/>
            </a:xfrm>
          </p:grpSpPr>
          <p:sp>
            <p:nvSpPr>
              <p:cNvPr id="1854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8" name="Group 10"/>
          <p:cNvGrpSpPr>
            <a:grpSpLocks/>
          </p:cNvGrpSpPr>
          <p:nvPr/>
        </p:nvGrpSpPr>
        <p:grpSpPr bwMode="auto">
          <a:xfrm>
            <a:off x="2719388" y="1668463"/>
            <a:ext cx="1081087" cy="404812"/>
            <a:chOff x="2555875" y="1628775"/>
            <a:chExt cx="1081088" cy="404813"/>
          </a:xfrm>
        </p:grpSpPr>
        <p:grpSp>
          <p:nvGrpSpPr>
            <p:cNvPr id="18521" name="Group 278"/>
            <p:cNvGrpSpPr>
              <a:grpSpLocks/>
            </p:cNvGrpSpPr>
            <p:nvPr/>
          </p:nvGrpSpPr>
          <p:grpSpPr bwMode="auto">
            <a:xfrm>
              <a:off x="2555875" y="1628775"/>
              <a:ext cx="1079500" cy="398463"/>
              <a:chOff x="2555776" y="1628800"/>
              <a:chExt cx="1079619" cy="398140"/>
            </a:xfrm>
          </p:grpSpPr>
          <p:sp>
            <p:nvSpPr>
              <p:cNvPr id="1853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18538" name="Group 284"/>
              <p:cNvGrpSpPr>
                <a:grpSpLocks/>
              </p:cNvGrpSpPr>
              <p:nvPr/>
            </p:nvGrpSpPr>
            <p:grpSpPr bwMode="auto">
              <a:xfrm>
                <a:off x="2627222" y="1628800"/>
                <a:ext cx="187346" cy="163381"/>
                <a:chOff x="-1500351" y="3692879"/>
                <a:chExt cx="187346" cy="163381"/>
              </a:xfrm>
            </p:grpSpPr>
            <p:sp>
              <p:nvSpPr>
                <p:cNvPr id="1853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4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22" name="Group 358"/>
            <p:cNvGrpSpPr>
              <a:grpSpLocks/>
            </p:cNvGrpSpPr>
            <p:nvPr/>
          </p:nvGrpSpPr>
          <p:grpSpPr bwMode="auto">
            <a:xfrm>
              <a:off x="2557070" y="1739181"/>
              <a:ext cx="1079893" cy="294407"/>
              <a:chOff x="8489732" y="4403217"/>
              <a:chExt cx="1079512" cy="294200"/>
            </a:xfrm>
          </p:grpSpPr>
          <p:sp>
            <p:nvSpPr>
              <p:cNvPr id="1852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9" name="Group 1"/>
          <p:cNvGrpSpPr>
            <a:grpSpLocks/>
          </p:cNvGrpSpPr>
          <p:nvPr/>
        </p:nvGrpSpPr>
        <p:grpSpPr bwMode="auto">
          <a:xfrm>
            <a:off x="5386388" y="1773238"/>
            <a:ext cx="1185862" cy="387350"/>
            <a:chOff x="5203825" y="1733550"/>
            <a:chExt cx="1185863" cy="387350"/>
          </a:xfrm>
        </p:grpSpPr>
        <p:sp>
          <p:nvSpPr>
            <p:cNvPr id="18500"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18501" name="Group 384"/>
            <p:cNvGrpSpPr>
              <a:grpSpLocks/>
            </p:cNvGrpSpPr>
            <p:nvPr/>
          </p:nvGrpSpPr>
          <p:grpSpPr bwMode="auto">
            <a:xfrm>
              <a:off x="5205413" y="1733550"/>
              <a:ext cx="1079500" cy="293688"/>
              <a:chOff x="8489732" y="4403217"/>
              <a:chExt cx="1079512" cy="294200"/>
            </a:xfrm>
          </p:grpSpPr>
          <p:sp>
            <p:nvSpPr>
              <p:cNvPr id="18507"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8"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18502" name="Group 642"/>
            <p:cNvGrpSpPr>
              <a:grpSpLocks/>
            </p:cNvGrpSpPr>
            <p:nvPr/>
          </p:nvGrpSpPr>
          <p:grpSpPr bwMode="auto">
            <a:xfrm>
              <a:off x="6196013" y="1941513"/>
              <a:ext cx="193675" cy="179387"/>
              <a:chOff x="6415088" y="1826064"/>
              <a:chExt cx="193675" cy="178510"/>
            </a:xfrm>
          </p:grpSpPr>
          <p:sp>
            <p:nvSpPr>
              <p:cNvPr id="18503"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504"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505"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506"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F985C8-6FC8-432A-95A7-DFF0227D3D6A}"/>
</file>

<file path=customXml/itemProps2.xml><?xml version="1.0" encoding="utf-8"?>
<ds:datastoreItem xmlns:ds="http://schemas.openxmlformats.org/officeDocument/2006/customXml" ds:itemID="{CD91207B-1EE9-4269-AE3C-EB8D66001442}"/>
</file>

<file path=customXml/itemProps3.xml><?xml version="1.0" encoding="utf-8"?>
<ds:datastoreItem xmlns:ds="http://schemas.openxmlformats.org/officeDocument/2006/customXml" ds:itemID="{AEEC4BBB-6AC4-4D36-A91A-149FC61F3DDA}"/>
</file>

<file path=docProps/app.xml><?xml version="1.0" encoding="utf-8"?>
<Properties xmlns="http://schemas.openxmlformats.org/officeDocument/2006/extended-properties" xmlns:vt="http://schemas.openxmlformats.org/officeDocument/2006/docPropsVTypes">
  <Template/>
  <TotalTime>0</TotalTime>
  <Words>452</Words>
  <Application>Microsoft Office PowerPoint</Application>
  <PresentationFormat>On-screen Show (4:3)</PresentationFormat>
  <Paragraphs>125</Paragraphs>
  <Slides>7</Slides>
  <Notes>4</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MS PGothic</vt:lpstr>
      <vt:lpstr>Arial</vt:lpstr>
      <vt:lpstr>Arial Unicode MS</vt:lpstr>
      <vt:lpstr>Calibri</vt:lpstr>
      <vt:lpstr>Courier New</vt:lpstr>
      <vt:lpstr>Symbol</vt:lpstr>
      <vt:lpstr>wingdings</vt:lpstr>
      <vt:lpstr>wingdings</vt:lpstr>
      <vt:lpstr>SAP_2012_v1.1</vt:lpstr>
      <vt:lpstr>Visio</vt:lpstr>
      <vt:lpstr>  FJ5 – Data Change Employee File</vt:lpstr>
      <vt:lpstr>FJ5 - Data Change Employee File</vt:lpstr>
      <vt:lpstr>FJ5 - Data Change Employee File</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273</cp:revision>
  <cp:lastPrinted>2013-10-23T13:12:04Z</cp:lastPrinted>
  <dcterms:created xsi:type="dcterms:W3CDTF">2012-01-25T11:08:33Z</dcterms:created>
  <dcterms:modified xsi:type="dcterms:W3CDTF">2018-03-26T07:49:18Z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