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9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6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12A3-2540-48E7-8EDA-02B72EB4429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C5B1-59ED-4BBD-B9BB-EC941C7D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3006" cy="6075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5335"/>
            <a:ext cx="9134475" cy="59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1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Ledger Paper (11x17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Dann, Julian Benjamin</dc:creator>
  <cp:lastModifiedBy>Dann, Julian Benjamin</cp:lastModifiedBy>
  <cp:revision>1</cp:revision>
  <dcterms:created xsi:type="dcterms:W3CDTF">2019-10-09T15:31:49Z</dcterms:created>
  <dcterms:modified xsi:type="dcterms:W3CDTF">2019-10-09T15:37:07Z</dcterms:modified>
</cp:coreProperties>
</file>