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147477809" r:id="rId3"/>
    <p:sldId id="2147477810" r:id="rId4"/>
    <p:sldId id="2147477811" r:id="rId5"/>
    <p:sldId id="2147477812" r:id="rId6"/>
    <p:sldId id="2147477813" r:id="rId7"/>
    <p:sldId id="2147477814" r:id="rId8"/>
    <p:sldId id="2147477808" r:id="rId9"/>
    <p:sldId id="2147477815" r:id="rId10"/>
    <p:sldId id="2147477816" r:id="rId11"/>
    <p:sldId id="2147477817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7874-6D18-9478-5C37-9A64C6DB9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BE359-5773-0E24-A24C-510EE252F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EB0E-BE18-C03E-7968-CA208B3F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64B1-4FAC-7FB5-09F8-5CD77F35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0F4D1-EC37-54DC-C377-ED93621E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9440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06CF-B700-907D-E6E4-02758277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3E83C-AAD8-37A9-9294-1E9CD4A0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C1961-01EB-4A94-29EE-78F0DE0E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383E-669C-9D58-A45F-F67DB70B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BB14D-369B-620E-9667-E24527A5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109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08B04-E985-AB67-F467-96A636AF4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B748A-E809-1FE2-94FB-32733F6B5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0030-13DA-0BE6-666C-559366B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9B45-53D9-8796-2893-DF70BDCF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0B786-DB75-5C00-736F-D626BE4D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121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1738-F2E4-FF69-FCCD-BDB9F9F1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757D-36A5-A6B2-86EC-DCCF9146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27B89-0055-745E-B7BC-66B6A56C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BDC0-3CF6-7E50-61CD-CC55B406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C0F24-6127-57A0-1AFA-7A5E1E54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893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FA68-BCF8-8BF1-BCE7-954B48C4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C4F9B-9E39-4BCF-C494-BB39520A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9975-38FF-AB05-5FF7-21D817B6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3C305-62EB-2E85-C08C-AED27915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67CB-B8E7-7490-0AC2-93E50D94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109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D68E-C369-CBAD-534F-2EACA94A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D882-9739-EF5C-3462-15C8E52E0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F3B73-7F04-8783-6089-D1A54217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A9C46-4DFB-6DED-B928-3F0710DC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7637F-694B-D257-4B7E-71A14C00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1685B-B66C-43FF-9CDB-55845F8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2664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1583-A856-C797-48BD-C2C4D6A0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1922-245D-734D-17BF-1CA42ED0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52B1B-5F20-EE75-3DF6-CB41DE0C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74ACD-F2AA-D4E1-C5F7-CF834001A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82518-C81F-C7B0-DDC0-C86BE55AA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E05D5-BD7E-3929-CDB3-DF3346B6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76B9E-3E7A-0516-0DEB-6BFD10F7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E55EE-5EF3-7BF9-8E22-651169F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274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728A-C47A-7127-1EE3-F3F26DA4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014A2-1830-0739-530A-5F3DB005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AAA28-75E4-D196-38B0-6BBAF962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C2AD2-2B92-91A8-A50E-14E126DF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2475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8DD97-49D0-ED1F-80F9-8FE3D9F5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C084D-3C97-3411-303C-500C0646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56F28-FEE3-7B05-DE5E-C6412D8F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710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E259-2028-1418-03E3-97604816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0618-5C55-3006-3FF8-190DBD51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BF872-1B1E-7381-D64A-83432C97F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5065A-8C28-756C-DD59-CF6687DF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FF35F-8A37-D722-B7C3-AA4F673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1E052-00ED-E878-2D00-67EB3AF6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005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9D89-057A-78E7-C14F-D0C8679A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C48AF-C1E8-B4A7-6D5E-95B860CB4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E15AC-B9D1-59BA-6108-EFA546531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54CF-F84E-A7E9-2774-B2D88395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6608C-CF0C-3AAD-7491-241236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EB755-0559-5C6C-97CC-2FA98147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56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7EA2F-CAB0-253F-0E45-43F2FC6B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C624-0B9F-92F4-6A70-AF81FF62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BE47-42F4-59F8-A1B5-D12457FE6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5F84-9164-451C-8433-B09AD3D659B9}" type="datetimeFigureOut">
              <a:rPr lang="en-DK" smtClean="0"/>
              <a:t>07/04/2023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0FA4-7E1B-A974-25C7-716D578E5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6978-B80D-03AF-267B-F54F70BC7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5050-B990-49AB-81EE-6D611EDA48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667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4126-0EAD-F939-564B-826EBB2EF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BI apps on Business Central environment/app telemetry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8EC8-BD40-C813-5637-FACC2F885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2023 release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757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6C1-0B4A-373F-BD93-41D5FF29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653" y="322161"/>
            <a:ext cx="10515600" cy="545145"/>
          </a:xfrm>
        </p:spPr>
        <p:txBody>
          <a:bodyPr anchor="ctr">
            <a:normAutofit fontScale="90000"/>
          </a:bodyPr>
          <a:lstStyle/>
          <a:p>
            <a:r>
              <a:rPr lang="en-US" sz="5200" dirty="0"/>
              <a:t>New page: Feature telemetry setup errors (for ISV app)</a:t>
            </a:r>
            <a:endParaRPr lang="en-DK" sz="5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1044F-59CB-3D96-78D3-ED941910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591" y="1380189"/>
            <a:ext cx="7747580" cy="51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6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AD9E-D2EA-A5DE-BE06-36102B7A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Install/update from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Appsource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(available now)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454B8-D804-7D7E-A32F-5BFE01F8C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3259" y="720190"/>
            <a:ext cx="5901151" cy="5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0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1B6C1-0B4A-373F-BD93-41D5FF29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" y="55298"/>
            <a:ext cx="10515600" cy="545145"/>
          </a:xfrm>
        </p:spPr>
        <p:txBody>
          <a:bodyPr anchor="ctr">
            <a:normAutofit fontScale="90000"/>
          </a:bodyPr>
          <a:lstStyle/>
          <a:p>
            <a:r>
              <a:rPr lang="en-US" sz="5200" dirty="0"/>
              <a:t>New page: Client actions</a:t>
            </a:r>
            <a:endParaRPr lang="en-DK" sz="52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21044F-59CB-3D96-78D3-ED941910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7" y="840763"/>
            <a:ext cx="10296946" cy="58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5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6C1-0B4A-373F-BD93-41D5FF29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" y="55298"/>
            <a:ext cx="10515600" cy="545145"/>
          </a:xfrm>
        </p:spPr>
        <p:txBody>
          <a:bodyPr anchor="ctr">
            <a:normAutofit fontScale="90000"/>
          </a:bodyPr>
          <a:lstStyle/>
          <a:p>
            <a:r>
              <a:rPr lang="en-US" sz="5200" dirty="0"/>
              <a:t>Errors also shown in English language</a:t>
            </a:r>
            <a:endParaRPr lang="en-DK" sz="5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1044F-59CB-3D96-78D3-ED941910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397" y="1013844"/>
            <a:ext cx="10296946" cy="55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6C1-0B4A-373F-BD93-41D5FF29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" y="55298"/>
            <a:ext cx="10515600" cy="545145"/>
          </a:xfrm>
        </p:spPr>
        <p:txBody>
          <a:bodyPr anchor="ctr">
            <a:normAutofit fontScale="90000"/>
          </a:bodyPr>
          <a:lstStyle/>
          <a:p>
            <a:r>
              <a:rPr lang="en-US" sz="5200" dirty="0"/>
              <a:t>New page: Feature Management</a:t>
            </a:r>
            <a:endParaRPr lang="en-DK" sz="5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1044F-59CB-3D96-78D3-ED941910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61" y="885277"/>
            <a:ext cx="11760444" cy="58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6C1-0B4A-373F-BD93-41D5FF29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" y="55298"/>
            <a:ext cx="10515600" cy="545145"/>
          </a:xfrm>
        </p:spPr>
        <p:txBody>
          <a:bodyPr anchor="ctr">
            <a:normAutofit fontScale="90000"/>
          </a:bodyPr>
          <a:lstStyle/>
          <a:p>
            <a:r>
              <a:rPr lang="en-US" sz="5200" dirty="0"/>
              <a:t>Outgoing </a:t>
            </a:r>
            <a:r>
              <a:rPr lang="en-US" sz="5200" dirty="0" err="1"/>
              <a:t>ws</a:t>
            </a:r>
            <a:r>
              <a:rPr lang="en-US" sz="5200" dirty="0"/>
              <a:t> calls in login triggers</a:t>
            </a:r>
            <a:endParaRPr lang="en-DK" sz="5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1044F-59CB-3D96-78D3-ED941910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410" y="885277"/>
            <a:ext cx="11475545" cy="5810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8115DC-2631-A0CB-57E3-E0C699CFA439}"/>
              </a:ext>
            </a:extLst>
          </p:cNvPr>
          <p:cNvSpPr/>
          <p:nvPr/>
        </p:nvSpPr>
        <p:spPr>
          <a:xfrm>
            <a:off x="9571767" y="4297288"/>
            <a:ext cx="2378224" cy="19465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289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6C1-0B4A-373F-BD93-41D5FF29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" y="55298"/>
            <a:ext cx="10515600" cy="545145"/>
          </a:xfrm>
        </p:spPr>
        <p:txBody>
          <a:bodyPr anchor="ctr">
            <a:normAutofit fontScale="90000"/>
          </a:bodyPr>
          <a:lstStyle/>
          <a:p>
            <a:r>
              <a:rPr lang="en-US" sz="5200" dirty="0"/>
              <a:t>Outgoing </a:t>
            </a:r>
            <a:r>
              <a:rPr lang="en-US" sz="5200" dirty="0" err="1"/>
              <a:t>ws</a:t>
            </a:r>
            <a:r>
              <a:rPr lang="en-US" sz="5200" dirty="0"/>
              <a:t> calls in login triggers</a:t>
            </a:r>
            <a:endParaRPr lang="en-DK" sz="5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1044F-59CB-3D96-78D3-ED941910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548" y="720450"/>
            <a:ext cx="9170067" cy="5810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8115DC-2631-A0CB-57E3-E0C699CFA439}"/>
              </a:ext>
            </a:extLst>
          </p:cNvPr>
          <p:cNvSpPr/>
          <p:nvPr/>
        </p:nvSpPr>
        <p:spPr>
          <a:xfrm>
            <a:off x="4179554" y="4905579"/>
            <a:ext cx="1916446" cy="12319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903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6C1-0B4A-373F-BD93-41D5FF29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" y="55298"/>
            <a:ext cx="10515600" cy="545145"/>
          </a:xfrm>
        </p:spPr>
        <p:txBody>
          <a:bodyPr anchor="ctr">
            <a:normAutofit fontScale="90000"/>
          </a:bodyPr>
          <a:lstStyle/>
          <a:p>
            <a:r>
              <a:rPr lang="en-US" sz="5200" dirty="0"/>
              <a:t>New page: permission changes</a:t>
            </a:r>
            <a:endParaRPr lang="en-DK" sz="5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1044F-59CB-3D96-78D3-ED941910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548" y="1001471"/>
            <a:ext cx="9170067" cy="5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0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8AD9E-D2EA-A5DE-BE06-36102B7A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Install/update from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Appsource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(available now)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6C454B8-D804-7D7E-A32F-5BFE01F8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03" y="720190"/>
            <a:ext cx="6748463" cy="5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9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6C1-0B4A-373F-BD93-41D5FF29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" y="55298"/>
            <a:ext cx="10515600" cy="545145"/>
          </a:xfrm>
        </p:spPr>
        <p:txBody>
          <a:bodyPr anchor="ctr">
            <a:normAutofit fontScale="90000"/>
          </a:bodyPr>
          <a:lstStyle/>
          <a:p>
            <a:r>
              <a:rPr lang="en-US" sz="5200" dirty="0"/>
              <a:t>New page: session creation (for ISV app)</a:t>
            </a:r>
            <a:endParaRPr lang="en-DK" sz="5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1044F-59CB-3D96-78D3-ED941910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71" y="993622"/>
            <a:ext cx="6833892" cy="581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 BI apps on Business Central environment/app telemetry</vt:lpstr>
      <vt:lpstr>New page: Client actions</vt:lpstr>
      <vt:lpstr>Errors also shown in English language</vt:lpstr>
      <vt:lpstr>New page: Feature Management</vt:lpstr>
      <vt:lpstr>Outgoing ws calls in login triggers</vt:lpstr>
      <vt:lpstr>Outgoing ws calls in login triggers</vt:lpstr>
      <vt:lpstr>New page: permission changes</vt:lpstr>
      <vt:lpstr>Install/update from Appsource (available now)</vt:lpstr>
      <vt:lpstr>New page: session creation (for ISV app)</vt:lpstr>
      <vt:lpstr>New page: Feature telemetry setup errors (for ISV app)</vt:lpstr>
      <vt:lpstr>Install/update from Appsource (available now)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app on Business Central environment telemtry</dc:title>
  <dc:creator>Kennie Pontoppidan</dc:creator>
  <cp:lastModifiedBy>Kennie Pontoppidan</cp:lastModifiedBy>
  <cp:revision>8</cp:revision>
  <dcterms:created xsi:type="dcterms:W3CDTF">2023-02-26T08:22:32Z</dcterms:created>
  <dcterms:modified xsi:type="dcterms:W3CDTF">2023-04-07T09:45:10Z</dcterms:modified>
</cp:coreProperties>
</file>