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2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FAAE-C13B-4D21-0481-A5CD340B6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1337B-6779-5683-5667-CAD89768E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988A-0523-58AA-FD41-32B31FD0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4AD9-8C95-2896-BF96-3CCB724C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54B3-85E2-73AD-0A74-CFB95ED2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67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0E80-E2D1-1F79-2CD2-B4B44788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84C77-D669-B46E-B344-3BE9BA87B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181F-EC87-1333-A0C1-E71C239B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1336-5599-3D38-7907-05DF18CC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6F2C-E48F-75EF-D9B0-6E4DE65F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825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1FB2D-E867-DA18-E5C0-B9C0E9849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CB997-A0A8-C3D1-C1D1-FA79B35B8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DF23-014D-246D-E64D-67A8360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EE38-928B-5E55-9914-0931BDF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A234-6D26-28C8-07F6-CB5A4013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737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5A50-864E-A5C7-F5D9-51B370DA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2513-405C-4EE3-FF2F-CE99C0F3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47A5-77C5-6904-4090-48E04673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407F-D694-73A1-17A2-A72D6F44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16821-93A1-B72A-72CE-D120062D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491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2D84-7104-13E4-CAC8-E5EF62C8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D4F5E-0CB1-AF36-D565-911732A8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E8BC-02BE-1C52-235C-01F0E55D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9C9E-8B30-E75C-4252-20216B14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A075-811F-C55C-E743-7C14F73F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11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7880-1882-C3C2-8066-BBAA5DE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4978-C33E-2437-77E3-9034AFA41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7FA8A-629D-3C43-92DF-5D4BBF4F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6C664-BD7E-3A4F-4F10-81ED2A55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08CB4-1DE5-A329-DB8F-5D21C186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91EFF-F7AD-1B9A-A3B3-1C0DD89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887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EF91-CC98-B6B0-0364-07075A36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ABAF-CEF0-F28B-D5C3-0318E0735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9BEB-10E7-533D-6E2D-615D9435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FF261-C753-1293-981E-F12394E06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37A00-5276-5E01-A6E5-DA777C11C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9A9CE-3F0F-49BC-D165-D2C9B5C4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4EFBF-5D76-4FDF-79A5-57E487DD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2DC2A-DF81-0848-2383-F7AE1DDB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112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472F-2EAE-7330-F0AF-75984042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FDE8F-9E65-7519-ED3A-7E8638F1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6FE21-FD98-A45B-87CE-1C173C08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0244D-F4EB-FE2A-504D-1B3E3C47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419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2B5C6-01A8-6CCB-2E59-3586D296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56971-6A97-DE0F-9013-90A496EE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8816-EE41-692D-703C-6F2ADD9C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953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BA60-E60F-1E94-FAC7-B3656826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54BC-30E4-92C7-8378-A272078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54A47-EFEA-8088-F7FD-950782EE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C765-5773-29CE-4018-A4110ECF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1CB1-1799-5A5C-7878-AE8EFA3D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7C63F-4BF7-886F-66C4-67F143B7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51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C5D7-A35D-2C63-85C1-55913546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E2C06-6521-9DA6-9FB5-4C70D7EF9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FBD99-A026-7DCC-66BF-86C85030E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45D35-A1C6-DF22-8948-EA2F79C2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F8520-AFAE-DC26-FB09-A1DAECE6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4036F-5F66-38AF-0042-35212CE9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04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C2FD4-AA42-1BEC-7A56-B479D5E1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AE23-1F12-EC9A-B917-DDD3342C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2A25-CB99-4D8D-3A1C-DA03FBDFC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1A497-A2C0-47BC-90EB-384D4945681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982D5-E21D-1127-7E9E-A1B3A1F14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B778-C2B3-CFA4-DF4D-817C53AC6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40B30-63A2-4551-8E8C-D9A1E60AC6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47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8679D5-8103-D7AB-7F39-82036E535B25}"/>
              </a:ext>
            </a:extLst>
          </p:cNvPr>
          <p:cNvCxnSpPr>
            <a:cxnSpLocks/>
          </p:cNvCxnSpPr>
          <p:nvPr/>
        </p:nvCxnSpPr>
        <p:spPr>
          <a:xfrm>
            <a:off x="2786081" y="1840380"/>
            <a:ext cx="946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ive Instructor-Led Automating Administration with Windows PowerShell  Training (AZ-040T00) - Hands-on Interactive Course">
            <a:extLst>
              <a:ext uri="{FF2B5EF4-FFF2-40B4-BE49-F238E27FC236}">
                <a16:creationId xmlns:a16="http://schemas.microsoft.com/office/drawing/2014/main" id="{3C17C837-4846-2D09-BC01-4C2E076D1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21" y="1540928"/>
            <a:ext cx="576580" cy="57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348B47-7EE9-C224-3FA5-4D78CC9BE4EE}"/>
              </a:ext>
            </a:extLst>
          </p:cNvPr>
          <p:cNvSpPr txBox="1"/>
          <p:nvPr/>
        </p:nvSpPr>
        <p:spPr>
          <a:xfrm>
            <a:off x="3387698" y="4489731"/>
            <a:ext cx="1503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Azure Machine Learning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48C3E2-096C-C9E2-3029-1CAF758BDBE9}"/>
              </a:ext>
            </a:extLst>
          </p:cNvPr>
          <p:cNvSpPr txBox="1"/>
          <p:nvPr/>
        </p:nvSpPr>
        <p:spPr>
          <a:xfrm>
            <a:off x="1877559" y="201709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PowerShell</a:t>
            </a:r>
          </a:p>
        </p:txBody>
      </p:sp>
      <p:pic>
        <p:nvPicPr>
          <p:cNvPr id="1030" name="Picture 6" descr="Microsoft Azure - Wikipedia">
            <a:extLst>
              <a:ext uri="{FF2B5EF4-FFF2-40B4-BE49-F238E27FC236}">
                <a16:creationId xmlns:a16="http://schemas.microsoft.com/office/drawing/2014/main" id="{3A1F4194-6F08-97B0-B8F1-48BCC8CD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84" y="1592928"/>
            <a:ext cx="494903" cy="4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552A338-D16F-E501-AC19-233B831746AB}"/>
              </a:ext>
            </a:extLst>
          </p:cNvPr>
          <p:cNvSpPr txBox="1"/>
          <p:nvPr/>
        </p:nvSpPr>
        <p:spPr>
          <a:xfrm>
            <a:off x="3672716" y="2066455"/>
            <a:ext cx="809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Azure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6A857D-CF6E-AAB1-8333-251E3E405019}"/>
              </a:ext>
            </a:extLst>
          </p:cNvPr>
          <p:cNvSpPr txBox="1"/>
          <p:nvPr/>
        </p:nvSpPr>
        <p:spPr>
          <a:xfrm>
            <a:off x="2284627" y="1020540"/>
            <a:ext cx="179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1) Create resource group, container registry, Azure ML workspace</a:t>
            </a:r>
          </a:p>
        </p:txBody>
      </p:sp>
      <p:pic>
        <p:nvPicPr>
          <p:cNvPr id="31" name="Picture 4" descr="Azure Machine Learning: a complete toolbox for AI?">
            <a:extLst>
              <a:ext uri="{FF2B5EF4-FFF2-40B4-BE49-F238E27FC236}">
                <a16:creationId xmlns:a16="http://schemas.microsoft.com/office/drawing/2014/main" id="{9F396861-89E0-E0B0-A7C7-9CCBAB93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04" y="3989498"/>
            <a:ext cx="428526" cy="46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ser – Container Registry | Microsoft Azure">
            <a:extLst>
              <a:ext uri="{FF2B5EF4-FFF2-40B4-BE49-F238E27FC236}">
                <a16:creationId xmlns:a16="http://schemas.microsoft.com/office/drawing/2014/main" id="{DA440826-9A2C-8B98-6267-9D9FC7F4E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98" y="2561358"/>
            <a:ext cx="989190" cy="5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34F645-E1CF-257A-67F5-B081B52DAF63}"/>
              </a:ext>
            </a:extLst>
          </p:cNvPr>
          <p:cNvSpPr txBox="1"/>
          <p:nvPr/>
        </p:nvSpPr>
        <p:spPr>
          <a:xfrm>
            <a:off x="3193376" y="3080683"/>
            <a:ext cx="1892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Azure Container Registry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5146BC-A7D5-BDD7-182B-6D684DF7BEAE}"/>
              </a:ext>
            </a:extLst>
          </p:cNvPr>
          <p:cNvCxnSpPr>
            <a:cxnSpLocks/>
          </p:cNvCxnSpPr>
          <p:nvPr/>
        </p:nvCxnSpPr>
        <p:spPr>
          <a:xfrm>
            <a:off x="2786081" y="1992780"/>
            <a:ext cx="886635" cy="725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4CFC4F-9265-8E6C-4CD1-2C41A6DC3139}"/>
              </a:ext>
            </a:extLst>
          </p:cNvPr>
          <p:cNvSpPr txBox="1"/>
          <p:nvPr/>
        </p:nvSpPr>
        <p:spPr>
          <a:xfrm>
            <a:off x="3468742" y="2277946"/>
            <a:ext cx="222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2) Build and upload container image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5012B1-C7CB-52EC-5FB2-DF80FE341C5D}"/>
              </a:ext>
            </a:extLst>
          </p:cNvPr>
          <p:cNvCxnSpPr>
            <a:cxnSpLocks/>
          </p:cNvCxnSpPr>
          <p:nvPr/>
        </p:nvCxnSpPr>
        <p:spPr>
          <a:xfrm>
            <a:off x="2342763" y="2282933"/>
            <a:ext cx="1506444" cy="1756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600022-2C87-96C2-01C6-765094F03226}"/>
              </a:ext>
            </a:extLst>
          </p:cNvPr>
          <p:cNvSpPr txBox="1"/>
          <p:nvPr/>
        </p:nvSpPr>
        <p:spPr>
          <a:xfrm>
            <a:off x="1119769" y="3313070"/>
            <a:ext cx="22206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3) Create online endpoint using </a:t>
            </a:r>
            <a:br>
              <a:rPr lang="en-US" sz="1000" dirty="0"/>
            </a:br>
            <a:r>
              <a:rPr lang="en-US" sz="1000" dirty="0"/>
              <a:t>container image</a:t>
            </a:r>
            <a:br>
              <a:rPr lang="en-US" sz="1000" dirty="0"/>
            </a:br>
            <a:r>
              <a:rPr lang="en-US" sz="1000" dirty="0"/>
              <a:t>(https://bcmlendpoint.eastus...)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E15CC1-5044-D033-D5BD-4E55DFA6A0BC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139667" y="3326904"/>
            <a:ext cx="1666" cy="529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14D594-012B-1FDB-58F7-B70B1C19B98B}"/>
              </a:ext>
            </a:extLst>
          </p:cNvPr>
          <p:cNvSpPr txBox="1"/>
          <p:nvPr/>
        </p:nvSpPr>
        <p:spPr>
          <a:xfrm>
            <a:off x="3849207" y="3476897"/>
            <a:ext cx="222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4) Pull container image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54753FE-8EC1-2382-9BC8-40F66915C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043" y="1829415"/>
            <a:ext cx="476250" cy="4762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75F130E-B5CA-EB7E-9D10-E353D0D194D1}"/>
              </a:ext>
            </a:extLst>
          </p:cNvPr>
          <p:cNvSpPr txBox="1"/>
          <p:nvPr/>
        </p:nvSpPr>
        <p:spPr>
          <a:xfrm>
            <a:off x="9920259" y="2331549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Azure Machine Learning</a:t>
            </a:r>
            <a:br>
              <a:rPr lang="en-US" sz="1000" dirty="0"/>
            </a:br>
            <a:r>
              <a:rPr lang="en-US" sz="1000" dirty="0"/>
              <a:t>- online endpoint</a:t>
            </a:r>
          </a:p>
        </p:txBody>
      </p:sp>
      <p:pic>
        <p:nvPicPr>
          <p:cNvPr id="47" name="Picture 4" descr="Azure Machine Learning: a complete toolbox for AI?">
            <a:extLst>
              <a:ext uri="{FF2B5EF4-FFF2-40B4-BE49-F238E27FC236}">
                <a16:creationId xmlns:a16="http://schemas.microsoft.com/office/drawing/2014/main" id="{B8C5F15D-0202-64AE-9074-B66E864B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965" y="1831316"/>
            <a:ext cx="428526" cy="46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8913DD8-6BA6-0A63-C4E0-0B334984C3B4}"/>
              </a:ext>
            </a:extLst>
          </p:cNvPr>
          <p:cNvSpPr txBox="1"/>
          <p:nvPr/>
        </p:nvSpPr>
        <p:spPr>
          <a:xfrm>
            <a:off x="8409921" y="1582390"/>
            <a:ext cx="222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2) Call online endpoint</a:t>
            </a:r>
            <a:br>
              <a:rPr lang="en-US" sz="1000" dirty="0"/>
            </a:br>
            <a:r>
              <a:rPr lang="en-US" sz="1000" dirty="0"/>
              <a:t>(https://bcmlendpoint.eastus...)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4F7474-71A4-1F13-2933-C33385BE19AD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683413" y="2061863"/>
            <a:ext cx="1774552" cy="5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9592937-BD29-C6E0-0136-B998629BF365}"/>
              </a:ext>
            </a:extLst>
          </p:cNvPr>
          <p:cNvSpPr txBox="1"/>
          <p:nvPr/>
        </p:nvSpPr>
        <p:spPr>
          <a:xfrm>
            <a:off x="7845504" y="2318864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Business Central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C0C7C65D-1E3B-8AD0-3751-DA5843E6D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4043" y="102761"/>
            <a:ext cx="470630" cy="654469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82A3A241-79A6-6578-1175-DE0E5AD1EC95}"/>
              </a:ext>
            </a:extLst>
          </p:cNvPr>
          <p:cNvSpPr txBox="1"/>
          <p:nvPr/>
        </p:nvSpPr>
        <p:spPr>
          <a:xfrm>
            <a:off x="7917113" y="760752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Administrator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FA9768C8-3BBC-D8A8-397E-A92CB0088E44}"/>
              </a:ext>
            </a:extLst>
          </p:cNvPr>
          <p:cNvCxnSpPr>
            <a:cxnSpLocks/>
            <a:stCxn id="1029" idx="2"/>
          </p:cNvCxnSpPr>
          <p:nvPr/>
        </p:nvCxnSpPr>
        <p:spPr>
          <a:xfrm>
            <a:off x="8389358" y="1006973"/>
            <a:ext cx="2810" cy="78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3FE2B46-7BD7-2AC9-A1F2-453E7CE81C37}"/>
              </a:ext>
            </a:extLst>
          </p:cNvPr>
          <p:cNvSpPr txBox="1"/>
          <p:nvPr/>
        </p:nvSpPr>
        <p:spPr>
          <a:xfrm>
            <a:off x="6168665" y="1021187"/>
            <a:ext cx="22206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1) Setup forecast/prediction using online endpoint information</a:t>
            </a:r>
            <a:br>
              <a:rPr lang="en-US" sz="1000" dirty="0"/>
            </a:br>
            <a:r>
              <a:rPr lang="en-US" sz="1000" dirty="0"/>
              <a:t>(https://bcmlendpoint.eastus...)</a:t>
            </a:r>
          </a:p>
        </p:txBody>
      </p:sp>
    </p:spTree>
    <p:extLst>
      <p:ext uri="{BB962C8B-B14F-4D97-AF65-F5344CB8AC3E}">
        <p14:creationId xmlns:p14="http://schemas.microsoft.com/office/powerpoint/2010/main" val="390714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Klaus Marius Hansen</dc:creator>
  <cp:lastModifiedBy>Klaus Marius Hansen</cp:lastModifiedBy>
  <cp:revision>5</cp:revision>
  <dcterms:created xsi:type="dcterms:W3CDTF">2024-09-11T07:56:57Z</dcterms:created>
  <dcterms:modified xsi:type="dcterms:W3CDTF">2024-09-11T13:00:20Z</dcterms:modified>
</cp:coreProperties>
</file>