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>
      <p:cViewPr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1857895"/>
            <a:ext cx="9182578" cy="2262781"/>
          </a:xfrm>
        </p:spPr>
        <p:txBody>
          <a:bodyPr>
            <a:normAutofit fontScale="90000"/>
          </a:bodyPr>
          <a:lstStyle/>
          <a:p>
            <a:r>
              <a:rPr lang="es-ES" dirty="0"/>
              <a:t>Asesinato de líderes sociales después del acuerdo de paz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Julián Peña Duarte</a:t>
            </a:r>
          </a:p>
        </p:txBody>
      </p:sp>
    </p:spTree>
    <p:extLst>
      <p:ext uri="{BB962C8B-B14F-4D97-AF65-F5344CB8AC3E}">
        <p14:creationId xmlns:p14="http://schemas.microsoft.com/office/powerpoint/2010/main" val="2607647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4573-848B-4287-BD4B-F809244A8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5146" y="2668849"/>
            <a:ext cx="5681707" cy="1520301"/>
          </a:xfrm>
        </p:spPr>
        <p:txBody>
          <a:bodyPr>
            <a:noAutofit/>
          </a:bodyPr>
          <a:lstStyle/>
          <a:p>
            <a:r>
              <a:rPr lang="es-CO" sz="9600" b="1" dirty="0"/>
              <a:t>GRACIAS </a:t>
            </a:r>
          </a:p>
        </p:txBody>
      </p:sp>
    </p:spTree>
    <p:extLst>
      <p:ext uri="{BB962C8B-B14F-4D97-AF65-F5344CB8AC3E}">
        <p14:creationId xmlns:p14="http://schemas.microsoft.com/office/powerpoint/2010/main" val="235564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8921" y="503523"/>
            <a:ext cx="2854157" cy="1280890"/>
          </a:xfrm>
        </p:spPr>
        <p:txBody>
          <a:bodyPr/>
          <a:lstStyle/>
          <a:p>
            <a:r>
              <a:rPr lang="es-ES" dirty="0"/>
              <a:t>Descripción</a:t>
            </a:r>
            <a:endParaRPr lang="es-CO" dirty="0"/>
          </a:p>
        </p:txBody>
      </p:sp>
      <p:sp>
        <p:nvSpPr>
          <p:cNvPr id="9" name="Marcador de contenido 8"/>
          <p:cNvSpPr>
            <a:spLocks noGrp="1"/>
          </p:cNvSpPr>
          <p:nvPr>
            <p:ph sz="half" idx="1"/>
          </p:nvPr>
        </p:nvSpPr>
        <p:spPr>
          <a:xfrm>
            <a:off x="3058073" y="1384917"/>
            <a:ext cx="6075851" cy="4826669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s-ES" sz="2600" dirty="0"/>
              <a:t>Fuentes de datos: </a:t>
            </a:r>
          </a:p>
          <a:p>
            <a:pPr lvl="1" algn="just"/>
            <a:r>
              <a:rPr lang="es-ES" sz="2600" dirty="0"/>
              <a:t>Programa Somos Defensores</a:t>
            </a:r>
          </a:p>
          <a:p>
            <a:pPr lvl="1" algn="just"/>
            <a:r>
              <a:rPr lang="es-ES" sz="2600" dirty="0"/>
              <a:t>Policía Nacional</a:t>
            </a:r>
          </a:p>
          <a:p>
            <a:pPr lvl="1" algn="just"/>
            <a:r>
              <a:rPr lang="es-ES" sz="2600" dirty="0"/>
              <a:t>DANE</a:t>
            </a:r>
          </a:p>
          <a:p>
            <a:pPr algn="just"/>
            <a:r>
              <a:rPr lang="es-ES" sz="2600" dirty="0"/>
              <a:t>Metodología:</a:t>
            </a:r>
          </a:p>
          <a:p>
            <a:pPr lvl="1" algn="just"/>
            <a:r>
              <a:rPr lang="es-ES" sz="2600" dirty="0" err="1"/>
              <a:t>Scraping</a:t>
            </a:r>
            <a:r>
              <a:rPr lang="es-ES" sz="2600" dirty="0"/>
              <a:t> de archivos </a:t>
            </a:r>
            <a:r>
              <a:rPr lang="es-ES" sz="2600" dirty="0" err="1"/>
              <a:t>pdf</a:t>
            </a:r>
            <a:r>
              <a:rPr lang="es-ES" sz="2600" dirty="0"/>
              <a:t>:</a:t>
            </a:r>
          </a:p>
          <a:p>
            <a:pPr lvl="2" algn="just"/>
            <a:r>
              <a:rPr lang="es-ES" sz="2600" dirty="0"/>
              <a:t>Camelot</a:t>
            </a:r>
          </a:p>
          <a:p>
            <a:pPr lvl="1" algn="just"/>
            <a:r>
              <a:rPr lang="es-CO" sz="2600" dirty="0"/>
              <a:t>Depuración, conformación y manejo de los datos:</a:t>
            </a:r>
          </a:p>
          <a:p>
            <a:pPr lvl="2" algn="just"/>
            <a:r>
              <a:rPr lang="es-CO" sz="2600" dirty="0"/>
              <a:t>Pandas</a:t>
            </a:r>
          </a:p>
          <a:p>
            <a:pPr lvl="2" algn="just"/>
            <a:r>
              <a:rPr lang="es-ES" sz="2600" dirty="0"/>
              <a:t>Métodos de </a:t>
            </a:r>
            <a:r>
              <a:rPr lang="es-ES" sz="2600" dirty="0" err="1"/>
              <a:t>Strings</a:t>
            </a:r>
            <a:endParaRPr lang="es-ES" sz="2600" dirty="0"/>
          </a:p>
          <a:p>
            <a:pPr lvl="2" algn="just"/>
            <a:r>
              <a:rPr lang="es-ES" sz="2600" dirty="0"/>
              <a:t>Estructuras de control</a:t>
            </a:r>
          </a:p>
          <a:p>
            <a:pPr lvl="2" algn="just"/>
            <a:r>
              <a:rPr lang="es-CO" sz="2600" dirty="0"/>
              <a:t>Expresiones regulares</a:t>
            </a:r>
            <a:endParaRPr lang="es-ES" sz="2600" dirty="0"/>
          </a:p>
          <a:p>
            <a:pPr lvl="2" algn="just"/>
            <a:r>
              <a:rPr lang="es-ES" sz="2600" dirty="0"/>
              <a:t>Entre otros</a:t>
            </a:r>
          </a:p>
          <a:p>
            <a:pPr lvl="1" algn="just"/>
            <a:r>
              <a:rPr lang="es-ES" sz="2600" dirty="0"/>
              <a:t>Visualización:</a:t>
            </a:r>
          </a:p>
          <a:p>
            <a:pPr lvl="2" algn="just"/>
            <a:r>
              <a:rPr lang="es-ES" sz="2600" dirty="0" err="1"/>
              <a:t>Matplotlib</a:t>
            </a:r>
            <a:endParaRPr lang="es-ES" sz="2600" dirty="0"/>
          </a:p>
          <a:p>
            <a:pPr lvl="2" algn="just"/>
            <a:r>
              <a:rPr lang="es-ES" sz="2600" dirty="0" err="1"/>
              <a:t>Seaborn</a:t>
            </a:r>
            <a:endParaRPr lang="es-ES" sz="2600" dirty="0"/>
          </a:p>
          <a:p>
            <a:pPr lvl="1" algn="just"/>
            <a:endParaRPr lang="es-ES" dirty="0"/>
          </a:p>
          <a:p>
            <a:pPr lvl="1" algn="just"/>
            <a:endParaRPr lang="es-ES" dirty="0"/>
          </a:p>
          <a:p>
            <a:pPr lvl="1" algn="just"/>
            <a:endParaRPr lang="es-ES" dirty="0"/>
          </a:p>
        </p:txBody>
      </p:sp>
      <p:pic>
        <p:nvPicPr>
          <p:cNvPr id="7" name="Picture 6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7B1B3CFA-6AF9-414A-B97B-0669B150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481" y="1247005"/>
            <a:ext cx="3109579" cy="1074815"/>
          </a:xfrm>
          <a:prstGeom prst="rect">
            <a:avLst/>
          </a:prstGeom>
        </p:spPr>
      </p:pic>
      <p:pic>
        <p:nvPicPr>
          <p:cNvPr id="41" name="Picture 40" descr="A picture containing text, shoji, building, clipart&#10;&#10;Description automatically generated">
            <a:extLst>
              <a:ext uri="{FF2B5EF4-FFF2-40B4-BE49-F238E27FC236}">
                <a16:creationId xmlns:a16="http://schemas.microsoft.com/office/drawing/2014/main" id="{1057FFC3-A073-4636-8C12-0734B86D3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634" y="2633566"/>
            <a:ext cx="1158307" cy="1197512"/>
          </a:xfrm>
          <a:prstGeom prst="rect">
            <a:avLst/>
          </a:prstGeom>
        </p:spPr>
      </p:pic>
      <p:pic>
        <p:nvPicPr>
          <p:cNvPr id="62" name="Picture 61" descr="Logo, company name&#10;&#10;Description automatically generated">
            <a:extLst>
              <a:ext uri="{FF2B5EF4-FFF2-40B4-BE49-F238E27FC236}">
                <a16:creationId xmlns:a16="http://schemas.microsoft.com/office/drawing/2014/main" id="{37F3856E-DF32-4EB6-889A-348C48E3E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718" y="4198660"/>
            <a:ext cx="2005157" cy="810418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D11AD690-2D55-4F3D-A9B4-D0B50000C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3078" y="5376661"/>
            <a:ext cx="2598248" cy="62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4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2276" y="648757"/>
            <a:ext cx="238744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dirty="0"/>
              <a:t>Hallazgos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7CF6142-8012-4C8D-ABE4-185A31E0A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72" y="1518169"/>
            <a:ext cx="9720229" cy="45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1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2276" y="648757"/>
            <a:ext cx="238744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dirty="0"/>
              <a:t>Hallazgos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A46D0AD-62B1-42B0-AFDF-6BBEF79B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76" y="1567237"/>
            <a:ext cx="10245598" cy="441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3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2276" y="648757"/>
            <a:ext cx="238744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dirty="0"/>
              <a:t>Hallazgos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58F5EAD-06EF-48AE-B18F-19B10F132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23" y="1380292"/>
            <a:ext cx="10356753" cy="460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6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2276" y="648757"/>
            <a:ext cx="238744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dirty="0"/>
              <a:t>Hallazgos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69CA9F6-AC34-44BB-ABEA-71348775D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787" y="1544727"/>
            <a:ext cx="8726425" cy="518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0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2276" y="648757"/>
            <a:ext cx="238744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dirty="0"/>
              <a:t>Hallazgos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2177F3D6-B194-4500-A8BA-3E690E5F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36" y="1399026"/>
            <a:ext cx="9947527" cy="486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7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2276" y="648757"/>
            <a:ext cx="238744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dirty="0"/>
              <a:t>Hallazgos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1668AC2D-5057-4159-B6C2-551BEAE3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12" y="1433532"/>
            <a:ext cx="10793775" cy="479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7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2276" y="648757"/>
            <a:ext cx="238744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dirty="0"/>
              <a:t>Hallazgos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C3E9E10-2854-479B-921C-5DD4D0380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09" y="1308184"/>
            <a:ext cx="10710182" cy="47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8382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Custom 1">
      <a:dk1>
        <a:sysClr val="windowText" lastClr="000000"/>
      </a:dk1>
      <a:lt1>
        <a:sysClr val="window" lastClr="FFFFFF"/>
      </a:lt1>
      <a:dk2>
        <a:srgbClr val="2E5369"/>
      </a:dk2>
      <a:lt2>
        <a:srgbClr val="FFFFFF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70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Espiral</vt:lpstr>
      <vt:lpstr>Asesinato de líderes sociales después del acuerdo de paz</vt:lpstr>
      <vt:lpstr>Descripción</vt:lpstr>
      <vt:lpstr>Hallazgos  </vt:lpstr>
      <vt:lpstr>Hallazgos  </vt:lpstr>
      <vt:lpstr>Hallazgos  </vt:lpstr>
      <vt:lpstr>Hallazgos  </vt:lpstr>
      <vt:lpstr>Hallazgos  </vt:lpstr>
      <vt:lpstr>Hallazgos  </vt:lpstr>
      <vt:lpstr>Hallazgos  </vt:lpstr>
      <vt:lpstr>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Crédito, coerción y fidelidad laboral en una frontera agrícola exportadora: Montes de María (Colombia), 1850-1914</dc:title>
  <dc:creator>Usuario de Windows</dc:creator>
  <cp:lastModifiedBy>Julian Peña Duarte</cp:lastModifiedBy>
  <cp:revision>30</cp:revision>
  <dcterms:created xsi:type="dcterms:W3CDTF">2019-04-29T02:13:55Z</dcterms:created>
  <dcterms:modified xsi:type="dcterms:W3CDTF">2021-05-28T05:18:25Z</dcterms:modified>
</cp:coreProperties>
</file>