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6" r:id="rId3"/>
    <p:sldId id="288" r:id="rId4"/>
    <p:sldId id="281" r:id="rId5"/>
    <p:sldId id="289" r:id="rId6"/>
    <p:sldId id="277" r:id="rId7"/>
    <p:sldId id="280" r:id="rId8"/>
    <p:sldId id="290" r:id="rId9"/>
    <p:sldId id="285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8" autoAdjust="0"/>
  </p:normalViewPr>
  <p:slideViewPr>
    <p:cSldViewPr snapToGrid="0" showGuides="1">
      <p:cViewPr varScale="1">
        <p:scale>
          <a:sx n="72" d="100"/>
          <a:sy n="72" d="100"/>
        </p:scale>
        <p:origin x="660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07/04/2025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07/04/2025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498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766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806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07/04/2025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07/04/2025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07/04/2025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07/04/2025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07/04/2025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07/04/2025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07/04/2025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07/04/2025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07/04/2025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07/04/2025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07/04/2025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07/04/2025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31479"/>
            <a:ext cx="9144000" cy="1862818"/>
          </a:xfrm>
        </p:spPr>
        <p:txBody>
          <a:bodyPr lIns="0" tIns="0" rIns="0" bIns="0" rtlCol="0" anchor="t">
            <a:spAutoFit/>
          </a:bodyPr>
          <a:lstStyle/>
          <a:p>
            <a:pPr rtl="0">
              <a:spcBef>
                <a:spcPts val="200"/>
              </a:spcBef>
            </a:pPr>
            <a:r>
              <a:rPr lang="pt-BR" b="1" dirty="0">
                <a:solidFill>
                  <a:schemeClr val="bg1"/>
                </a:solidFill>
              </a:rPr>
              <a:t>IÇAMENTO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4"/>
                </a:solidFill>
              </a:rPr>
              <a:t>SPRINT 1</a:t>
            </a:r>
            <a:br>
              <a:rPr lang="pt-BR" sz="4000" dirty="0">
                <a:solidFill>
                  <a:schemeClr val="accent4"/>
                </a:solidFill>
              </a:rPr>
            </a:br>
            <a:r>
              <a:rPr lang="pt-BR" sz="1050" dirty="0">
                <a:solidFill>
                  <a:srgbClr val="0070C0"/>
                </a:solidFill>
              </a:rPr>
              <a:t>.</a:t>
            </a:r>
            <a:br>
              <a:rPr lang="pt-BR" sz="4000" dirty="0">
                <a:solidFill>
                  <a:schemeClr val="accent4"/>
                </a:solidFill>
              </a:rPr>
            </a:br>
            <a:r>
              <a:rPr lang="pt-BR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EFEAER</a:t>
            </a:r>
            <a:endParaRPr lang="pt-BR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314150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90264" y="522898"/>
            <a:ext cx="470173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IÇAMENTO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7387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5327" y="2783601"/>
            <a:ext cx="1881346" cy="184324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DESAFIOS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72400" y="3285026"/>
            <a:ext cx="4088296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/>
              <a:t>SEGURANÇA NO TRABALHO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5363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dirty="0"/>
              <a:t>LOCOMOÇÃO DOS REVESTIMENTOS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900" y="5154978"/>
            <a:ext cx="42703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dirty="0"/>
              <a:t>QUANTIDADE DE OPERÁRIOS NECESSÁRIOS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6" name="Grupo 35" descr="Ícone de ser humano e engrenagem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a Liv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8" name="Forma Liv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42" name="Forma Livre 4346" descr="Ícone de gráfico de caixa e de bigode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00E7608-54E4-63F4-5A68-2A9EABEF1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53001" y="5101491"/>
            <a:ext cx="43690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dirty="0"/>
              <a:t>DIMINUIR O MÚMERO DE OPERADORES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B383EB1-1590-3B93-7D75-00746137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88603" y="1623796"/>
            <a:ext cx="51708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pt-BR" sz="1600" dirty="0"/>
              <a:t>GARANTIR A SEGURANÇA DO MATERIAL E DE TODOS OS TRABALHADORES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20CA628-0BE9-A019-3A6C-ABA38197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899" y="3292342"/>
            <a:ext cx="3575337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FÁCIL MANUSEIO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90264" y="522898"/>
            <a:ext cx="470173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IÇAMENTO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7387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63515" y="2675915"/>
            <a:ext cx="2077061" cy="2057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REQUISITOS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6236" y="3334076"/>
            <a:ext cx="4191000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dirty="0"/>
              <a:t>IÇAMENTO FEITO NA POSIÇÃO DE ENCAIXE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8626" y="1653634"/>
            <a:ext cx="4479649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dirty="0"/>
              <a:t>NÃO DEIXAR MARCAS NA PEÇA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900" y="5154978"/>
            <a:ext cx="42703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1600" dirty="0"/>
              <a:t>GARANTIR A ERGONOMIA DO TRABALHADOR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6" name="Grupo 35" descr="Ícone de ser humano e engrenagem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a Liv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8" name="Forma Liv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42" name="Forma Livre 4346" descr="Ícone de gráfico de caixa e de bigode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2" name="Oval 19">
            <a:extLst>
              <a:ext uri="{FF2B5EF4-FFF2-40B4-BE49-F238E27FC236}">
                <a16:creationId xmlns:a16="http://schemas.microsoft.com/office/drawing/2014/main" id="{972AC64E-3A61-C800-3679-F5EB28F3F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18562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Oval 25">
            <a:extLst>
              <a:ext uri="{FF2B5EF4-FFF2-40B4-BE49-F238E27FC236}">
                <a16:creationId xmlns:a16="http://schemas.microsoft.com/office/drawing/2014/main" id="{8B0AFED2-AD9C-4631-2E16-BD3400B57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4014" y="153828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Oval 29">
            <a:extLst>
              <a:ext uri="{FF2B5EF4-FFF2-40B4-BE49-F238E27FC236}">
                <a16:creationId xmlns:a16="http://schemas.microsoft.com/office/drawing/2014/main" id="{F0090FFC-F7A9-C220-F6F6-8DC763485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4991" y="498546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76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Análise de projeto slide 7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IÇAMENTO</a:t>
            </a:r>
          </a:p>
          <a:p>
            <a:pPr algn="ctr" rtl="0"/>
            <a:r>
              <a:rPr lang="pt-BR" sz="2400" b="1" dirty="0">
                <a:solidFill>
                  <a:srgbClr val="0070C0"/>
                </a:solidFill>
              </a:rPr>
              <a:t>ORÇAMENTO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rma Livre 3886" descr="Ícone de lupa para representar a pesquisa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50" name="Grupo 49" descr="Ícone de papel e caneta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orma Livre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9" name="Forma Livre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0" name="Forma Livre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1" name="Retângulo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82" name="Grupo 81" descr="Ícone de monitor de computad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orma Livre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4" name="Forma Livre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85" name="Grupo 84" descr="Ícone de monitores de computador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orma Livre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7" name="Forma Livre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8" name="Forma Livre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9" name="Forma Livre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0" name="Forma Livre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1" name="Forma Livre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92" name="Grupo 91" descr="Ícone de quatro quadrado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orma Livre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4" name="Forma Livre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5" name="Forma Livre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6" name="Forma Livre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7" name="Forma Livre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8" name="Forma Livre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9" name="Forma Livre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0" name="Forma Livre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01" name="Grupo 100" descr="Ícone de telefone celular e balão de fala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orma Livre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3" name="Forma Livre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4" name="Forma Livre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5" name="Forma Livre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06" name="Grupo 105" descr="Ícone de papel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tângulo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8" name="Retângulo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9" name="Retângulo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0" name="Forma Livre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11" name="Grupo 110" descr="Ícone de símbolo que representa o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orma Livre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3" name="Forma Livre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4" name="Forma Livre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5" name="Forma Livre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6" name="Forma Livre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7" name="Forma Livre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18" name="Grupo 117" descr="Ícone de caixa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orma Livre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0" name="Forma Livre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1" name="Forma Livre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2" name="Forma Livre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3" name="Forma Livre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4" name="Forma Livre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5" name="Forma Livre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6" name="Forma Livre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7" name="Forma Livre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28" name="Grupo 127" descr="Ícone de ser humano e balão de fala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orma Livre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30" name="Forma Livre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AD99C894-0F00-0B89-0B48-000F10C4B58F}"/>
              </a:ext>
            </a:extLst>
          </p:cNvPr>
          <p:cNvSpPr txBox="1"/>
          <p:nvPr/>
        </p:nvSpPr>
        <p:spPr>
          <a:xfrm>
            <a:off x="598096" y="1322679"/>
            <a:ext cx="69421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MESA:</a:t>
            </a:r>
          </a:p>
          <a:p>
            <a:endParaRPr lang="pt-BR" dirty="0"/>
          </a:p>
          <a:p>
            <a:r>
              <a:rPr lang="pt-BR" dirty="0"/>
              <a:t>Mesa fabricada (Unid.) = R$500 – R$700</a:t>
            </a:r>
          </a:p>
          <a:p>
            <a:r>
              <a:rPr lang="pt-BR" dirty="0"/>
              <a:t>4 rodízios = R$40 – R$70</a:t>
            </a:r>
          </a:p>
          <a:p>
            <a:endParaRPr lang="pt-BR" dirty="0"/>
          </a:p>
          <a:p>
            <a:endParaRPr lang="pt-BR" sz="2000" b="1" dirty="0">
              <a:solidFill>
                <a:srgbClr val="0070C0"/>
              </a:solidFill>
            </a:endParaRPr>
          </a:p>
          <a:p>
            <a:r>
              <a:rPr lang="pt-BR" sz="2000" b="1" dirty="0">
                <a:solidFill>
                  <a:srgbClr val="0070C0"/>
                </a:solidFill>
              </a:rPr>
              <a:t>BERÇO: </a:t>
            </a:r>
          </a:p>
          <a:p>
            <a:endParaRPr lang="pt-BR" dirty="0"/>
          </a:p>
          <a:p>
            <a:r>
              <a:rPr lang="pt-BR" dirty="0"/>
              <a:t>Alumínio 1050 = R$300</a:t>
            </a:r>
          </a:p>
          <a:p>
            <a:r>
              <a:rPr lang="pt-BR" dirty="0"/>
              <a:t>Manta de EVA = R$30 – R$40</a:t>
            </a:r>
          </a:p>
          <a:p>
            <a:endParaRPr lang="pt-BR" dirty="0"/>
          </a:p>
        </p:txBody>
      </p:sp>
      <p:pic>
        <p:nvPicPr>
          <p:cNvPr id="1026" name="Picture 2" descr="Rodizio Giratório 8X2 roda de Ferro PU-Vemelho">
            <a:extLst>
              <a:ext uri="{FF2B5EF4-FFF2-40B4-BE49-F238E27FC236}">
                <a16:creationId xmlns:a16="http://schemas.microsoft.com/office/drawing/2014/main" id="{1137A830-60DD-9D61-F4C4-5A2990DA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839" y="1483070"/>
            <a:ext cx="2368724" cy="236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bo Retangular - Aleluia Alumínio">
            <a:extLst>
              <a:ext uri="{FF2B5EF4-FFF2-40B4-BE49-F238E27FC236}">
                <a16:creationId xmlns:a16="http://schemas.microsoft.com/office/drawing/2014/main" id="{E80C72F3-A385-E8C5-5FCD-95D589D9E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926" y="4549064"/>
            <a:ext cx="2810697" cy="187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Análise de projeto slide 7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IÇAMENTO</a:t>
            </a:r>
          </a:p>
          <a:p>
            <a:pPr algn="ctr" rtl="0"/>
            <a:r>
              <a:rPr lang="pt-BR" sz="2400" b="1" dirty="0">
                <a:solidFill>
                  <a:srgbClr val="0070C0"/>
                </a:solidFill>
              </a:rPr>
              <a:t>PROJETO</a:t>
            </a:r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rma Livre 3886" descr="Ícone de lupa para representar a pesquisa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50" name="Grupo 49" descr="Ícone de papel e caneta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orma Livre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9" name="Forma Livre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0" name="Forma Livre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1" name="Retângulo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82" name="Grupo 81" descr="Ícone de monitor de computad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orma Livre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4" name="Forma Livre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85" name="Grupo 84" descr="Ícone de monitores de computador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orma Livre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7" name="Forma Livre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8" name="Forma Livre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9" name="Forma Livre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0" name="Forma Livre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1" name="Forma Livre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92" name="Grupo 91" descr="Ícone de quatro quadrado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orma Livre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4" name="Forma Livre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5" name="Forma Livre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6" name="Forma Livre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7" name="Forma Livre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8" name="Forma Livre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9" name="Forma Livre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0" name="Forma Livre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01" name="Grupo 100" descr="Ícone de telefone celular e balão de fala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orma Livre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3" name="Forma Livre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4" name="Forma Livre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5" name="Forma Livre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06" name="Grupo 105" descr="Ícone de papel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tângulo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8" name="Retângulo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9" name="Retângulo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0" name="Forma Livre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11" name="Grupo 110" descr="Ícone de símbolo que representa o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orma Livre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3" name="Forma Livre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4" name="Forma Livre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5" name="Forma Livre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6" name="Forma Livre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7" name="Forma Livre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18" name="Grupo 117" descr="Ícone de caixa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orma Livre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0" name="Forma Livre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1" name="Forma Livre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2" name="Forma Livre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3" name="Forma Livre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4" name="Forma Livre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5" name="Forma Livre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6" name="Forma Livre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7" name="Forma Livre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28" name="Grupo 127" descr="Ícone de ser humano e balão de fala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orma Livre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30" name="Forma Livre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E79E012F-71C3-7531-4DF3-1E89EF4B67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" t="2304"/>
          <a:stretch/>
        </p:blipFill>
        <p:spPr>
          <a:xfrm>
            <a:off x="468234" y="1172408"/>
            <a:ext cx="4624467" cy="54950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A056A87-A4EA-7F5D-D3C5-C72F993285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6"/>
          <a:stretch/>
        </p:blipFill>
        <p:spPr>
          <a:xfrm>
            <a:off x="5709132" y="2424285"/>
            <a:ext cx="5159459" cy="4243215"/>
          </a:xfrm>
          <a:prstGeom prst="rect">
            <a:avLst/>
          </a:prstGeom>
        </p:spPr>
      </p:pic>
      <p:pic>
        <p:nvPicPr>
          <p:cNvPr id="2050" name="Picture 2" descr="Cinta de elevação de carga 1 T X 3 m Sling Dupla Violeta - Europremium  Molyplast: soluções para Manutenção, Reparo e Operação (MRO)">
            <a:extLst>
              <a:ext uri="{FF2B5EF4-FFF2-40B4-BE49-F238E27FC236}">
                <a16:creationId xmlns:a16="http://schemas.microsoft.com/office/drawing/2014/main" id="{65E67404-39B1-367C-5783-0658A68F5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885" y="768663"/>
            <a:ext cx="1562577" cy="1562577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apete Colchonete Eva Funcional Azul Para Yoga Fitness Pilates E  Reabilitação | Leroy Merlin">
            <a:extLst>
              <a:ext uri="{FF2B5EF4-FFF2-40B4-BE49-F238E27FC236}">
                <a16:creationId xmlns:a16="http://schemas.microsoft.com/office/drawing/2014/main" id="{4173565E-E3ED-B705-148F-0C1C21E55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265" y="1285969"/>
            <a:ext cx="1410331" cy="1410331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1B85D97-D0BC-443C-1EC3-0CEA2E80EB3E}"/>
              </a:ext>
            </a:extLst>
          </p:cNvPr>
          <p:cNvCxnSpPr>
            <a:cxnSpLocks/>
          </p:cNvCxnSpPr>
          <p:nvPr/>
        </p:nvCxnSpPr>
        <p:spPr>
          <a:xfrm flipV="1">
            <a:off x="6265237" y="2220454"/>
            <a:ext cx="865981" cy="8540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12B9EE6-C543-DDFC-58C8-3F4E45B08700}"/>
              </a:ext>
            </a:extLst>
          </p:cNvPr>
          <p:cNvCxnSpPr>
            <a:cxnSpLocks/>
          </p:cNvCxnSpPr>
          <p:nvPr/>
        </p:nvCxnSpPr>
        <p:spPr>
          <a:xfrm flipV="1">
            <a:off x="9002486" y="2397758"/>
            <a:ext cx="1476679" cy="7656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5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IÇAMENTO</a:t>
            </a:r>
          </a:p>
          <a:p>
            <a:pPr algn="ctr" rtl="0"/>
            <a:r>
              <a:rPr lang="pt-BR" sz="2400" b="1" dirty="0">
                <a:solidFill>
                  <a:srgbClr val="0070C0"/>
                </a:solidFill>
              </a:rPr>
              <a:t>FALTA DEFINIR</a:t>
            </a:r>
            <a:endParaRPr lang="pt-BR" sz="2400" dirty="0">
              <a:solidFill>
                <a:srgbClr val="0070C0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84786" y="2403346"/>
            <a:ext cx="2955231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3" name="Trapezoide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299082" y="2463081"/>
            <a:ext cx="3260240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4" name="Trapezoide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5" name="Trapezoide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6" name="Trapezoide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951255" y="2996982"/>
            <a:ext cx="1563981" cy="92333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2000" b="1" dirty="0">
                <a:solidFill>
                  <a:schemeClr val="bg1"/>
                </a:solidFill>
              </a:rPr>
              <a:t>Qual será as dimensões da mesa?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2324" y="3071227"/>
            <a:ext cx="1371600" cy="92333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2000" b="1" dirty="0">
                <a:solidFill>
                  <a:schemeClr val="bg1"/>
                </a:solidFill>
              </a:rPr>
              <a:t>Qual será as dimensões do berço?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287010" y="3080146"/>
            <a:ext cx="1616903" cy="12311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2000" b="1" dirty="0">
                <a:solidFill>
                  <a:schemeClr val="bg1"/>
                </a:solidFill>
              </a:rPr>
              <a:t>Como será prendido os revestimentos no berço?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454887" y="3071227"/>
            <a:ext cx="1567078" cy="12311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2000" b="1" dirty="0">
                <a:solidFill>
                  <a:schemeClr val="bg1"/>
                </a:solidFill>
              </a:rPr>
              <a:t>Como vai prender as </a:t>
            </a:r>
            <a:r>
              <a:rPr lang="pt-BR" sz="2000" b="1" dirty="0" err="1">
                <a:solidFill>
                  <a:schemeClr val="bg1"/>
                </a:solidFill>
              </a:rPr>
              <a:t>slings</a:t>
            </a:r>
            <a:r>
              <a:rPr lang="pt-BR" sz="2000" b="1" dirty="0">
                <a:solidFill>
                  <a:schemeClr val="bg1"/>
                </a:solidFill>
              </a:rPr>
              <a:t> no berço?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76972" y="3191938"/>
            <a:ext cx="1371600" cy="92333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2000" b="1" dirty="0">
                <a:solidFill>
                  <a:schemeClr val="bg1"/>
                </a:solidFill>
              </a:rPr>
              <a:t>Qual treliça será utilizada?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6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IÇAMENTO</a:t>
            </a:r>
          </a:p>
          <a:p>
            <a:pPr algn="ctr" rtl="0"/>
            <a:r>
              <a:rPr lang="pt-BR" sz="2400" b="1" dirty="0">
                <a:solidFill>
                  <a:srgbClr val="0070C0"/>
                </a:solidFill>
              </a:rPr>
              <a:t>PRÓXIMAS SPRINTS</a:t>
            </a:r>
            <a:endParaRPr lang="pt-BR" sz="2400" dirty="0">
              <a:solidFill>
                <a:srgbClr val="0070C0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C6211CD-822B-7388-ACE7-B988F0A8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942" y="1222691"/>
            <a:ext cx="607864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pt-BR" sz="1600" dirty="0"/>
              <a:t>DEFINIR CUSTO DA MÃO DE OBRA</a:t>
            </a:r>
          </a:p>
        </p:txBody>
      </p:sp>
      <p:sp>
        <p:nvSpPr>
          <p:cNvPr id="4" name="Oval 25">
            <a:extLst>
              <a:ext uri="{FF2B5EF4-FFF2-40B4-BE49-F238E27FC236}">
                <a16:creationId xmlns:a16="http://schemas.microsoft.com/office/drawing/2014/main" id="{B37F1960-1634-07C2-8734-3EC6DF64F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9353" y="112329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4FA37F8-16C9-AB46-0EFE-7FADE65B2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942" y="2702380"/>
            <a:ext cx="6078648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pt-BR" sz="1600" dirty="0"/>
              <a:t>COMO SERÁ A INSPEÇÃO ANUAL DO BERÇO</a:t>
            </a:r>
          </a:p>
        </p:txBody>
      </p:sp>
      <p:sp>
        <p:nvSpPr>
          <p:cNvPr id="6" name="Oval 25">
            <a:extLst>
              <a:ext uri="{FF2B5EF4-FFF2-40B4-BE49-F238E27FC236}">
                <a16:creationId xmlns:a16="http://schemas.microsoft.com/office/drawing/2014/main" id="{58DCC32D-C474-DA41-4253-1A61D5694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9353" y="260297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8E9005A-582F-BAF0-0B3B-02C3684D0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942" y="4055433"/>
            <a:ext cx="6078649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pt-BR" sz="1600" dirty="0"/>
              <a:t>COMO SERÁ IMPLEMETADO O PROJETO NA EMPRESA</a:t>
            </a:r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F067267E-8587-3624-8A61-040AC0DF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9353" y="395603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D537627-5E0F-D58A-7F9F-DAABA5C0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942" y="5493994"/>
            <a:ext cx="6078649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pt-BR" sz="1600" dirty="0"/>
              <a:t>FINALIZAÇÃO DO MODELO 3D </a:t>
            </a: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3460E7E0-BD95-A304-5980-ACB4F982D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9353" y="540848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6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IÇAMENTO</a:t>
            </a:r>
          </a:p>
          <a:p>
            <a:pPr algn="ctr" rtl="0"/>
            <a:r>
              <a:rPr lang="pt-BR" sz="2400" b="1" dirty="0">
                <a:solidFill>
                  <a:srgbClr val="0070C0"/>
                </a:solidFill>
              </a:rPr>
              <a:t>IDEIA</a:t>
            </a:r>
            <a:endParaRPr lang="pt-BR" sz="2400" dirty="0">
              <a:solidFill>
                <a:srgbClr val="0070C0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884B16DB-B633-9718-D533-71D2EA8A1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194" y="1430588"/>
            <a:ext cx="8597636" cy="45732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80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</a:t>
            </a:r>
            <a:endParaRPr lang="pt-BR" sz="7200" dirty="0">
              <a:solidFill>
                <a:schemeClr val="accent4"/>
              </a:solidFill>
            </a:endParaRPr>
          </a:p>
        </p:txBody>
      </p:sp>
      <p:pic>
        <p:nvPicPr>
          <p:cNvPr id="6" name="Imagem 5" descr="Esta imagem é um ícone que diz &quot;24Slides&quot;.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88</TotalTime>
  <Words>221</Words>
  <Application>Microsoft Office PowerPoint</Application>
  <PresentationFormat>Widescreen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Batang</vt:lpstr>
      <vt:lpstr>Arial</vt:lpstr>
      <vt:lpstr>Calibri</vt:lpstr>
      <vt:lpstr>Century Gothic</vt:lpstr>
      <vt:lpstr>Segoe UI Light</vt:lpstr>
      <vt:lpstr>Tema do Office</vt:lpstr>
      <vt:lpstr>IÇAMENTO SPRINT 1 . EFEAER</vt:lpstr>
      <vt:lpstr>Análise de projeto slide 2 </vt:lpstr>
      <vt:lpstr>Análise de projeto slide 2 </vt:lpstr>
      <vt:lpstr>Análise de projeto slide 7</vt:lpstr>
      <vt:lpstr>Análise de projeto slide 7</vt:lpstr>
      <vt:lpstr>Análise de projeto slide 3</vt:lpstr>
      <vt:lpstr>Análise de projeto slide 6</vt:lpstr>
      <vt:lpstr>Análise de projeto slide 6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IÇAMENTO SPRINT 1 . EFEAER</dc:title>
  <dc:creator>Claudemir Ferreira dos Santos</dc:creator>
  <cp:lastModifiedBy>Claudemir Ferreira dos Santos</cp:lastModifiedBy>
  <cp:revision>1</cp:revision>
  <dcterms:created xsi:type="dcterms:W3CDTF">2025-04-07T20:44:55Z</dcterms:created>
  <dcterms:modified xsi:type="dcterms:W3CDTF">2025-04-07T22:13:48Z</dcterms:modified>
</cp:coreProperties>
</file>