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1219" y="1594372"/>
            <a:ext cx="7044635" cy="1819548"/>
            <a:chOff x="3031522" y="972935"/>
            <a:chExt cx="7044635" cy="1819548"/>
          </a:xfrm>
        </p:grpSpPr>
        <p:pic>
          <p:nvPicPr>
            <p:cNvPr id="1026" name="Picture 2" descr="https://pixabay.com/static/uploads/photo/2013/07/12/12/58/man-146638_64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522" y="1322773"/>
              <a:ext cx="1446745" cy="1469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471170" y="972935"/>
              <a:ext cx="66049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2">
                      <a:lumMod val="75000"/>
                    </a:schemeClr>
                  </a:solidFill>
                </a:rPr>
                <a:t>entity</a:t>
              </a:r>
              <a:endParaRPr lang="en-US" sz="6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2015-10-29T14:28:50Z</dcterms:modified>
</cp:coreProperties>
</file>