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26159" y="2159159"/>
            <a:ext cx="2539682" cy="2539682"/>
            <a:chOff x="4826159" y="2159159"/>
            <a:chExt cx="2539682" cy="25396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159" y="2159159"/>
              <a:ext cx="2539682" cy="2539682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1026" name="Picture 2" descr="Image result for 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390" y="2805343"/>
              <a:ext cx="428665" cy="37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3</cp:revision>
  <dcterms:created xsi:type="dcterms:W3CDTF">2015-03-02T05:10:16Z</dcterms:created>
  <dcterms:modified xsi:type="dcterms:W3CDTF">2016-12-31T15:59:00Z</dcterms:modified>
</cp:coreProperties>
</file>