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Julian Flowers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Invalid Date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Julian Flowers</dc:creator>
  <cp:keywords/>
  <dcterms:created xsi:type="dcterms:W3CDTF">2024-07-13T12:59:20Z</dcterms:created>
  <dcterms:modified xsi:type="dcterms:W3CDTF">2024-07-13T12:59:20Z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Invalid Date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