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712" autoAdjust="0"/>
  </p:normalViewPr>
  <p:slideViewPr>
    <p:cSldViewPr snapToGrid="0" snapToObjects="1">
      <p:cViewPr>
        <p:scale>
          <a:sx n="60" d="100"/>
          <a:sy n="60" d="100"/>
        </p:scale>
        <p:origin x="2568" y="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B92E-933E-1D41-A15C-16753A8E6445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E9F3C-C663-3E49-8AE0-6575856A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Standard report for Health Intelligence Google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Julian 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2018-07-25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Introduction</a:t>
            </a:r>
          </a:p>
          <a:p>
            <a:pPr lvl="2"/>
            <a:r>
              <a:rPr>
                <a:hlinkClick r:id="rId2" action="ppaction://hlinksldjump"/>
              </a:rPr>
              <a:t>Getting IDs</a:t>
            </a:r>
          </a:p>
          <a:p>
            <a:pPr lvl="2"/>
            <a:r>
              <a:rPr>
                <a:hlinkClick r:id="rId2" action="ppaction://hlinksldjump"/>
              </a:rPr>
              <a:t>Getting data</a:t>
            </a:r>
          </a:p>
          <a:p>
            <a:pPr lvl="2"/>
            <a:r>
              <a:rPr>
                <a:hlinkClick r:id="rId2" action="ppaction://hlinksldjump"/>
              </a:rPr>
              <a:t>Summary data</a:t>
            </a:r>
          </a:p>
          <a:p>
            <a:pPr lvl="2"/>
            <a:r>
              <a:rPr>
                <a:hlinkClick r:id="rId3" action="ppaction://hlinksldjump"/>
              </a:rPr>
              <a:t>Landing pages</a:t>
            </a:r>
          </a:p>
          <a:p>
            <a:pPr lvl="2"/>
            <a:r>
              <a:rPr>
                <a:hlinkClick r:id="" action="ppaction://noaction"/>
              </a:rPr>
              <a:t>Search terms</a:t>
            </a:r>
          </a:p>
          <a:p>
            <a:pPr lvl="2"/>
            <a:r>
              <a:rPr>
                <a:hlinkClick r:id="" action="ppaction://noaction"/>
              </a:rPr>
              <a:t>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ftip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khu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localhealt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-stat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Standard report for Health Intelligence Google Analytics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report for Health Intelligence Google Analytics</dc:title>
  <dc:creator>Julian Flowers</dc:creator>
  <cp:keywords/>
  <cp:lastModifiedBy>Julian FLowers</cp:lastModifiedBy>
  <cp:revision>1</cp:revision>
  <dcterms:created xsi:type="dcterms:W3CDTF">2018-07-25T12:59:46Z</dcterms:created>
  <dcterms:modified xsi:type="dcterms:W3CDTF">2018-07-25T13:03:42Z</dcterms:modified>
</cp:coreProperties>
</file>