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0" r:id="rId19"/>
    <p:sldId id="291" r:id="rId20"/>
    <p:sldId id="292" r:id="rId21"/>
    <p:sldId id="294" r:id="rId22"/>
    <p:sldId id="295" r:id="rId23"/>
    <p:sldId id="293" r:id="rId24"/>
    <p:sldId id="273"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docChgLst>
    <pc:chgData name="Karen Raquel Echeverri Londoño" userId="d7e10dca6c305140" providerId="LiveId" clId="{7E256FA3-CB0D-4CC0-9530-F8214D28240F}"/>
    <pc:docChg chg="undo custSel modSld">
      <pc:chgData name="Karen Raquel Echeverri Londoño" userId="d7e10dca6c305140" providerId="LiveId" clId="{7E256FA3-CB0D-4CC0-9530-F8214D28240F}" dt="2022-02-20T03:30:29.463" v="105" actId="1076"/>
      <pc:docMkLst>
        <pc:docMk/>
      </pc:docMkLst>
      <pc:sldChg chg="addSp modSp mod">
        <pc:chgData name="Karen Raquel Echeverri Londoño" userId="d7e10dca6c305140" providerId="LiveId" clId="{7E256FA3-CB0D-4CC0-9530-F8214D28240F}" dt="2022-02-20T03:28:03.195" v="102" actId="207"/>
        <pc:sldMkLst>
          <pc:docMk/>
          <pc:sldMk cId="0" sldId="263"/>
        </pc:sldMkLst>
        <pc:spChg chg="add mod">
          <ac:chgData name="Karen Raquel Echeverri Londoño" userId="d7e10dca6c305140" providerId="LiveId" clId="{7E256FA3-CB0D-4CC0-9530-F8214D28240F}" dt="2022-02-20T03:28:03.195" v="102" actId="207"/>
          <ac:spMkLst>
            <pc:docMk/>
            <pc:sldMk cId="0" sldId="263"/>
            <ac:spMk id="3" creationId="{E80A250A-6D08-4481-9454-103304FFCE96}"/>
          </ac:spMkLst>
        </pc:spChg>
      </pc:sldChg>
      <pc:sldChg chg="addSp modSp mod">
        <pc:chgData name="Karen Raquel Echeverri Londoño" userId="d7e10dca6c305140" providerId="LiveId" clId="{7E256FA3-CB0D-4CC0-9530-F8214D28240F}" dt="2022-02-20T03:30:29.463" v="105" actId="1076"/>
        <pc:sldMkLst>
          <pc:docMk/>
          <pc:sldMk cId="2252580914" sldId="278"/>
        </pc:sldMkLst>
        <pc:spChg chg="add mod">
          <ac:chgData name="Karen Raquel Echeverri Londoño" userId="d7e10dca6c305140" providerId="LiveId" clId="{7E256FA3-CB0D-4CC0-9530-F8214D28240F}" dt="2022-02-20T03:30:29.463" v="105" actId="1076"/>
          <ac:spMkLst>
            <pc:docMk/>
            <pc:sldMk cId="2252580914" sldId="278"/>
            <ac:spMk id="2" creationId="{58C60C37-D9F0-480D-929E-7509191B39D1}"/>
          </ac:spMkLst>
        </pc:spChg>
      </pc:sldChg>
      <pc:sldChg chg="addSp modSp mod">
        <pc:chgData name="Karen Raquel Echeverri Londoño" userId="d7e10dca6c305140" providerId="LiveId" clId="{7E256FA3-CB0D-4CC0-9530-F8214D28240F}" dt="2022-02-20T03:27:45.895" v="100" actId="207"/>
        <pc:sldMkLst>
          <pc:docMk/>
          <pc:sldMk cId="1372745584" sldId="279"/>
        </pc:sldMkLst>
        <pc:spChg chg="add mod">
          <ac:chgData name="Karen Raquel Echeverri Londoño" userId="d7e10dca6c305140" providerId="LiveId" clId="{7E256FA3-CB0D-4CC0-9530-F8214D28240F}" dt="2022-02-20T03:27:45.895" v="100" actId="207"/>
          <ac:spMkLst>
            <pc:docMk/>
            <pc:sldMk cId="1372745584" sldId="279"/>
            <ac:spMk id="2" creationId="{B44FAB10-B789-4021-9062-0C158FAE3D48}"/>
          </ac:spMkLst>
        </pc:spChg>
      </pc:sldChg>
      <pc:sldChg chg="addSp modSp mod">
        <pc:chgData name="Karen Raquel Echeverri Londoño" userId="d7e10dca6c305140" providerId="LiveId" clId="{7E256FA3-CB0D-4CC0-9530-F8214D28240F}" dt="2022-02-20T03:28:17.793" v="103" actId="207"/>
        <pc:sldMkLst>
          <pc:docMk/>
          <pc:sldMk cId="3348273801" sldId="280"/>
        </pc:sldMkLst>
        <pc:spChg chg="add mod">
          <ac:chgData name="Karen Raquel Echeverri Londoño" userId="d7e10dca6c305140" providerId="LiveId" clId="{7E256FA3-CB0D-4CC0-9530-F8214D28240F}" dt="2022-02-20T03:28:17.793" v="103" actId="207"/>
          <ac:spMkLst>
            <pc:docMk/>
            <pc:sldMk cId="3348273801" sldId="280"/>
            <ac:spMk id="3" creationId="{2D2CB8A6-DC06-4AEF-AB8B-6A6566151DF0}"/>
          </ac:spMkLst>
        </pc:spChg>
      </pc:sldChg>
      <pc:sldChg chg="addSp modSp mod">
        <pc:chgData name="Karen Raquel Echeverri Londoño" userId="d7e10dca6c305140" providerId="LiveId" clId="{7E256FA3-CB0D-4CC0-9530-F8214D28240F}" dt="2022-02-20T03:28:26.745" v="104" actId="207"/>
        <pc:sldMkLst>
          <pc:docMk/>
          <pc:sldMk cId="2547258122" sldId="281"/>
        </pc:sldMkLst>
        <pc:spChg chg="add mod">
          <ac:chgData name="Karen Raquel Echeverri Londoño" userId="d7e10dca6c305140" providerId="LiveId" clId="{7E256FA3-CB0D-4CC0-9530-F8214D28240F}" dt="2022-02-20T03:28:26.745" v="104" actId="207"/>
          <ac:spMkLst>
            <pc:docMk/>
            <pc:sldMk cId="2547258122" sldId="281"/>
            <ac:spMk id="3" creationId="{3DFA1604-771C-487C-951A-67EE104FD2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19/02/2022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23</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spTree>
    <p:extLst>
      <p:ext uri="{BB962C8B-B14F-4D97-AF65-F5344CB8AC3E}">
        <p14:creationId xmlns:p14="http://schemas.microsoft.com/office/powerpoint/2010/main" val="1568686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9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80A250A-6D08-4481-9454-103304FFCE96}"/>
              </a:ext>
            </a:extLst>
          </p:cNvPr>
          <p:cNvSpPr txBox="1"/>
          <p:nvPr/>
        </p:nvSpPr>
        <p:spPr>
          <a:xfrm>
            <a:off x="576776" y="1899138"/>
            <a:ext cx="9355015" cy="4247317"/>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En base a la recopilación de información y la entrevista que se realizó a los empleados y a los dueños del negocio se determinó que había ciertas falencias en su manejo de inventario y registro de ventas, ya que a pesar de que se tiene un dispositivo que ayude a este tipo de tareas no termina de suplir todas las necesidades de dicho negocio.</a:t>
            </a:r>
          </a:p>
          <a:p>
            <a:r>
              <a:rPr lang="es-ES" dirty="0">
                <a:solidFill>
                  <a:schemeClr val="accent5">
                    <a:lumMod val="50000"/>
                  </a:schemeClr>
                </a:solidFill>
                <a:latin typeface="Arial" panose="020B0604020202020204" pitchFamily="34" charset="0"/>
                <a:cs typeface="Arial" panose="020B0604020202020204" pitchFamily="34" charset="0"/>
              </a:rPr>
              <a:t>Se determinó que dicho implementó llegará a quedar obsoleto ya que a pesar de tener múltiples opciones no es fácil acceder a dichas funciones además de que carece de una parte gráfica y una información detallada del inventario, también se determinó que muchas de las empresas que abastecen el negocio suelen pedir las facturas en caso tal de que se deba hacer algún reclamo.</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 muy común encontrar que la mayoría de negocios que manejan algún tipo de software o dispositivo deben dar a los empleados un instructivo o tutorial para manejar dichos programas o implementos, en algunos casos se contrata una persona experta en el manejo de los dispositivos o software, es decir que no son tan intuitivos como para acceder a todas sus funciones y sacarle el mayor provecho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58C60C37-D9F0-480D-929E-7509191B39D1}"/>
              </a:ext>
            </a:extLst>
          </p:cNvPr>
          <p:cNvSpPr txBox="1"/>
          <p:nvPr/>
        </p:nvSpPr>
        <p:spPr>
          <a:xfrm>
            <a:off x="745588" y="2321169"/>
            <a:ext cx="9355016" cy="2677656"/>
          </a:xfrm>
          <a:prstGeom prst="rect">
            <a:avLst/>
          </a:prstGeom>
          <a:noFill/>
        </p:spPr>
        <p:txBody>
          <a:bodyPr wrap="square" rtlCol="0">
            <a:spAutoFit/>
          </a:bodyPr>
          <a:lstStyle/>
          <a:p>
            <a:r>
              <a:rPr lang="es-ES" sz="2400" dirty="0">
                <a:solidFill>
                  <a:schemeClr val="accent5">
                    <a:lumMod val="50000"/>
                  </a:schemeClr>
                </a:solidFill>
                <a:latin typeface="Arial" panose="020B0604020202020204" pitchFamily="34" charset="0"/>
                <a:cs typeface="Arial" panose="020B0604020202020204" pitchFamily="34" charset="0"/>
              </a:rPr>
              <a:t>Desarrollar un software el cual gestione el control de inventario, registro de ventas, digitalización de facturas, control de pedidos, gestión de productos de manera individual la cual permitirá llevar un conteo de cada uno de los productos y poder tener un registro de cuanta cantidad queda disponible, brindar herramientas que dinamicen las funciones diarias del vendedor logrando que estas sean totalmente intuitivas.</a:t>
            </a: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B44FAB10-B789-4021-9062-0C158FAE3D48}"/>
              </a:ext>
            </a:extLst>
          </p:cNvPr>
          <p:cNvSpPr txBox="1"/>
          <p:nvPr/>
        </p:nvSpPr>
        <p:spPr>
          <a:xfrm>
            <a:off x="717453" y="2593349"/>
            <a:ext cx="9439421" cy="1938992"/>
          </a:xfrm>
          <a:prstGeom prst="rect">
            <a:avLst/>
          </a:prstGeom>
          <a:noFill/>
        </p:spPr>
        <p:txBody>
          <a:bodyPr wrap="square" rtlCol="0">
            <a:spAutoFit/>
          </a:bodyPr>
          <a:lstStyle/>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realizar la investigación pertinente para establecer requerimientos. </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tendrá que determinar su principal función.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hacer un análisis previo al desarrollo para facilitar el proceso de programación.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elaborará un software que brinde apoyo general y eficaz en el tema de gestión de la tienda </a:t>
            </a: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D2CB8A6-DC06-4AEF-AB8B-6A6566151DF0}"/>
              </a:ext>
            </a:extLst>
          </p:cNvPr>
          <p:cNvSpPr txBox="1"/>
          <p:nvPr/>
        </p:nvSpPr>
        <p:spPr>
          <a:xfrm>
            <a:off x="703385" y="2208628"/>
            <a:ext cx="8890781" cy="2862322"/>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El alcance de este proyecto está limitado hacia el enfoque y sus funciones</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Este software </a:t>
            </a:r>
          </a:p>
          <a:p>
            <a:endParaRPr lang="es-ES" dirty="0">
              <a:solidFill>
                <a:schemeClr val="accent5">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Agilizar las funciones del establecimiento que adquiera el software.</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facilidad a la hora de llevar el control de ventas, inventarios y facturas del establecimiento. </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ayuda con el registro y la organización de productos que entran y salen con delimitaciones de tiempo del establecimiento.</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Tendrá la capacidad a la hora de multiplicar unidades de un producto.</a:t>
            </a: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3DFA1604-771C-487C-951A-67EE104FD249}"/>
              </a:ext>
            </a:extLst>
          </p:cNvPr>
          <p:cNvSpPr txBox="1"/>
          <p:nvPr/>
        </p:nvSpPr>
        <p:spPr>
          <a:xfrm>
            <a:off x="815926" y="2433711"/>
            <a:ext cx="9214338" cy="2246769"/>
          </a:xfrm>
          <a:prstGeom prst="rect">
            <a:avLst/>
          </a:prstGeom>
          <a:noFill/>
        </p:spPr>
        <p:txBody>
          <a:bodyPr wrap="square" rtlCol="0">
            <a:spAutoFit/>
          </a:bodyPr>
          <a:lstStyle/>
          <a:p>
            <a:r>
              <a:rPr lang="es-ES" sz="2000" dirty="0">
                <a:solidFill>
                  <a:schemeClr val="accent5">
                    <a:lumMod val="50000"/>
                  </a:schemeClr>
                </a:solidFill>
                <a:latin typeface="Arial" panose="020B0604020202020204" pitchFamily="34" charset="0"/>
                <a:cs typeface="Arial" panose="020B0604020202020204" pitchFamily="34" charset="0"/>
              </a:rPr>
              <a:t>En vista de estos problemas, el desarrollo del presente proyecto haya su importancia en la necesidad de brindar una solución.</a:t>
            </a:r>
          </a:p>
          <a:p>
            <a:endParaRPr lang="es-ES" sz="2000" dirty="0">
              <a:solidFill>
                <a:schemeClr val="accent5">
                  <a:lumMod val="50000"/>
                </a:schemeClr>
              </a:solidFill>
              <a:latin typeface="Arial" panose="020B0604020202020204" pitchFamily="34" charset="0"/>
              <a:cs typeface="Arial" panose="020B0604020202020204" pitchFamily="34" charset="0"/>
            </a:endParaRPr>
          </a:p>
          <a:p>
            <a:r>
              <a:rPr lang="es-ES" sz="2000" dirty="0">
                <a:solidFill>
                  <a:schemeClr val="accent5">
                    <a:lumMod val="50000"/>
                  </a:schemeClr>
                </a:solidFill>
                <a:latin typeface="Arial" panose="020B0604020202020204" pitchFamily="34" charset="0"/>
                <a:cs typeface="Arial" panose="020B0604020202020204" pitchFamily="34" charset="0"/>
              </a:rPr>
              <a:t>Al mismo tiempo con la implementación de este sistema (Software) se podría dar solución a las necesidades de los establecimientos que requieren un sistema que facilite el manejo de la contabilidad, Con el fin de favorecer así los establecimientos de diferentes sectores de la ciudad.</a:t>
            </a: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1276</Words>
  <Application>Microsoft Office PowerPoint</Application>
  <PresentationFormat>Panorámica</PresentationFormat>
  <Paragraphs>113</Paragraphs>
  <Slides>24</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Karen Raquel Echeverri Londoño</cp:lastModifiedBy>
  <cp:revision>15</cp:revision>
  <dcterms:created xsi:type="dcterms:W3CDTF">2020-05-31T23:40:27Z</dcterms:created>
  <dcterms:modified xsi:type="dcterms:W3CDTF">2022-02-20T03:31:12Z</dcterms:modified>
</cp:coreProperties>
</file>