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75" r:id="rId3"/>
    <p:sldId id="276" r:id="rId4"/>
    <p:sldId id="258" r:id="rId5"/>
    <p:sldId id="263" r:id="rId6"/>
    <p:sldId id="278" r:id="rId7"/>
    <p:sldId id="279" r:id="rId8"/>
    <p:sldId id="280" r:id="rId9"/>
    <p:sldId id="281" r:id="rId10"/>
    <p:sldId id="277" r:id="rId11"/>
    <p:sldId id="282" r:id="rId12"/>
    <p:sldId id="283" r:id="rId13"/>
    <p:sldId id="285" r:id="rId14"/>
    <p:sldId id="286" r:id="rId15"/>
    <p:sldId id="287" r:id="rId16"/>
    <p:sldId id="288" r:id="rId17"/>
    <p:sldId id="289" r:id="rId18"/>
    <p:sldId id="290" r:id="rId19"/>
    <p:sldId id="291" r:id="rId20"/>
    <p:sldId id="292" r:id="rId21"/>
    <p:sldId id="294" r:id="rId22"/>
    <p:sldId id="295" r:id="rId23"/>
    <p:sldId id="293" r:id="rId24"/>
    <p:sldId id="273" r:id="rId2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Echeverry" userId="d7e10dca6c305140" providerId="LiveId" clId="{BBAD8E3E-2A51-4F1C-9A54-EDEC237BCAD2}"/>
    <pc:docChg chg="undo custSel addSld delSld modSld">
      <pc:chgData name="Karen Echeverry" userId="d7e10dca6c305140" providerId="LiveId" clId="{BBAD8E3E-2A51-4F1C-9A54-EDEC237BCAD2}" dt="2021-12-03T06:42:49.714" v="93" actId="2890"/>
      <pc:docMkLst>
        <pc:docMk/>
      </pc:docMkLst>
      <pc:sldChg chg="addSp delSp modSp mod">
        <pc:chgData name="Karen Echeverry" userId="d7e10dca6c305140" providerId="LiveId" clId="{BBAD8E3E-2A51-4F1C-9A54-EDEC237BCAD2}" dt="2021-12-03T06:39:23.152" v="64" actId="1076"/>
        <pc:sldMkLst>
          <pc:docMk/>
          <pc:sldMk cId="3648388821" sldId="290"/>
        </pc:sldMkLst>
        <pc:spChg chg="add del mod">
          <ac:chgData name="Karen Echeverry" userId="d7e10dca6c305140" providerId="LiveId" clId="{BBAD8E3E-2A51-4F1C-9A54-EDEC237BCAD2}" dt="2021-12-03T06:35:49.397" v="34" actId="21"/>
          <ac:spMkLst>
            <pc:docMk/>
            <pc:sldMk cId="3648388821" sldId="290"/>
            <ac:spMk id="2" creationId="{6536907E-0A54-4011-8B37-2DA0F77C11F1}"/>
          </ac:spMkLst>
        </pc:spChg>
        <pc:spChg chg="del">
          <ac:chgData name="Karen Echeverry" userId="d7e10dca6c305140" providerId="LiveId" clId="{BBAD8E3E-2A51-4F1C-9A54-EDEC237BCAD2}" dt="2021-12-03T06:36:28.842" v="42" actId="478"/>
          <ac:spMkLst>
            <pc:docMk/>
            <pc:sldMk cId="3648388821" sldId="290"/>
            <ac:spMk id="3" creationId="{00000000-0000-0000-0000-000000000000}"/>
          </ac:spMkLst>
        </pc:spChg>
        <pc:spChg chg="add del mod">
          <ac:chgData name="Karen Echeverry" userId="d7e10dca6c305140" providerId="LiveId" clId="{BBAD8E3E-2A51-4F1C-9A54-EDEC237BCAD2}" dt="2021-12-03T06:36:36.496" v="44" actId="478"/>
          <ac:spMkLst>
            <pc:docMk/>
            <pc:sldMk cId="3648388821" sldId="290"/>
            <ac:spMk id="4" creationId="{69BBDACF-FD08-41EA-AF6E-698FB5006D06}"/>
          </ac:spMkLst>
        </pc:spChg>
        <pc:spChg chg="add mod">
          <ac:chgData name="Karen Echeverry" userId="d7e10dca6c305140" providerId="LiveId" clId="{BBAD8E3E-2A51-4F1C-9A54-EDEC237BCAD2}" dt="2021-12-03T06:36:26.528" v="41" actId="14100"/>
          <ac:spMkLst>
            <pc:docMk/>
            <pc:sldMk cId="3648388821" sldId="290"/>
            <ac:spMk id="5" creationId="{2EE50C56-8401-440C-84EF-806490906A21}"/>
          </ac:spMkLst>
        </pc:spChg>
        <pc:spChg chg="add del mod">
          <ac:chgData name="Karen Echeverry" userId="d7e10dca6c305140" providerId="LiveId" clId="{BBAD8E3E-2A51-4F1C-9A54-EDEC237BCAD2}" dt="2021-12-03T06:37:37.361" v="46" actId="478"/>
          <ac:spMkLst>
            <pc:docMk/>
            <pc:sldMk cId="3648388821" sldId="290"/>
            <ac:spMk id="7" creationId="{AEDE7F4B-EAD4-403B-BE33-9B19298C8F8D}"/>
          </ac:spMkLst>
        </pc:spChg>
        <pc:spChg chg="add del mod">
          <ac:chgData name="Karen Echeverry" userId="d7e10dca6c305140" providerId="LiveId" clId="{BBAD8E3E-2A51-4F1C-9A54-EDEC237BCAD2}" dt="2021-12-03T06:38:09.956" v="49" actId="478"/>
          <ac:spMkLst>
            <pc:docMk/>
            <pc:sldMk cId="3648388821" sldId="290"/>
            <ac:spMk id="9" creationId="{95065DAA-3D1A-419E-AD57-E705411D8049}"/>
          </ac:spMkLst>
        </pc:spChg>
        <pc:spChg chg="add del mod">
          <ac:chgData name="Karen Echeverry" userId="d7e10dca6c305140" providerId="LiveId" clId="{BBAD8E3E-2A51-4F1C-9A54-EDEC237BCAD2}" dt="2021-12-03T06:38:17.893" v="51" actId="478"/>
          <ac:spMkLst>
            <pc:docMk/>
            <pc:sldMk cId="3648388821" sldId="290"/>
            <ac:spMk id="11" creationId="{D7A1226F-70B6-4C86-9461-AF217C7898BE}"/>
          </ac:spMkLst>
        </pc:spChg>
        <pc:spChg chg="add mod">
          <ac:chgData name="Karen Echeverry" userId="d7e10dca6c305140" providerId="LiveId" clId="{BBAD8E3E-2A51-4F1C-9A54-EDEC237BCAD2}" dt="2021-12-03T06:38:46.114" v="57" actId="14100"/>
          <ac:spMkLst>
            <pc:docMk/>
            <pc:sldMk cId="3648388821" sldId="290"/>
            <ac:spMk id="13" creationId="{BFF8EB6D-4A98-4737-893D-841F3930E557}"/>
          </ac:spMkLst>
        </pc:spChg>
        <pc:graphicFrameChg chg="add del mod">
          <ac:chgData name="Karen Echeverry" userId="d7e10dca6c305140" providerId="LiveId" clId="{BBAD8E3E-2A51-4F1C-9A54-EDEC237BCAD2}" dt="2021-12-03T06:37:37.361" v="46" actId="478"/>
          <ac:graphicFrameMkLst>
            <pc:docMk/>
            <pc:sldMk cId="3648388821" sldId="290"/>
            <ac:graphicFrameMk id="6" creationId="{941BD714-3F68-41BC-82F5-8E34102D8946}"/>
          </ac:graphicFrameMkLst>
        </pc:graphicFrameChg>
        <pc:graphicFrameChg chg="add del mod">
          <ac:chgData name="Karen Echeverry" userId="d7e10dca6c305140" providerId="LiveId" clId="{BBAD8E3E-2A51-4F1C-9A54-EDEC237BCAD2}" dt="2021-12-03T06:38:09.956" v="49" actId="478"/>
          <ac:graphicFrameMkLst>
            <pc:docMk/>
            <pc:sldMk cId="3648388821" sldId="290"/>
            <ac:graphicFrameMk id="8" creationId="{18E6E936-D2CB-4924-B4FA-62EFF0682649}"/>
          </ac:graphicFrameMkLst>
        </pc:graphicFrameChg>
        <pc:graphicFrameChg chg="add del mod">
          <ac:chgData name="Karen Echeverry" userId="d7e10dca6c305140" providerId="LiveId" clId="{BBAD8E3E-2A51-4F1C-9A54-EDEC237BCAD2}" dt="2021-12-03T06:38:17.893" v="51" actId="478"/>
          <ac:graphicFrameMkLst>
            <pc:docMk/>
            <pc:sldMk cId="3648388821" sldId="290"/>
            <ac:graphicFrameMk id="10" creationId="{C413CFE0-5D52-4DBA-BFD2-DEF970469990}"/>
          </ac:graphicFrameMkLst>
        </pc:graphicFrameChg>
        <pc:graphicFrameChg chg="add mod modGraphic">
          <ac:chgData name="Karen Echeverry" userId="d7e10dca6c305140" providerId="LiveId" clId="{BBAD8E3E-2A51-4F1C-9A54-EDEC237BCAD2}" dt="2021-12-03T06:39:23.152" v="64" actId="1076"/>
          <ac:graphicFrameMkLst>
            <pc:docMk/>
            <pc:sldMk cId="3648388821" sldId="290"/>
            <ac:graphicFrameMk id="12" creationId="{68EE03BA-F317-4432-BCEB-7AE560E42975}"/>
          </ac:graphicFrameMkLst>
        </pc:graphicFrameChg>
      </pc:sldChg>
      <pc:sldChg chg="addSp modSp mod">
        <pc:chgData name="Karen Echeverry" userId="d7e10dca6c305140" providerId="LiveId" clId="{BBAD8E3E-2A51-4F1C-9A54-EDEC237BCAD2}" dt="2021-12-03T06:42:24.521" v="91" actId="1076"/>
        <pc:sldMkLst>
          <pc:docMk/>
          <pc:sldMk cId="2728970102" sldId="291"/>
        </pc:sldMkLst>
        <pc:spChg chg="add mod">
          <ac:chgData name="Karen Echeverry" userId="d7e10dca6c305140" providerId="LiveId" clId="{BBAD8E3E-2A51-4F1C-9A54-EDEC237BCAD2}" dt="2021-12-03T06:39:56.979" v="65"/>
          <ac:spMkLst>
            <pc:docMk/>
            <pc:sldMk cId="2728970102" sldId="291"/>
            <ac:spMk id="4" creationId="{171A0991-7883-4C0D-B9A2-36C10F9BBDD6}"/>
          </ac:spMkLst>
        </pc:spChg>
        <pc:graphicFrameChg chg="add mod modGraphic">
          <ac:chgData name="Karen Echeverry" userId="d7e10dca6c305140" providerId="LiveId" clId="{BBAD8E3E-2A51-4F1C-9A54-EDEC237BCAD2}" dt="2021-12-03T06:42:24.521" v="91" actId="1076"/>
          <ac:graphicFrameMkLst>
            <pc:docMk/>
            <pc:sldMk cId="2728970102" sldId="291"/>
            <ac:graphicFrameMk id="2" creationId="{19C268FF-B179-4507-B4C5-6C6A6F02F40F}"/>
          </ac:graphicFrameMkLst>
        </pc:graphicFrameChg>
      </pc:sldChg>
      <pc:sldChg chg="addSp modSp mod">
        <pc:chgData name="Karen Echeverry" userId="d7e10dca6c305140" providerId="LiveId" clId="{BBAD8E3E-2A51-4F1C-9A54-EDEC237BCAD2}" dt="2021-12-03T06:42:11.168" v="89" actId="1076"/>
        <pc:sldMkLst>
          <pc:docMk/>
          <pc:sldMk cId="2974836131" sldId="292"/>
        </pc:sldMkLst>
        <pc:spChg chg="add mod">
          <ac:chgData name="Karen Echeverry" userId="d7e10dca6c305140" providerId="LiveId" clId="{BBAD8E3E-2A51-4F1C-9A54-EDEC237BCAD2}" dt="2021-12-03T06:41:18.292" v="79"/>
          <ac:spMkLst>
            <pc:docMk/>
            <pc:sldMk cId="2974836131" sldId="292"/>
            <ac:spMk id="4" creationId="{DBB4D4B1-5C46-4C55-AE58-6037EDDD64A0}"/>
          </ac:spMkLst>
        </pc:spChg>
        <pc:graphicFrameChg chg="add mod modGraphic">
          <ac:chgData name="Karen Echeverry" userId="d7e10dca6c305140" providerId="LiveId" clId="{BBAD8E3E-2A51-4F1C-9A54-EDEC237BCAD2}" dt="2021-12-03T06:42:11.168" v="89" actId="1076"/>
          <ac:graphicFrameMkLst>
            <pc:docMk/>
            <pc:sldMk cId="2974836131" sldId="292"/>
            <ac:graphicFrameMk id="2" creationId="{F7BF092E-D0B5-4D48-8778-A13AC61B3FAD}"/>
          </ac:graphicFrameMkLst>
        </pc:graphicFrameChg>
      </pc:sldChg>
      <pc:sldChg chg="add del">
        <pc:chgData name="Karen Echeverry" userId="d7e10dca6c305140" providerId="LiveId" clId="{BBAD8E3E-2A51-4F1C-9A54-EDEC237BCAD2}" dt="2021-12-03T06:42:49.714" v="93" actId="2890"/>
        <pc:sldMkLst>
          <pc:docMk/>
          <pc:sldMk cId="217026992" sldId="2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AA230-26E9-4845-90B2-987FEDAD6952}" type="datetimeFigureOut">
              <a:rPr lang="es-CO" smtClean="0"/>
              <a:t>19/02/2022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9992F-CB38-47BC-A2E9-D6D30D596956}" type="slidenum">
              <a:rPr lang="es-CO" smtClean="0"/>
              <a:t>‹#›</a:t>
            </a:fld>
            <a:endParaRPr lang="es-CO"/>
          </a:p>
        </p:txBody>
      </p:sp>
    </p:spTree>
    <p:extLst>
      <p:ext uri="{BB962C8B-B14F-4D97-AF65-F5344CB8AC3E}">
        <p14:creationId xmlns:p14="http://schemas.microsoft.com/office/powerpoint/2010/main" val="184248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Esta diapositiva no se debe modificar, es la portada y debe permanecer igual para todas las presentaciones</a:t>
            </a:r>
            <a:endParaRPr/>
          </a:p>
        </p:txBody>
      </p:sp>
      <p:sp>
        <p:nvSpPr>
          <p:cNvPr id="72" name="Google Shape;7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11</a:t>
            </a:fld>
            <a:endParaRPr/>
          </a:p>
        </p:txBody>
      </p:sp>
    </p:spTree>
    <p:extLst>
      <p:ext uri="{BB962C8B-B14F-4D97-AF65-F5344CB8AC3E}">
        <p14:creationId xmlns:p14="http://schemas.microsoft.com/office/powerpoint/2010/main" val="2399761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15</a:t>
            </a:fld>
            <a:endParaRPr/>
          </a:p>
        </p:txBody>
      </p:sp>
    </p:spTree>
    <p:extLst>
      <p:ext uri="{BB962C8B-B14F-4D97-AF65-F5344CB8AC3E}">
        <p14:creationId xmlns:p14="http://schemas.microsoft.com/office/powerpoint/2010/main" val="2495244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23</a:t>
            </a:fld>
            <a:endParaRPr/>
          </a:p>
        </p:txBody>
      </p:sp>
    </p:spTree>
    <p:extLst>
      <p:ext uri="{BB962C8B-B14F-4D97-AF65-F5344CB8AC3E}">
        <p14:creationId xmlns:p14="http://schemas.microsoft.com/office/powerpoint/2010/main" val="549059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189" name="Google Shape;18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marL="171450" lvl="0" indent="-171450" algn="l" rtl="0">
              <a:spcBef>
                <a:spcPts val="0"/>
              </a:spcBef>
              <a:spcAft>
                <a:spcPts val="0"/>
              </a:spcAft>
              <a:buClr>
                <a:schemeClr val="dk1"/>
              </a:buClr>
              <a:buSzPts val="1200"/>
              <a:buFont typeface="Calibri"/>
              <a:buChar char="-"/>
            </a:pPr>
            <a:r>
              <a:rPr lang="es-ES"/>
              <a:t>Al tener una foto de fondo los textos deben ser concisos.</a:t>
            </a:r>
            <a:endParaRPr/>
          </a:p>
          <a:p>
            <a:pPr marL="171450" lvl="0" indent="-171450" algn="l" rtl="0">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marL="171450" lvl="0" indent="-171450" algn="l" rtl="0">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82" name="Google Shape;8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Escriba en esta diapositiva el titulo de la presentación y si lo desea puede agregar los temas que va exponer.</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Si va a dejar solo el titulo déjelo centrado en la diapositiva.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color blanco en tipografía Arial.</a:t>
            </a:r>
            <a:endParaRPr dirty="0"/>
          </a:p>
        </p:txBody>
      </p:sp>
      <p:sp>
        <p:nvSpPr>
          <p:cNvPr id="79" name="Google Shape;7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6</a:t>
            </a:fld>
            <a:endParaRPr/>
          </a:p>
        </p:txBody>
      </p:sp>
    </p:spTree>
    <p:extLst>
      <p:ext uri="{BB962C8B-B14F-4D97-AF65-F5344CB8AC3E}">
        <p14:creationId xmlns:p14="http://schemas.microsoft.com/office/powerpoint/2010/main" val="81059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8</a:t>
            </a:fld>
            <a:endParaRPr/>
          </a:p>
        </p:txBody>
      </p:sp>
    </p:spTree>
    <p:extLst>
      <p:ext uri="{BB962C8B-B14F-4D97-AF65-F5344CB8AC3E}">
        <p14:creationId xmlns:p14="http://schemas.microsoft.com/office/powerpoint/2010/main" val="4937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9</a:t>
            </a:fld>
            <a:endParaRPr/>
          </a:p>
        </p:txBody>
      </p:sp>
    </p:spTree>
    <p:extLst>
      <p:ext uri="{BB962C8B-B14F-4D97-AF65-F5344CB8AC3E}">
        <p14:creationId xmlns:p14="http://schemas.microsoft.com/office/powerpoint/2010/main" val="316086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10</a:t>
            </a:fld>
            <a:endParaRPr/>
          </a:p>
        </p:txBody>
      </p:sp>
    </p:spTree>
    <p:extLst>
      <p:ext uri="{BB962C8B-B14F-4D97-AF65-F5344CB8AC3E}">
        <p14:creationId xmlns:p14="http://schemas.microsoft.com/office/powerpoint/2010/main" val="215310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0385A-8D1B-4A99-A354-85D5CB4A52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FE6233A-88E2-47BF-B1C1-5F5FB5C81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449DD66-CED0-4D52-A99A-B1CDC542D866}"/>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5" name="Marcador de pie de página 4">
            <a:extLst>
              <a:ext uri="{FF2B5EF4-FFF2-40B4-BE49-F238E27FC236}">
                <a16:creationId xmlns:a16="http://schemas.microsoft.com/office/drawing/2014/main" id="{C9BE2BAE-FFC3-43F8-B6E4-CD9932F224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638FC5-7401-4538-ACC5-F56FC9C7298C}"/>
              </a:ext>
            </a:extLst>
          </p:cNvPr>
          <p:cNvSpPr>
            <a:spLocks noGrp="1"/>
          </p:cNvSpPr>
          <p:nvPr>
            <p:ph type="sldNum" sz="quarter" idx="12"/>
          </p:nvPr>
        </p:nvSpPr>
        <p:spPr/>
        <p:txBody>
          <a:bodyPr/>
          <a:lstStyle/>
          <a:p>
            <a:fld id="{94F37C72-64FE-4743-97C8-3F5AA480D6C3}" type="slidenum">
              <a:rPr lang="es-CO" smtClean="0"/>
              <a:t>‹#›</a:t>
            </a:fld>
            <a:endParaRPr lang="es-CO"/>
          </a:p>
        </p:txBody>
      </p:sp>
    </p:spTree>
    <p:extLst>
      <p:ext uri="{BB962C8B-B14F-4D97-AF65-F5344CB8AC3E}">
        <p14:creationId xmlns:p14="http://schemas.microsoft.com/office/powerpoint/2010/main" val="269895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433CE-8610-4E19-A193-9232C2B76D0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1CAB11C-A2EE-4FE1-95DD-35DD3E1D325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44BD354-108B-43B5-902C-D77E233143B9}"/>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5" name="Marcador de pie de página 4">
            <a:extLst>
              <a:ext uri="{FF2B5EF4-FFF2-40B4-BE49-F238E27FC236}">
                <a16:creationId xmlns:a16="http://schemas.microsoft.com/office/drawing/2014/main" id="{6E63BBC2-C7B0-4F99-822F-29C5C7909AD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AB9712B-A374-433E-A7E3-7B01462ADFC5}"/>
              </a:ext>
            </a:extLst>
          </p:cNvPr>
          <p:cNvSpPr>
            <a:spLocks noGrp="1"/>
          </p:cNvSpPr>
          <p:nvPr>
            <p:ph type="sldNum" sz="quarter" idx="12"/>
          </p:nvPr>
        </p:nvSpPr>
        <p:spPr/>
        <p:txBody>
          <a:bodyPr/>
          <a:lstStyle/>
          <a:p>
            <a:fld id="{94F37C72-64FE-4743-97C8-3F5AA480D6C3}" type="slidenum">
              <a:rPr lang="es-CO" smtClean="0"/>
              <a:t>‹#›</a:t>
            </a:fld>
            <a:endParaRPr lang="es-CO"/>
          </a:p>
        </p:txBody>
      </p:sp>
    </p:spTree>
    <p:extLst>
      <p:ext uri="{BB962C8B-B14F-4D97-AF65-F5344CB8AC3E}">
        <p14:creationId xmlns:p14="http://schemas.microsoft.com/office/powerpoint/2010/main" val="355750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1F4E27-631A-421F-8CC0-950A2A33B50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F4F74BD-A923-4D77-A61E-462B528853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5AAA32-896A-4712-B47B-89F222379456}"/>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5" name="Marcador de pie de página 4">
            <a:extLst>
              <a:ext uri="{FF2B5EF4-FFF2-40B4-BE49-F238E27FC236}">
                <a16:creationId xmlns:a16="http://schemas.microsoft.com/office/drawing/2014/main" id="{4C66817E-2F26-49D4-9D40-E8E6CB7F37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93394CB-B79E-43EE-A997-803D00572B7F}"/>
              </a:ext>
            </a:extLst>
          </p:cNvPr>
          <p:cNvSpPr>
            <a:spLocks noGrp="1"/>
          </p:cNvSpPr>
          <p:nvPr>
            <p:ph type="sldNum" sz="quarter" idx="12"/>
          </p:nvPr>
        </p:nvSpPr>
        <p:spPr/>
        <p:txBody>
          <a:bodyPr/>
          <a:lstStyle/>
          <a:p>
            <a:fld id="{94F37C72-64FE-4743-97C8-3F5AA480D6C3}" type="slidenum">
              <a:rPr lang="es-CO" smtClean="0"/>
              <a:t>‹#›</a:t>
            </a:fld>
            <a:endParaRPr lang="es-CO"/>
          </a:p>
        </p:txBody>
      </p:sp>
    </p:spTree>
    <p:extLst>
      <p:ext uri="{BB962C8B-B14F-4D97-AF65-F5344CB8AC3E}">
        <p14:creationId xmlns:p14="http://schemas.microsoft.com/office/powerpoint/2010/main" val="1778214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5"/>
        <p:cNvGrpSpPr/>
        <p:nvPr/>
      </p:nvGrpSpPr>
      <p:grpSpPr>
        <a:xfrm>
          <a:off x="0" y="0"/>
          <a:ext cx="0" cy="0"/>
          <a:chOff x="0" y="0"/>
          <a:chExt cx="0" cy="0"/>
        </a:xfrm>
      </p:grpSpPr>
      <p:pic>
        <p:nvPicPr>
          <p:cNvPr id="16" name="Google Shape;16;p10" descr="Plantilla-presentaciones_naranja_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76943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1"/>
        <p:cNvGrpSpPr/>
        <p:nvPr/>
      </p:nvGrpSpPr>
      <p:grpSpPr>
        <a:xfrm>
          <a:off x="0" y="0"/>
          <a:ext cx="0" cy="0"/>
          <a:chOff x="0" y="0"/>
          <a:chExt cx="0" cy="0"/>
        </a:xfrm>
      </p:grpSpPr>
      <p:pic>
        <p:nvPicPr>
          <p:cNvPr id="22" name="Google Shape;22;p13" descr="plantillappt_05.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5851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7"/>
        <p:cNvGrpSpPr/>
        <p:nvPr/>
      </p:nvGrpSpPr>
      <p:grpSpPr>
        <a:xfrm>
          <a:off x="0" y="0"/>
          <a:ext cx="0" cy="0"/>
          <a:chOff x="0" y="0"/>
          <a:chExt cx="0" cy="0"/>
        </a:xfrm>
      </p:grpSpPr>
      <p:pic>
        <p:nvPicPr>
          <p:cNvPr id="18" name="Google Shape;18;p11" descr="Plantilla presentaciones_naranja_Mesa de trabajo 1 copi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96628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cabezado de sección">
  <p:cSld name="1_Encabezado de sección">
    <p:spTree>
      <p:nvGrpSpPr>
        <p:cNvPr id="1" name="Shape 19"/>
        <p:cNvGrpSpPr/>
        <p:nvPr/>
      </p:nvGrpSpPr>
      <p:grpSpPr>
        <a:xfrm>
          <a:off x="0" y="0"/>
          <a:ext cx="0" cy="0"/>
          <a:chOff x="0" y="0"/>
          <a:chExt cx="0" cy="0"/>
        </a:xfrm>
      </p:grpSpPr>
      <p:pic>
        <p:nvPicPr>
          <p:cNvPr id="20" name="Google Shape;20;p12" descr="Plantilla presentaciones_naranja_Mesa de trabajo 1 copia 2.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027083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3"/>
        <p:cNvGrpSpPr/>
        <p:nvPr/>
      </p:nvGrpSpPr>
      <p:grpSpPr>
        <a:xfrm>
          <a:off x="0" y="0"/>
          <a:ext cx="0" cy="0"/>
          <a:chOff x="0" y="0"/>
          <a:chExt cx="0" cy="0"/>
        </a:xfrm>
      </p:grpSpPr>
      <p:pic>
        <p:nvPicPr>
          <p:cNvPr id="24" name="Google Shape;24;p15" descr="Plantilla-presentaciones_naranja_cierre.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35664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420BD-4BA2-4EC4-94A1-656035CC769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3C500BD-2E0E-4EC5-8D70-943103A0453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A23D5F3-9ADC-4787-A036-02CFDCF95487}"/>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5" name="Marcador de pie de página 4">
            <a:extLst>
              <a:ext uri="{FF2B5EF4-FFF2-40B4-BE49-F238E27FC236}">
                <a16:creationId xmlns:a16="http://schemas.microsoft.com/office/drawing/2014/main" id="{4CE4A4B5-A6D5-4D72-9C06-70062330AEB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220A210-002F-4F19-91DE-12D8D4279FB3}"/>
              </a:ext>
            </a:extLst>
          </p:cNvPr>
          <p:cNvSpPr>
            <a:spLocks noGrp="1"/>
          </p:cNvSpPr>
          <p:nvPr>
            <p:ph type="sldNum" sz="quarter" idx="12"/>
          </p:nvPr>
        </p:nvSpPr>
        <p:spPr/>
        <p:txBody>
          <a:bodyPr/>
          <a:lstStyle/>
          <a:p>
            <a:fld id="{94F37C72-64FE-4743-97C8-3F5AA480D6C3}" type="slidenum">
              <a:rPr lang="es-CO" smtClean="0"/>
              <a:t>‹#›</a:t>
            </a:fld>
            <a:endParaRPr lang="es-CO"/>
          </a:p>
        </p:txBody>
      </p:sp>
    </p:spTree>
    <p:extLst>
      <p:ext uri="{BB962C8B-B14F-4D97-AF65-F5344CB8AC3E}">
        <p14:creationId xmlns:p14="http://schemas.microsoft.com/office/powerpoint/2010/main" val="209187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9A225-BA0D-4403-94BD-521A64C21DF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D849000-DAB9-4A7F-98CE-A4DA28E43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053732D-4AAA-4B57-AD85-6565B74DFAC1}"/>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5" name="Marcador de pie de página 4">
            <a:extLst>
              <a:ext uri="{FF2B5EF4-FFF2-40B4-BE49-F238E27FC236}">
                <a16:creationId xmlns:a16="http://schemas.microsoft.com/office/drawing/2014/main" id="{E6F2EA9A-5B93-4B8A-837B-A59907AD056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01D1B8-8ABB-4047-AC38-732D5E60DB7B}"/>
              </a:ext>
            </a:extLst>
          </p:cNvPr>
          <p:cNvSpPr>
            <a:spLocks noGrp="1"/>
          </p:cNvSpPr>
          <p:nvPr>
            <p:ph type="sldNum" sz="quarter" idx="12"/>
          </p:nvPr>
        </p:nvSpPr>
        <p:spPr/>
        <p:txBody>
          <a:bodyPr/>
          <a:lstStyle/>
          <a:p>
            <a:fld id="{94F37C72-64FE-4743-97C8-3F5AA480D6C3}" type="slidenum">
              <a:rPr lang="es-CO" smtClean="0"/>
              <a:t>‹#›</a:t>
            </a:fld>
            <a:endParaRPr lang="es-CO"/>
          </a:p>
        </p:txBody>
      </p:sp>
    </p:spTree>
    <p:extLst>
      <p:ext uri="{BB962C8B-B14F-4D97-AF65-F5344CB8AC3E}">
        <p14:creationId xmlns:p14="http://schemas.microsoft.com/office/powerpoint/2010/main" val="175904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2BE3F-950F-49FD-89F6-6BDB8C573CC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358C6E-6769-4EB4-930C-C91EA3D9C60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7382241-09BD-4879-8F8A-A3DBC4E8159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BC24217-685C-4E66-8F2F-7184843AB2F7}"/>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6" name="Marcador de pie de página 5">
            <a:extLst>
              <a:ext uri="{FF2B5EF4-FFF2-40B4-BE49-F238E27FC236}">
                <a16:creationId xmlns:a16="http://schemas.microsoft.com/office/drawing/2014/main" id="{7570D48F-60E7-4407-AE87-C7E62395D0B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3CAE84B-9417-4AB8-A987-E743CCE5CC95}"/>
              </a:ext>
            </a:extLst>
          </p:cNvPr>
          <p:cNvSpPr>
            <a:spLocks noGrp="1"/>
          </p:cNvSpPr>
          <p:nvPr>
            <p:ph type="sldNum" sz="quarter" idx="12"/>
          </p:nvPr>
        </p:nvSpPr>
        <p:spPr/>
        <p:txBody>
          <a:bodyPr/>
          <a:lstStyle/>
          <a:p>
            <a:fld id="{94F37C72-64FE-4743-97C8-3F5AA480D6C3}" type="slidenum">
              <a:rPr lang="es-CO" smtClean="0"/>
              <a:t>‹#›</a:t>
            </a:fld>
            <a:endParaRPr lang="es-CO"/>
          </a:p>
        </p:txBody>
      </p:sp>
    </p:spTree>
    <p:extLst>
      <p:ext uri="{BB962C8B-B14F-4D97-AF65-F5344CB8AC3E}">
        <p14:creationId xmlns:p14="http://schemas.microsoft.com/office/powerpoint/2010/main" val="135215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E1384-E0AC-4F11-BAEF-25BD871DF00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9C3CC9D-660B-44FD-8A57-B8A2D85E1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9E73A1-BADC-4817-B2A0-2ADC596F64D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BAC9832-8E8A-4C11-85B1-878A7625A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86377B2-9D39-4187-80A4-09F1E40CE08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306252F-2E44-4E77-B06A-23C75C1573EA}"/>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8" name="Marcador de pie de página 7">
            <a:extLst>
              <a:ext uri="{FF2B5EF4-FFF2-40B4-BE49-F238E27FC236}">
                <a16:creationId xmlns:a16="http://schemas.microsoft.com/office/drawing/2014/main" id="{9C1021CF-A8E4-4973-9A3D-2C5CF4CC934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DF5F9AF-C5A9-4BC0-973C-6C551028E845}"/>
              </a:ext>
            </a:extLst>
          </p:cNvPr>
          <p:cNvSpPr>
            <a:spLocks noGrp="1"/>
          </p:cNvSpPr>
          <p:nvPr>
            <p:ph type="sldNum" sz="quarter" idx="12"/>
          </p:nvPr>
        </p:nvSpPr>
        <p:spPr/>
        <p:txBody>
          <a:bodyPr/>
          <a:lstStyle/>
          <a:p>
            <a:fld id="{94F37C72-64FE-4743-97C8-3F5AA480D6C3}" type="slidenum">
              <a:rPr lang="es-CO" smtClean="0"/>
              <a:t>‹#›</a:t>
            </a:fld>
            <a:endParaRPr lang="es-CO"/>
          </a:p>
        </p:txBody>
      </p:sp>
    </p:spTree>
    <p:extLst>
      <p:ext uri="{BB962C8B-B14F-4D97-AF65-F5344CB8AC3E}">
        <p14:creationId xmlns:p14="http://schemas.microsoft.com/office/powerpoint/2010/main" val="209162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2039D-C860-4BD8-BFC8-2A748FF5EDA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A72AC3B-565E-48C9-BA9C-DCADC581FF67}"/>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4" name="Marcador de pie de página 3">
            <a:extLst>
              <a:ext uri="{FF2B5EF4-FFF2-40B4-BE49-F238E27FC236}">
                <a16:creationId xmlns:a16="http://schemas.microsoft.com/office/drawing/2014/main" id="{FC3C6FB6-B8AD-4711-A29A-D3BE6A63EAE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560995E8-ED2D-4C4A-BB0A-81AE402A364C}"/>
              </a:ext>
            </a:extLst>
          </p:cNvPr>
          <p:cNvSpPr>
            <a:spLocks noGrp="1"/>
          </p:cNvSpPr>
          <p:nvPr>
            <p:ph type="sldNum" sz="quarter" idx="12"/>
          </p:nvPr>
        </p:nvSpPr>
        <p:spPr/>
        <p:txBody>
          <a:bodyPr/>
          <a:lstStyle/>
          <a:p>
            <a:fld id="{94F37C72-64FE-4743-97C8-3F5AA480D6C3}" type="slidenum">
              <a:rPr lang="es-CO" smtClean="0"/>
              <a:t>‹#›</a:t>
            </a:fld>
            <a:endParaRPr lang="es-CO"/>
          </a:p>
        </p:txBody>
      </p:sp>
    </p:spTree>
    <p:extLst>
      <p:ext uri="{BB962C8B-B14F-4D97-AF65-F5344CB8AC3E}">
        <p14:creationId xmlns:p14="http://schemas.microsoft.com/office/powerpoint/2010/main" val="297206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900CF4-C8EA-424E-BD68-576F05A67504}"/>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3" name="Marcador de pie de página 2">
            <a:extLst>
              <a:ext uri="{FF2B5EF4-FFF2-40B4-BE49-F238E27FC236}">
                <a16:creationId xmlns:a16="http://schemas.microsoft.com/office/drawing/2014/main" id="{06A1ADE3-BEBE-4AE3-AD33-AB48E21DD3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F3DB13A-23CF-4055-9EEF-964F029A74F7}"/>
              </a:ext>
            </a:extLst>
          </p:cNvPr>
          <p:cNvSpPr>
            <a:spLocks noGrp="1"/>
          </p:cNvSpPr>
          <p:nvPr>
            <p:ph type="sldNum" sz="quarter" idx="12"/>
          </p:nvPr>
        </p:nvSpPr>
        <p:spPr/>
        <p:txBody>
          <a:bodyPr/>
          <a:lstStyle/>
          <a:p>
            <a:fld id="{94F37C72-64FE-4743-97C8-3F5AA480D6C3}" type="slidenum">
              <a:rPr lang="es-CO" smtClean="0"/>
              <a:t>‹#›</a:t>
            </a:fld>
            <a:endParaRPr lang="es-CO"/>
          </a:p>
        </p:txBody>
      </p:sp>
    </p:spTree>
    <p:extLst>
      <p:ext uri="{BB962C8B-B14F-4D97-AF65-F5344CB8AC3E}">
        <p14:creationId xmlns:p14="http://schemas.microsoft.com/office/powerpoint/2010/main" val="209305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609BA-1E30-4ED5-9849-BD059A4C09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9A0B8BD-0886-4E64-8618-EEA481550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F01F012-76D2-4183-A655-DEC5F2A99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EA5275F-F0B0-4E12-BB33-4DF15DFFF8DB}"/>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6" name="Marcador de pie de página 5">
            <a:extLst>
              <a:ext uri="{FF2B5EF4-FFF2-40B4-BE49-F238E27FC236}">
                <a16:creationId xmlns:a16="http://schemas.microsoft.com/office/drawing/2014/main" id="{692FA878-151C-4213-915D-BF50FC22B7F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DBB7012-08D2-4997-A636-625E78EC4CE7}"/>
              </a:ext>
            </a:extLst>
          </p:cNvPr>
          <p:cNvSpPr>
            <a:spLocks noGrp="1"/>
          </p:cNvSpPr>
          <p:nvPr>
            <p:ph type="sldNum" sz="quarter" idx="12"/>
          </p:nvPr>
        </p:nvSpPr>
        <p:spPr/>
        <p:txBody>
          <a:bodyPr/>
          <a:lstStyle/>
          <a:p>
            <a:fld id="{94F37C72-64FE-4743-97C8-3F5AA480D6C3}" type="slidenum">
              <a:rPr lang="es-CO" smtClean="0"/>
              <a:t>‹#›</a:t>
            </a:fld>
            <a:endParaRPr lang="es-CO"/>
          </a:p>
        </p:txBody>
      </p:sp>
    </p:spTree>
    <p:extLst>
      <p:ext uri="{BB962C8B-B14F-4D97-AF65-F5344CB8AC3E}">
        <p14:creationId xmlns:p14="http://schemas.microsoft.com/office/powerpoint/2010/main" val="335896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136E8-9EBD-4D32-A332-35A13B49C8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BCD7F1F-3584-409F-902D-3BDF20C71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D06DC3F-C21A-4630-B395-ED27A89BA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7362B2-10D6-47D3-96D7-92E903B4D92F}"/>
              </a:ext>
            </a:extLst>
          </p:cNvPr>
          <p:cNvSpPr>
            <a:spLocks noGrp="1"/>
          </p:cNvSpPr>
          <p:nvPr>
            <p:ph type="dt" sz="half" idx="10"/>
          </p:nvPr>
        </p:nvSpPr>
        <p:spPr/>
        <p:txBody>
          <a:bodyPr/>
          <a:lstStyle/>
          <a:p>
            <a:fld id="{45896B23-B6B7-4DC1-BF89-EF3D7CBACBEB}" type="datetimeFigureOut">
              <a:rPr lang="es-CO" smtClean="0"/>
              <a:t>19/02/2022</a:t>
            </a:fld>
            <a:endParaRPr lang="es-CO"/>
          </a:p>
        </p:txBody>
      </p:sp>
      <p:sp>
        <p:nvSpPr>
          <p:cNvPr id="6" name="Marcador de pie de página 5">
            <a:extLst>
              <a:ext uri="{FF2B5EF4-FFF2-40B4-BE49-F238E27FC236}">
                <a16:creationId xmlns:a16="http://schemas.microsoft.com/office/drawing/2014/main" id="{6B740A85-7E16-4096-81BC-FD8322CF07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B58264B-9582-4135-ABEA-54450DAAA7DB}"/>
              </a:ext>
            </a:extLst>
          </p:cNvPr>
          <p:cNvSpPr>
            <a:spLocks noGrp="1"/>
          </p:cNvSpPr>
          <p:nvPr>
            <p:ph type="sldNum" sz="quarter" idx="12"/>
          </p:nvPr>
        </p:nvSpPr>
        <p:spPr/>
        <p:txBody>
          <a:bodyPr/>
          <a:lstStyle/>
          <a:p>
            <a:fld id="{94F37C72-64FE-4743-97C8-3F5AA480D6C3}" type="slidenum">
              <a:rPr lang="es-CO" smtClean="0"/>
              <a:t>‹#›</a:t>
            </a:fld>
            <a:endParaRPr lang="es-CO"/>
          </a:p>
        </p:txBody>
      </p:sp>
    </p:spTree>
    <p:extLst>
      <p:ext uri="{BB962C8B-B14F-4D97-AF65-F5344CB8AC3E}">
        <p14:creationId xmlns:p14="http://schemas.microsoft.com/office/powerpoint/2010/main" val="187206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99BFF09-1A20-49EC-951F-34DF0178B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EA9AB09-7187-40E5-A806-930BBEE51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2AE0941-BC63-4ACA-8D5D-2D96AB339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96B23-B6B7-4DC1-BF89-EF3D7CBACBEB}" type="datetimeFigureOut">
              <a:rPr lang="es-CO" smtClean="0"/>
              <a:t>19/02/2022</a:t>
            </a:fld>
            <a:endParaRPr lang="es-CO"/>
          </a:p>
        </p:txBody>
      </p:sp>
      <p:sp>
        <p:nvSpPr>
          <p:cNvPr id="5" name="Marcador de pie de página 4">
            <a:extLst>
              <a:ext uri="{FF2B5EF4-FFF2-40B4-BE49-F238E27FC236}">
                <a16:creationId xmlns:a16="http://schemas.microsoft.com/office/drawing/2014/main" id="{9E8E539F-F0A9-457F-9A06-A867A3450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9D85866-C8DF-46C7-9F06-F53A0CFE2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37C72-64FE-4743-97C8-3F5AA480D6C3}" type="slidenum">
              <a:rPr lang="es-CO" smtClean="0"/>
              <a:t>‹#›</a:t>
            </a:fld>
            <a:endParaRPr lang="es-CO"/>
          </a:p>
        </p:txBody>
      </p:sp>
    </p:spTree>
    <p:extLst>
      <p:ext uri="{BB962C8B-B14F-4D97-AF65-F5344CB8AC3E}">
        <p14:creationId xmlns:p14="http://schemas.microsoft.com/office/powerpoint/2010/main" val="338562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Levantamiento%20De%20Informaci&#243;n.docx"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julianforero19/Proyecto_Parking.git"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7.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hyperlink" Target="formatoieee830.docx"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docs.google.com/document/d/1_l7urB3GPrZBMGLj_pIw6XuDzOfZvKMBuS7EDF6odKI/edit?usp=sharin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ENCUESTAS</a:t>
            </a:r>
          </a:p>
        </p:txBody>
      </p:sp>
    </p:spTree>
    <p:extLst>
      <p:ext uri="{BB962C8B-B14F-4D97-AF65-F5344CB8AC3E}">
        <p14:creationId xmlns:p14="http://schemas.microsoft.com/office/powerpoint/2010/main" val="288191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TABULACIÒN DE DATOS</a:t>
            </a:r>
          </a:p>
        </p:txBody>
      </p:sp>
      <p:sp>
        <p:nvSpPr>
          <p:cNvPr id="10" name="CuadroTexto 9">
            <a:hlinkClick r:id="rId3" action="ppaction://hlinkfile"/>
            <a:extLst>
              <a:ext uri="{FF2B5EF4-FFF2-40B4-BE49-F238E27FC236}">
                <a16:creationId xmlns:a16="http://schemas.microsoft.com/office/drawing/2014/main" id="{CB45A7F1-13BC-4A87-94BB-6BCF71E7B80F}"/>
              </a:ext>
            </a:extLst>
          </p:cNvPr>
          <p:cNvSpPr txBox="1"/>
          <p:nvPr/>
        </p:nvSpPr>
        <p:spPr>
          <a:xfrm>
            <a:off x="3726873" y="5575336"/>
            <a:ext cx="4391891" cy="369332"/>
          </a:xfrm>
          <a:prstGeom prst="rect">
            <a:avLst/>
          </a:prstGeom>
          <a:noFill/>
        </p:spPr>
        <p:txBody>
          <a:bodyPr wrap="square" rtlCol="0">
            <a:spAutoFit/>
          </a:bodyPr>
          <a:lstStyle/>
          <a:p>
            <a:pPr algn="ctr"/>
            <a:r>
              <a:rPr lang="es-CO" b="1" dirty="0">
                <a:solidFill>
                  <a:srgbClr val="0070C0"/>
                </a:solidFill>
                <a:latin typeface="Arial" panose="020B0604020202020204" pitchFamily="34" charset="0"/>
                <a:cs typeface="Arial" panose="020B0604020202020204" pitchFamily="34" charset="0"/>
              </a:rPr>
              <a:t>DOCUMENTO</a:t>
            </a:r>
          </a:p>
        </p:txBody>
      </p:sp>
    </p:spTree>
    <p:extLst>
      <p:ext uri="{BB962C8B-B14F-4D97-AF65-F5344CB8AC3E}">
        <p14:creationId xmlns:p14="http://schemas.microsoft.com/office/powerpoint/2010/main" val="141198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8172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32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32F9725-9378-4F7C-AB21-82DFDE890B1B}"/>
              </a:ext>
            </a:extLst>
          </p:cNvPr>
          <p:cNvSpPr txBox="1"/>
          <p:nvPr/>
        </p:nvSpPr>
        <p:spPr>
          <a:xfrm>
            <a:off x="2936978" y="113421"/>
            <a:ext cx="6318044"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C</a:t>
            </a:r>
            <a:r>
              <a:rPr lang="es-CO" sz="2800" b="1" dirty="0">
                <a:solidFill>
                  <a:srgbClr val="0070C0"/>
                </a:solidFill>
                <a:latin typeface="Arial" panose="020B0604020202020204" pitchFamily="34" charset="0"/>
                <a:cs typeface="Arial" panose="020B0604020202020204" pitchFamily="34" charset="0"/>
              </a:rPr>
              <a:t>ONTROL DE VERSIONES GITHUB</a:t>
            </a:r>
          </a:p>
        </p:txBody>
      </p:sp>
      <p:pic>
        <p:nvPicPr>
          <p:cNvPr id="7" name="Imagen 6">
            <a:hlinkClick r:id="rId2"/>
            <a:extLst>
              <a:ext uri="{FF2B5EF4-FFF2-40B4-BE49-F238E27FC236}">
                <a16:creationId xmlns:a16="http://schemas.microsoft.com/office/drawing/2014/main" id="{DA54780C-67EE-4EF4-8E34-D4272667A143}"/>
              </a:ext>
            </a:extLst>
          </p:cNvPr>
          <p:cNvPicPr>
            <a:picLocks noChangeAspect="1"/>
          </p:cNvPicPr>
          <p:nvPr/>
        </p:nvPicPr>
        <p:blipFill>
          <a:blip r:embed="rId3"/>
          <a:stretch>
            <a:fillRect/>
          </a:stretch>
        </p:blipFill>
        <p:spPr>
          <a:xfrm>
            <a:off x="2342550" y="943503"/>
            <a:ext cx="7506900" cy="4554186"/>
          </a:xfrm>
          <a:prstGeom prst="rect">
            <a:avLst/>
          </a:prstGeom>
        </p:spPr>
      </p:pic>
    </p:spTree>
    <p:extLst>
      <p:ext uri="{BB962C8B-B14F-4D97-AF65-F5344CB8AC3E}">
        <p14:creationId xmlns:p14="http://schemas.microsoft.com/office/powerpoint/2010/main" val="3666711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018972" y="600015"/>
            <a:ext cx="6400800"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REQUERIMIENTOS FUNCIONALES</a:t>
            </a:r>
          </a:p>
        </p:txBody>
      </p:sp>
      <p:sp>
        <p:nvSpPr>
          <p:cNvPr id="5"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4868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06887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263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3100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EE50C56-8401-440C-84EF-806490906A21}"/>
              </a:ext>
            </a:extLst>
          </p:cNvPr>
          <p:cNvSpPr txBox="1"/>
          <p:nvPr/>
        </p:nvSpPr>
        <p:spPr>
          <a:xfrm>
            <a:off x="2538248" y="600015"/>
            <a:ext cx="6881524"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REQUERIMIENTOS NO FUNCIONALES</a:t>
            </a:r>
          </a:p>
        </p:txBody>
      </p:sp>
      <p:sp>
        <p:nvSpPr>
          <p:cNvPr id="13" name="Rectangle 4">
            <a:extLst>
              <a:ext uri="{FF2B5EF4-FFF2-40B4-BE49-F238E27FC236}">
                <a16:creationId xmlns:a16="http://schemas.microsoft.com/office/drawing/2014/main" id="{BFF8EB6D-4A98-4737-893D-841F3930E557}"/>
              </a:ext>
            </a:extLst>
          </p:cNvPr>
          <p:cNvSpPr>
            <a:spLocks noChangeArrowheads="1"/>
          </p:cNvSpPr>
          <p:nvPr/>
        </p:nvSpPr>
        <p:spPr bwMode="auto">
          <a:xfrm>
            <a:off x="835905" y="1887866"/>
            <a:ext cx="1382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648388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171A0991-7883-4C0D-B9A2-36C10F9BBDD6}"/>
              </a:ext>
            </a:extLst>
          </p:cNvPr>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72897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7" name="Imagen 6">
            <a:extLst>
              <a:ext uri="{FF2B5EF4-FFF2-40B4-BE49-F238E27FC236}">
                <a16:creationId xmlns:a16="http://schemas.microsoft.com/office/drawing/2014/main" id="{DD3201DB-B6BE-45AC-A418-E2FB8F804A5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1" y="-1"/>
            <a:ext cx="12192001" cy="6900203"/>
          </a:xfrm>
          <a:prstGeom prst="rect">
            <a:avLst/>
          </a:prstGeom>
        </p:spPr>
      </p:pic>
      <p:sp>
        <p:nvSpPr>
          <p:cNvPr id="85" name="Google Shape;85;p16"/>
          <p:cNvSpPr/>
          <p:nvPr/>
        </p:nvSpPr>
        <p:spPr>
          <a:xfrm rot="-5400000">
            <a:off x="6128615" y="798944"/>
            <a:ext cx="7069656" cy="5274017"/>
          </a:xfrm>
          <a:prstGeom prst="rect">
            <a:avLst/>
          </a:prstGeom>
          <a:gradFill>
            <a:gsLst>
              <a:gs pos="0">
                <a:srgbClr val="000000">
                  <a:alpha val="45882"/>
                </a:srgbClr>
              </a:gs>
              <a:gs pos="100000">
                <a:srgbClr val="1F497D">
                  <a:alpha val="0"/>
                </a:srgbClr>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86" name="Google Shape;86;p16"/>
          <p:cNvSpPr txBox="1"/>
          <p:nvPr/>
        </p:nvSpPr>
        <p:spPr>
          <a:xfrm>
            <a:off x="7639781" y="927790"/>
            <a:ext cx="3707024" cy="1217145"/>
          </a:xfrm>
          <a:prstGeom prst="rect">
            <a:avLst/>
          </a:prstGeom>
          <a:noFill/>
          <a:ln>
            <a:noFill/>
          </a:ln>
        </p:spPr>
        <p:txBody>
          <a:bodyPr spcFirstLastPara="1" wrap="square" lIns="121900" tIns="60933" rIns="121900" bIns="60933" anchor="t" anchorCtr="0">
            <a:noAutofit/>
          </a:bodyPr>
          <a:lstStyle/>
          <a:p>
            <a:pPr algn="r"/>
            <a:r>
              <a:rPr lang="es-ES" sz="6000" b="1" dirty="0">
                <a:solidFill>
                  <a:schemeClr val="bg1"/>
                </a:solidFill>
                <a:latin typeface="Arial" panose="020B0604020202020204" pitchFamily="34" charset="0"/>
                <a:cs typeface="Arial" panose="020B0604020202020204" pitchFamily="34" charset="0"/>
              </a:rPr>
              <a:t>QAM</a:t>
            </a:r>
          </a:p>
        </p:txBody>
      </p:sp>
      <p:sp>
        <p:nvSpPr>
          <p:cNvPr id="87" name="Google Shape;87;p16"/>
          <p:cNvSpPr txBox="1"/>
          <p:nvPr/>
        </p:nvSpPr>
        <p:spPr>
          <a:xfrm>
            <a:off x="6558606" y="2342685"/>
            <a:ext cx="4999214" cy="3587525"/>
          </a:xfrm>
          <a:prstGeom prst="rect">
            <a:avLst/>
          </a:prstGeom>
          <a:noFill/>
          <a:ln>
            <a:noFill/>
          </a:ln>
        </p:spPr>
        <p:txBody>
          <a:bodyPr spcFirstLastPara="1" wrap="square" lIns="121900" tIns="60933" rIns="121900" bIns="60933" anchor="t" anchorCtr="0">
            <a:noAutofit/>
          </a:bodyPr>
          <a:lstStyle/>
          <a:p>
            <a:pPr algn="r"/>
            <a:r>
              <a:rPr lang="es-ES" sz="2400" dirty="0">
                <a:solidFill>
                  <a:schemeClr val="lt1"/>
                </a:solidFill>
                <a:latin typeface="Arial" panose="020B0604020202020204" pitchFamily="34" charset="0"/>
                <a:ea typeface="Work Sans"/>
                <a:cs typeface="Arial" panose="020B0604020202020204" pitchFamily="34" charset="0"/>
                <a:sym typeface="Work Sans"/>
              </a:rPr>
              <a:t>Sistema de :</a:t>
            </a:r>
          </a:p>
          <a:p>
            <a:pPr algn="r"/>
            <a:r>
              <a:rPr lang="es-ES" sz="2400" dirty="0">
                <a:solidFill>
                  <a:schemeClr val="lt1"/>
                </a:solidFill>
                <a:latin typeface="Arial" panose="020B0604020202020204" pitchFamily="34" charset="0"/>
                <a:cs typeface="Arial" panose="020B0604020202020204" pitchFamily="34" charset="0"/>
                <a:sym typeface="Work Sans"/>
              </a:rPr>
              <a:t>Angie Judith Echeverry</a:t>
            </a:r>
          </a:p>
          <a:p>
            <a:pPr algn="r"/>
            <a:r>
              <a:rPr lang="es-ES" sz="2400" dirty="0">
                <a:solidFill>
                  <a:schemeClr val="lt1"/>
                </a:solidFill>
                <a:latin typeface="Arial" panose="020B0604020202020204" pitchFamily="34" charset="0"/>
                <a:cs typeface="Arial" panose="020B0604020202020204" pitchFamily="34" charset="0"/>
                <a:sym typeface="Work Sans"/>
              </a:rPr>
              <a:t>Cristian </a:t>
            </a:r>
            <a:r>
              <a:rPr lang="es-ES" sz="2400" dirty="0" err="1">
                <a:solidFill>
                  <a:schemeClr val="lt1"/>
                </a:solidFill>
                <a:latin typeface="Arial" panose="020B0604020202020204" pitchFamily="34" charset="0"/>
                <a:cs typeface="Arial" panose="020B0604020202020204" pitchFamily="34" charset="0"/>
                <a:sym typeface="Work Sans"/>
              </a:rPr>
              <a:t>Benitez</a:t>
            </a:r>
            <a:r>
              <a:rPr lang="es-ES" sz="2400" dirty="0">
                <a:solidFill>
                  <a:schemeClr val="lt1"/>
                </a:solidFill>
                <a:latin typeface="Arial" panose="020B0604020202020204" pitchFamily="34" charset="0"/>
                <a:cs typeface="Arial" panose="020B0604020202020204" pitchFamily="34" charset="0"/>
                <a:sym typeface="Work Sans"/>
              </a:rPr>
              <a:t> Guevara</a:t>
            </a:r>
          </a:p>
          <a:p>
            <a:pPr algn="r"/>
            <a:r>
              <a:rPr lang="es-ES" sz="2400" dirty="0">
                <a:solidFill>
                  <a:schemeClr val="lt1"/>
                </a:solidFill>
                <a:latin typeface="Arial" panose="020B0604020202020204" pitchFamily="34" charset="0"/>
                <a:cs typeface="Arial" panose="020B0604020202020204" pitchFamily="34" charset="0"/>
                <a:sym typeface="Work Sans"/>
              </a:rPr>
              <a:t>Harold Daniel Vargas Quintero</a:t>
            </a:r>
          </a:p>
          <a:p>
            <a:pPr algn="r"/>
            <a:r>
              <a:rPr lang="es-ES" sz="2400" dirty="0">
                <a:solidFill>
                  <a:schemeClr val="lt1"/>
                </a:solidFill>
                <a:latin typeface="Arial" panose="020B0604020202020204" pitchFamily="34" charset="0"/>
                <a:cs typeface="Arial" panose="020B0604020202020204" pitchFamily="34" charset="0"/>
                <a:sym typeface="Work Sans"/>
              </a:rPr>
              <a:t>Juan Esteban Arenas Padua</a:t>
            </a:r>
          </a:p>
          <a:p>
            <a:pPr algn="r"/>
            <a:r>
              <a:rPr lang="es-ES" sz="2400" dirty="0">
                <a:solidFill>
                  <a:schemeClr val="lt1"/>
                </a:solidFill>
                <a:latin typeface="Arial" panose="020B0604020202020204" pitchFamily="34" charset="0"/>
                <a:cs typeface="Arial" panose="020B0604020202020204" pitchFamily="34" charset="0"/>
                <a:sym typeface="Work Sans"/>
              </a:rPr>
              <a:t>Deivid Daniel Celis Paredes</a:t>
            </a:r>
          </a:p>
          <a:p>
            <a:pPr algn="r"/>
            <a:r>
              <a:rPr lang="es-ES" sz="2400" dirty="0" err="1">
                <a:solidFill>
                  <a:schemeClr val="lt1"/>
                </a:solidFill>
                <a:latin typeface="Arial" panose="020B0604020202020204" pitchFamily="34" charset="0"/>
                <a:cs typeface="Arial" panose="020B0604020202020204" pitchFamily="34" charset="0"/>
                <a:sym typeface="Work Sans"/>
              </a:rPr>
              <a:t>Julian</a:t>
            </a:r>
            <a:r>
              <a:rPr lang="es-ES" sz="2400" dirty="0">
                <a:solidFill>
                  <a:schemeClr val="lt1"/>
                </a:solidFill>
                <a:latin typeface="Arial" panose="020B0604020202020204" pitchFamily="34" charset="0"/>
                <a:cs typeface="Arial" panose="020B0604020202020204" pitchFamily="34" charset="0"/>
                <a:sym typeface="Work Sans"/>
              </a:rPr>
              <a:t> David Forero Estrada </a:t>
            </a:r>
          </a:p>
          <a:p>
            <a:pPr algn="r"/>
            <a:endParaRPr sz="2400" dirty="0"/>
          </a:p>
        </p:txBody>
      </p:sp>
      <p:pic>
        <p:nvPicPr>
          <p:cNvPr id="89" name="Google Shape;89;p16" descr="naranja.png"/>
          <p:cNvPicPr preferRelativeResize="0"/>
          <p:nvPr/>
        </p:nvPicPr>
        <p:blipFill rotWithShape="1">
          <a:blip r:embed="rId5">
            <a:alphaModFix/>
          </a:blip>
          <a:srcRect l="21032" t="19996" r="22452" b="17818"/>
          <a:stretch/>
        </p:blipFill>
        <p:spPr>
          <a:xfrm>
            <a:off x="396273" y="387278"/>
            <a:ext cx="801836" cy="804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974836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CuadroTexto 5"/>
          <p:cNvSpPr txBox="1"/>
          <p:nvPr/>
        </p:nvSpPr>
        <p:spPr>
          <a:xfrm>
            <a:off x="1500188" y="685799"/>
            <a:ext cx="8515350" cy="646331"/>
          </a:xfrm>
          <a:prstGeom prst="rect">
            <a:avLst/>
          </a:prstGeom>
          <a:noFill/>
        </p:spPr>
        <p:txBody>
          <a:bodyPr wrap="square" rtlCol="0">
            <a:spAutoFit/>
          </a:bodyPr>
          <a:lstStyle/>
          <a:p>
            <a:pPr algn="ctr"/>
            <a:r>
              <a:rPr lang="es-CO" sz="3600" b="1" dirty="0">
                <a:solidFill>
                  <a:srgbClr val="0070C0"/>
                </a:solidFill>
              </a:rPr>
              <a:t>DIAGRAMA GENERAL</a:t>
            </a:r>
            <a:endParaRPr lang="en-US" sz="3600" b="1" dirty="0">
              <a:solidFill>
                <a:srgbClr val="0070C0"/>
              </a:solidFill>
            </a:endParaRPr>
          </a:p>
        </p:txBody>
      </p:sp>
    </p:spTree>
    <p:extLst>
      <p:ext uri="{BB962C8B-B14F-4D97-AF65-F5344CB8AC3E}">
        <p14:creationId xmlns:p14="http://schemas.microsoft.com/office/powerpoint/2010/main" val="1568686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18508" y="734290"/>
            <a:ext cx="6497781" cy="461665"/>
          </a:xfrm>
          <a:prstGeom prst="rect">
            <a:avLst/>
          </a:prstGeom>
          <a:noFill/>
        </p:spPr>
        <p:txBody>
          <a:bodyPr wrap="square" rtlCol="0">
            <a:spAutoFit/>
          </a:bodyPr>
          <a:lstStyle/>
          <a:p>
            <a:pPr algn="ctr"/>
            <a:r>
              <a:rPr lang="es-CO" sz="2400" b="1" dirty="0">
                <a:solidFill>
                  <a:srgbClr val="0070C0"/>
                </a:solidFill>
                <a:latin typeface="Arial" panose="020B0604020202020204" pitchFamily="34" charset="0"/>
                <a:cs typeface="Arial" panose="020B0604020202020204" pitchFamily="34" charset="0"/>
              </a:rPr>
              <a:t>DOCUMENTACION DE CASOS DE USO</a:t>
            </a:r>
            <a:endParaRPr lang="en-US" sz="24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793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ANEXOS</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hlinkClick r:id="rId3" action="ppaction://hlinkfile"/>
            <a:extLst>
              <a:ext uri="{FF2B5EF4-FFF2-40B4-BE49-F238E27FC236}">
                <a16:creationId xmlns:a16="http://schemas.microsoft.com/office/drawing/2014/main" id="{03EC8784-F841-4BD9-8443-3B6F41DC20A4}"/>
              </a:ext>
            </a:extLst>
          </p:cNvPr>
          <p:cNvSpPr txBox="1"/>
          <p:nvPr/>
        </p:nvSpPr>
        <p:spPr>
          <a:xfrm>
            <a:off x="477449" y="1419771"/>
            <a:ext cx="9791114" cy="369332"/>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DOCUMENTO IEEE830 </a:t>
            </a:r>
          </a:p>
        </p:txBody>
      </p:sp>
      <p:sp>
        <p:nvSpPr>
          <p:cNvPr id="3" name="CuadroTexto 2">
            <a:hlinkClick r:id="rId4"/>
          </p:cNvPr>
          <p:cNvSpPr txBox="1"/>
          <p:nvPr/>
        </p:nvSpPr>
        <p:spPr>
          <a:xfrm>
            <a:off x="477449" y="2563091"/>
            <a:ext cx="4094551" cy="369332"/>
          </a:xfrm>
          <a:prstGeom prst="rect">
            <a:avLst/>
          </a:prstGeom>
          <a:noFill/>
        </p:spPr>
        <p:txBody>
          <a:bodyPr wrap="square" rtlCol="0">
            <a:spAutoFit/>
          </a:bodyPr>
          <a:lstStyle/>
          <a:p>
            <a:r>
              <a:rPr lang="es-CO" dirty="0">
                <a:solidFill>
                  <a:srgbClr val="0070C0"/>
                </a:solidFill>
                <a:latin typeface="Arial" panose="020B0604020202020204" pitchFamily="34" charset="0"/>
                <a:cs typeface="Arial" panose="020B0604020202020204" pitchFamily="34" charset="0"/>
              </a:rPr>
              <a:t>DOCUMENTO DE INVESTIGACION</a:t>
            </a:r>
            <a:endParaRPr lang="en-US"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6625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CuadroTexto 5">
            <a:extLst>
              <a:ext uri="{FF2B5EF4-FFF2-40B4-BE49-F238E27FC236}">
                <a16:creationId xmlns:a16="http://schemas.microsoft.com/office/drawing/2014/main" id="{467AFED2-B661-43CF-B802-606A6A249BDD}"/>
              </a:ext>
            </a:extLst>
          </p:cNvPr>
          <p:cNvSpPr txBox="1"/>
          <p:nvPr/>
        </p:nvSpPr>
        <p:spPr>
          <a:xfrm>
            <a:off x="886265" y="281354"/>
            <a:ext cx="9355015" cy="584775"/>
          </a:xfrm>
          <a:prstGeom prst="rect">
            <a:avLst/>
          </a:prstGeom>
          <a:noFill/>
        </p:spPr>
        <p:txBody>
          <a:bodyPr wrap="square" rtlCol="0">
            <a:spAutoFit/>
          </a:bodyPr>
          <a:lstStyle/>
          <a:p>
            <a:pPr algn="ctr"/>
            <a:r>
              <a:rPr lang="es-ES" sz="3200" b="1" dirty="0">
                <a:solidFill>
                  <a:schemeClr val="bg1"/>
                </a:solidFill>
                <a:latin typeface="Arial" panose="020B0604020202020204" pitchFamily="34" charset="0"/>
                <a:cs typeface="Arial" panose="020B0604020202020204" pitchFamily="34" charset="0"/>
              </a:rPr>
              <a:t>TABLA DE CONTENIDO </a:t>
            </a:r>
            <a:endParaRPr lang="es-CO" sz="3200" b="1" dirty="0">
              <a:solidFill>
                <a:schemeClr val="bg1"/>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81449E7D-7336-438B-9C80-9086C5C87EDA}"/>
              </a:ext>
            </a:extLst>
          </p:cNvPr>
          <p:cNvSpPr txBox="1"/>
          <p:nvPr/>
        </p:nvSpPr>
        <p:spPr>
          <a:xfrm>
            <a:off x="379827" y="948690"/>
            <a:ext cx="9861453" cy="5909310"/>
          </a:xfrm>
          <a:prstGeom prst="rect">
            <a:avLst/>
          </a:prstGeom>
          <a:noFill/>
        </p:spPr>
        <p:txBody>
          <a:bodyPr wrap="square" rtlCol="0">
            <a:spAutoFit/>
          </a:bodyPr>
          <a:lstStyle/>
          <a:p>
            <a:pPr marL="342900" indent="-342900">
              <a:buAutoNum type="arabicParenR"/>
            </a:pPr>
            <a:r>
              <a:rPr lang="es-ES" b="1" dirty="0">
                <a:solidFill>
                  <a:schemeClr val="bg1"/>
                </a:solidFill>
                <a:latin typeface="Arial" panose="020B0604020202020204" pitchFamily="34" charset="0"/>
                <a:cs typeface="Arial" panose="020B0604020202020204" pitchFamily="34" charset="0"/>
              </a:rPr>
              <a:t>Nombre y logo del proyecto</a:t>
            </a:r>
          </a:p>
          <a:p>
            <a:pPr marL="342900" indent="-342900">
              <a:buAutoNum type="arabicParenR"/>
            </a:pPr>
            <a:endParaRPr lang="es-ES" b="1" dirty="0">
              <a:solidFill>
                <a:schemeClr val="bg1"/>
              </a:solidFill>
              <a:latin typeface="Arial" panose="020B0604020202020204" pitchFamily="34" charset="0"/>
              <a:cs typeface="Arial" panose="020B0604020202020204" pitchFamily="34" charset="0"/>
            </a:endParaRPr>
          </a:p>
          <a:p>
            <a:pPr marL="342900" indent="-342900">
              <a:buAutoNum type="arabicParenR"/>
            </a:pPr>
            <a:r>
              <a:rPr lang="es-ES" b="1" dirty="0">
                <a:solidFill>
                  <a:schemeClr val="bg1"/>
                </a:solidFill>
                <a:latin typeface="Arial" panose="020B0604020202020204" pitchFamily="34" charset="0"/>
                <a:cs typeface="Arial" panose="020B0604020202020204" pitchFamily="34" charset="0"/>
              </a:rPr>
              <a:t>Información general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Planteamiento del problema</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 general</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Objetivos específicos </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Alcance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Justificación</a:t>
            </a:r>
          </a:p>
          <a:p>
            <a:r>
              <a:rPr lang="es-ES" b="1" dirty="0">
                <a:solidFill>
                  <a:schemeClr val="bg1"/>
                </a:solidFill>
                <a:latin typeface="Arial" panose="020B0604020202020204" pitchFamily="34" charset="0"/>
                <a:cs typeface="Arial" panose="020B0604020202020204" pitchFamily="34" charset="0"/>
              </a:rPr>
              <a:t>3)Levantamiento de información y tabulación de datos</a:t>
            </a:r>
          </a:p>
          <a:p>
            <a:r>
              <a:rPr lang="es-ES" b="1" dirty="0">
                <a:solidFill>
                  <a:schemeClr val="bg1"/>
                </a:solidFill>
                <a:latin typeface="Arial" panose="020B0604020202020204" pitchFamily="34" charset="0"/>
                <a:cs typeface="Arial" panose="020B0604020202020204" pitchFamily="34" charset="0"/>
              </a:rPr>
              <a:t> </a:t>
            </a:r>
          </a:p>
          <a:p>
            <a:r>
              <a:rPr lang="es-ES" b="1" dirty="0">
                <a:solidFill>
                  <a:schemeClr val="bg1"/>
                </a:solidFill>
                <a:latin typeface="Arial" panose="020B0604020202020204" pitchFamily="34" charset="0"/>
                <a:cs typeface="Arial" panose="020B0604020202020204" pitchFamily="34" charset="0"/>
              </a:rPr>
              <a:t>4)Mapa de procesos y diagramas de flujo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necesidad del cliente</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gestión de ingreso</a:t>
            </a:r>
          </a:p>
          <a:p>
            <a:r>
              <a:rPr lang="es-ES" b="1" dirty="0">
                <a:solidFill>
                  <a:schemeClr val="bg1"/>
                </a:solidFill>
                <a:latin typeface="Arial" panose="020B0604020202020204" pitchFamily="34" charset="0"/>
                <a:cs typeface="Arial" panose="020B0604020202020204" pitchFamily="34" charset="0"/>
              </a:rPr>
              <a:t>5) Control de versiones(GITHUB)</a:t>
            </a:r>
          </a:p>
          <a:p>
            <a:endParaRPr lang="es-ES" b="1" dirty="0">
              <a:solidFill>
                <a:schemeClr val="bg1"/>
              </a:solidFill>
              <a:latin typeface="Arial" panose="020B0604020202020204" pitchFamily="34" charset="0"/>
              <a:cs typeface="Arial" panose="020B0604020202020204" pitchFamily="34" charset="0"/>
            </a:endParaRPr>
          </a:p>
          <a:p>
            <a:r>
              <a:rPr lang="es-ES" b="1" dirty="0">
                <a:solidFill>
                  <a:schemeClr val="bg1"/>
                </a:solidFill>
                <a:latin typeface="Arial" panose="020B0604020202020204" pitchFamily="34" charset="0"/>
                <a:cs typeface="Arial" panose="020B0604020202020204" pitchFamily="34" charset="0"/>
              </a:rPr>
              <a:t>6)Documento IEEE 830</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funcionales</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no funcionales</a:t>
            </a:r>
          </a:p>
          <a:p>
            <a:r>
              <a:rPr lang="es-ES" b="1" dirty="0">
                <a:solidFill>
                  <a:schemeClr val="bg1"/>
                </a:solidFill>
                <a:latin typeface="Arial" panose="020B0604020202020204" pitchFamily="34" charset="0"/>
                <a:cs typeface="Arial" panose="020B0604020202020204" pitchFamily="34" charset="0"/>
              </a:rPr>
              <a:t>7)Diagramas casos de uso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Casos de uso extendido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Formato de documentación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CuadroTexto 2">
            <a:extLst>
              <a:ext uri="{FF2B5EF4-FFF2-40B4-BE49-F238E27FC236}">
                <a16:creationId xmlns:a16="http://schemas.microsoft.com/office/drawing/2014/main" id="{9DB85218-CD41-41C5-8F5E-C811590A3A0A}"/>
              </a:ext>
            </a:extLst>
          </p:cNvPr>
          <p:cNvSpPr txBox="1"/>
          <p:nvPr/>
        </p:nvSpPr>
        <p:spPr>
          <a:xfrm>
            <a:off x="2241451" y="499405"/>
            <a:ext cx="7709095" cy="1569660"/>
          </a:xfrm>
          <a:prstGeom prst="rect">
            <a:avLst/>
          </a:prstGeom>
          <a:noFill/>
        </p:spPr>
        <p:txBody>
          <a:bodyPr wrap="square" rtlCol="0">
            <a:spAutoFit/>
          </a:bodyPr>
          <a:lstStyle/>
          <a:p>
            <a:pPr algn="ctr"/>
            <a:r>
              <a:rPr lang="es-CO" sz="9600" b="1" dirty="0">
                <a:solidFill>
                  <a:srgbClr val="0070C0"/>
                </a:solidFill>
                <a:latin typeface="Arial" panose="020B0604020202020204" pitchFamily="34" charset="0"/>
                <a:cs typeface="Arial" panose="020B0604020202020204" pitchFamily="34" charset="0"/>
              </a:rPr>
              <a:t>QAM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PLANTEAMIENTO DEL PROBLEMA</a:t>
            </a:r>
            <a:endParaRPr lang="es-CO" sz="2800" b="1" dirty="0">
              <a:solidFill>
                <a:srgbClr val="0070C0"/>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CuadroTexto 2">
            <a:extLst>
              <a:ext uri="{FF2B5EF4-FFF2-40B4-BE49-F238E27FC236}">
                <a16:creationId xmlns:a16="http://schemas.microsoft.com/office/drawing/2014/main" id="{BFA7DC27-543D-421A-8BB2-95A8CFB88473}"/>
              </a:ext>
            </a:extLst>
          </p:cNvPr>
          <p:cNvSpPr txBox="1"/>
          <p:nvPr/>
        </p:nvSpPr>
        <p:spPr>
          <a:xfrm>
            <a:off x="2206283" y="494154"/>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OBJETIVO GENERAL</a:t>
            </a:r>
            <a:endParaRPr lang="es-CO" sz="28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258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8F5DA41-2BB2-4B3B-9F0C-47F2FE05DA23}"/>
              </a:ext>
            </a:extLst>
          </p:cNvPr>
          <p:cNvSpPr txBox="1"/>
          <p:nvPr/>
        </p:nvSpPr>
        <p:spPr>
          <a:xfrm>
            <a:off x="2025747" y="492370"/>
            <a:ext cx="7244861" cy="584775"/>
          </a:xfrm>
          <a:prstGeom prst="rect">
            <a:avLst/>
          </a:prstGeom>
          <a:noFill/>
        </p:spPr>
        <p:txBody>
          <a:bodyPr wrap="square" rtlCol="0">
            <a:spAutoFit/>
          </a:bodyPr>
          <a:lstStyle/>
          <a:p>
            <a:pPr algn="ctr"/>
            <a:r>
              <a:rPr lang="es-ES" sz="3200" b="1" dirty="0">
                <a:solidFill>
                  <a:srgbClr val="0070C0"/>
                </a:solidFill>
                <a:latin typeface="Arial" panose="020B0604020202020204" pitchFamily="34" charset="0"/>
                <a:cs typeface="Arial" panose="020B0604020202020204" pitchFamily="34" charset="0"/>
              </a:rPr>
              <a:t>OBJETIVOS ESPECIFICOS</a:t>
            </a:r>
            <a:endParaRPr lang="es-CO" sz="32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274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ALCANCE DEL PROYECTO</a:t>
            </a:r>
            <a:endParaRPr lang="es-CO" sz="28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827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JUSTIFICACIÒN</a:t>
            </a:r>
            <a:endParaRPr lang="es-CO" sz="28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72581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806</Words>
  <Application>Microsoft Office PowerPoint</Application>
  <PresentationFormat>Widescreen</PresentationFormat>
  <Paragraphs>93</Paragraphs>
  <Slides>24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Henry Alfonso Garzon Sanchez</dc:creator>
  <cp:lastModifiedBy>colombia forero estrada</cp:lastModifiedBy>
  <cp:revision>14</cp:revision>
  <dcterms:created xsi:type="dcterms:W3CDTF">2020-05-31T23:40:27Z</dcterms:created>
  <dcterms:modified xsi:type="dcterms:W3CDTF">2022-02-20T01:58:27Z</dcterms:modified>
</cp:coreProperties>
</file>