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7" r:id="rId2"/>
    <p:sldId id="275" r:id="rId3"/>
    <p:sldId id="276" r:id="rId4"/>
    <p:sldId id="258" r:id="rId5"/>
    <p:sldId id="263" r:id="rId6"/>
    <p:sldId id="273" r:id="rId7"/>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8AA230-26E9-4845-90B2-987FEDAD6952}" type="datetimeFigureOut">
              <a:rPr lang="es-CO" smtClean="0"/>
              <a:t>31/05/2020</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39992F-CB38-47BC-A2E9-D6D30D596956}" type="slidenum">
              <a:rPr lang="es-CO" smtClean="0"/>
              <a:t>‹Nº›</a:t>
            </a:fld>
            <a:endParaRPr lang="es-CO"/>
          </a:p>
        </p:txBody>
      </p:sp>
    </p:spTree>
    <p:extLst>
      <p:ext uri="{BB962C8B-B14F-4D97-AF65-F5344CB8AC3E}">
        <p14:creationId xmlns:p14="http://schemas.microsoft.com/office/powerpoint/2010/main" val="1842482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 name="Google Shape;71;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ES"/>
              <a:t>Esta diapositiva no se debe modificar, es la portada y debe permanecer igual para todas las presentaciones</a:t>
            </a:r>
            <a:endParaRPr/>
          </a:p>
        </p:txBody>
      </p:sp>
      <p:sp>
        <p:nvSpPr>
          <p:cNvPr id="72" name="Google Shape;72;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 name="Google Shape;81;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s-ES"/>
              <a:t>Utilice esta diapositiva como introducción de una nueva sección de la presentación o para destacar una frase clave.</a:t>
            </a:r>
            <a:endParaRPr/>
          </a:p>
          <a:p>
            <a:pPr marL="171450" lvl="0" indent="-171450" algn="l" rtl="0">
              <a:spcBef>
                <a:spcPts val="0"/>
              </a:spcBef>
              <a:spcAft>
                <a:spcPts val="0"/>
              </a:spcAft>
              <a:buClr>
                <a:schemeClr val="dk1"/>
              </a:buClr>
              <a:buSzPts val="1200"/>
              <a:buFont typeface="Calibri"/>
              <a:buChar char="-"/>
            </a:pPr>
            <a:r>
              <a:rPr lang="es-ES"/>
              <a:t>Al tener una foto de fondo los textos deben ser concisos.</a:t>
            </a:r>
            <a:endParaRPr/>
          </a:p>
          <a:p>
            <a:pPr marL="171450" lvl="0" indent="-171450" algn="l" rtl="0">
              <a:spcBef>
                <a:spcPts val="0"/>
              </a:spcBef>
              <a:spcAft>
                <a:spcPts val="0"/>
              </a:spcAft>
              <a:buClr>
                <a:schemeClr val="dk1"/>
              </a:buClr>
              <a:buSzPts val="1200"/>
              <a:buFont typeface="Calibri"/>
              <a:buChar char="-"/>
            </a:pPr>
            <a:r>
              <a:rPr lang="es-ES"/>
              <a:t>Los textos debe ir en blanco utilizando la tipografía Arial con un tamaño mínimo de 16 puntos.</a:t>
            </a:r>
            <a:endParaRPr/>
          </a:p>
          <a:p>
            <a:pPr marL="171450" lvl="0" indent="-171450" algn="l" rtl="0">
              <a:spcBef>
                <a:spcPts val="0"/>
              </a:spcBef>
              <a:spcAft>
                <a:spcPts val="0"/>
              </a:spcAft>
              <a:buClr>
                <a:schemeClr val="dk1"/>
              </a:buClr>
              <a:buSzPts val="1200"/>
              <a:buFont typeface="Calibri"/>
              <a:buChar char="-"/>
            </a:pPr>
            <a:r>
              <a:rPr lang="es-ES"/>
              <a:t>Esta diapositiva es completamente editable, usted puede borrar la imagen de fondo e insertar una nueva fotografía. Asegúrese que al momento de hacerlo, no borre el logo del SENA que aparece en la parte superior izquierda, ni tampoco borre el recuadro negro con transparencia del lado derecho ya que este es indispensable para garantizar lectura del texto sobre la imagen. Así mismo recuerde que al insertar la nueva fotografía debe darle en la opción: click derecho 🡪 enviar al fondo.</a:t>
            </a:r>
            <a:endParaRPr/>
          </a:p>
        </p:txBody>
      </p:sp>
      <p:sp>
        <p:nvSpPr>
          <p:cNvPr id="82" name="Google Shape;82;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 name="Google Shape;78;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a:t>Escriba en esta diapositiva el titulo de la presentación y si lo desea puede agregar los temas que va exponer.</a:t>
            </a:r>
            <a:endParaRPr/>
          </a:p>
          <a:p>
            <a:pPr marL="171450" lvl="0" indent="-171450" algn="l" rtl="0">
              <a:lnSpc>
                <a:spcPct val="100000"/>
              </a:lnSpc>
              <a:spcBef>
                <a:spcPts val="0"/>
              </a:spcBef>
              <a:spcAft>
                <a:spcPts val="0"/>
              </a:spcAft>
              <a:buClr>
                <a:schemeClr val="dk1"/>
              </a:buClr>
              <a:buSzPts val="1200"/>
              <a:buFont typeface="Calibri"/>
              <a:buChar char="-"/>
            </a:pPr>
            <a:r>
              <a:rPr lang="es-ES"/>
              <a:t>Si va a dejar solo el titulo déjelo centrado en la diapositiva.</a:t>
            </a:r>
            <a:endParaRPr/>
          </a:p>
          <a:p>
            <a:pPr marL="171450" lvl="0" indent="-171450" algn="l" rtl="0">
              <a:lnSpc>
                <a:spcPct val="100000"/>
              </a:lnSpc>
              <a:spcBef>
                <a:spcPts val="0"/>
              </a:spcBef>
              <a:spcAft>
                <a:spcPts val="0"/>
              </a:spcAft>
              <a:buClr>
                <a:schemeClr val="dk1"/>
              </a:buClr>
              <a:buSzPts val="1200"/>
              <a:buFont typeface="Calibri"/>
              <a:buChar char="-"/>
            </a:pPr>
            <a:r>
              <a:rPr lang="es-ES"/>
              <a:t>Los textos deben ir en color blanco en tipografía Arial.</a:t>
            </a:r>
            <a:endParaRPr/>
          </a:p>
        </p:txBody>
      </p:sp>
      <p:sp>
        <p:nvSpPr>
          <p:cNvPr id="79" name="Google Shape;79;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 name="Google Shape;85;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a:t>En esta diapositiva puede colocar contenidos y acompañarlos con una fotografía.</a:t>
            </a:r>
            <a:endParaRPr/>
          </a:p>
          <a:p>
            <a:pPr marL="171450" lvl="0" indent="-171450" algn="l" rtl="0">
              <a:lnSpc>
                <a:spcPct val="100000"/>
              </a:lnSpc>
              <a:spcBef>
                <a:spcPts val="0"/>
              </a:spcBef>
              <a:spcAft>
                <a:spcPts val="0"/>
              </a:spcAft>
              <a:buClr>
                <a:schemeClr val="dk1"/>
              </a:buClr>
              <a:buSzPts val="1200"/>
              <a:buFont typeface="Calibri"/>
              <a:buChar char="-"/>
            </a:pPr>
            <a:r>
              <a:rPr lang="es-ES"/>
              <a:t>Los textos deben ir en azul (utilice el azul que aparece en la opciones de color de letra - -&gt; colores recientes) en tipografía Arial y justificados.</a:t>
            </a:r>
            <a:endParaRPr/>
          </a:p>
        </p:txBody>
      </p:sp>
      <p:sp>
        <p:nvSpPr>
          <p:cNvPr id="86" name="Google Shape;86;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a:t>Utilice esta diapositiva si necesita incluir textos más extensos.</a:t>
            </a:r>
            <a:endParaRPr/>
          </a:p>
          <a:p>
            <a:pPr marL="171450" lvl="0" indent="-171450" algn="l" rtl="0">
              <a:lnSpc>
                <a:spcPct val="100000"/>
              </a:lnSpc>
              <a:spcBef>
                <a:spcPts val="0"/>
              </a:spcBef>
              <a:spcAft>
                <a:spcPts val="0"/>
              </a:spcAft>
              <a:buClr>
                <a:schemeClr val="dk1"/>
              </a:buClr>
              <a:buSzPts val="1200"/>
              <a:buFont typeface="Calibri"/>
              <a:buChar char="-"/>
            </a:pPr>
            <a:r>
              <a:rPr lang="es-ES"/>
              <a:t>Los textos deben ir en azul (utilice el azul que aparece en la opciones de color de letra - -&gt; colores recientes) en tipografía Arial y justificados.</a:t>
            </a:r>
            <a:endParaRPr/>
          </a:p>
          <a:p>
            <a:pPr marL="171450" lvl="0" indent="-171450" algn="l" rtl="0">
              <a:lnSpc>
                <a:spcPct val="100000"/>
              </a:lnSpc>
              <a:spcBef>
                <a:spcPts val="0"/>
              </a:spcBef>
              <a:spcAft>
                <a:spcPts val="0"/>
              </a:spcAft>
              <a:buClr>
                <a:schemeClr val="dk1"/>
              </a:buClr>
              <a:buSzPts val="1200"/>
              <a:buFont typeface="Calibri"/>
              <a:buChar char="-"/>
            </a:pPr>
            <a:r>
              <a:rPr lang="es-ES"/>
              <a:t>Asegúrese que los textos no se monten sobre la franja verde.</a:t>
            </a:r>
            <a:endParaRPr/>
          </a:p>
        </p:txBody>
      </p:sp>
      <p:sp>
        <p:nvSpPr>
          <p:cNvPr id="124" name="Google Shape;124;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a:t>Utilice esta diapositiva al final de su presentación</a:t>
            </a:r>
            <a:endParaRPr/>
          </a:p>
          <a:p>
            <a:pPr marL="171450" lvl="0" indent="-171450" algn="l" rtl="0">
              <a:lnSpc>
                <a:spcPct val="100000"/>
              </a:lnSpc>
              <a:spcBef>
                <a:spcPts val="0"/>
              </a:spcBef>
              <a:spcAft>
                <a:spcPts val="0"/>
              </a:spcAft>
              <a:buClr>
                <a:schemeClr val="dk1"/>
              </a:buClr>
              <a:buSzPts val="1200"/>
              <a:buFont typeface="Calibri"/>
              <a:buChar char="-"/>
            </a:pPr>
            <a:r>
              <a:rPr lang="es-ES"/>
              <a:t>Esta diapositiva no debe modificarse</a:t>
            </a:r>
            <a:endParaRPr/>
          </a:p>
        </p:txBody>
      </p:sp>
      <p:sp>
        <p:nvSpPr>
          <p:cNvPr id="189" name="Google Shape;189;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6</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00385A-8D1B-4A99-A354-85D5CB4A524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BFE6233A-88E2-47BF-B1C1-5F5FB5C81A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4449DD66-CED0-4D52-A99A-B1CDC542D866}"/>
              </a:ext>
            </a:extLst>
          </p:cNvPr>
          <p:cNvSpPr>
            <a:spLocks noGrp="1"/>
          </p:cNvSpPr>
          <p:nvPr>
            <p:ph type="dt" sz="half" idx="10"/>
          </p:nvPr>
        </p:nvSpPr>
        <p:spPr/>
        <p:txBody>
          <a:bodyPr/>
          <a:lstStyle/>
          <a:p>
            <a:fld id="{45896B23-B6B7-4DC1-BF89-EF3D7CBACBEB}" type="datetimeFigureOut">
              <a:rPr lang="es-CO" smtClean="0"/>
              <a:t>31/05/2020</a:t>
            </a:fld>
            <a:endParaRPr lang="es-CO"/>
          </a:p>
        </p:txBody>
      </p:sp>
      <p:sp>
        <p:nvSpPr>
          <p:cNvPr id="5" name="Marcador de pie de página 4">
            <a:extLst>
              <a:ext uri="{FF2B5EF4-FFF2-40B4-BE49-F238E27FC236}">
                <a16:creationId xmlns:a16="http://schemas.microsoft.com/office/drawing/2014/main" id="{C9BE2BAE-FFC3-43F8-B6E4-CD9932F2249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C638FC5-7401-4538-ACC5-F56FC9C7298C}"/>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2698952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C433CE-8610-4E19-A193-9232C2B76D0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21CAB11C-A2EE-4FE1-95DD-35DD3E1D325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644BD354-108B-43B5-902C-D77E233143B9}"/>
              </a:ext>
            </a:extLst>
          </p:cNvPr>
          <p:cNvSpPr>
            <a:spLocks noGrp="1"/>
          </p:cNvSpPr>
          <p:nvPr>
            <p:ph type="dt" sz="half" idx="10"/>
          </p:nvPr>
        </p:nvSpPr>
        <p:spPr/>
        <p:txBody>
          <a:bodyPr/>
          <a:lstStyle/>
          <a:p>
            <a:fld id="{45896B23-B6B7-4DC1-BF89-EF3D7CBACBEB}" type="datetimeFigureOut">
              <a:rPr lang="es-CO" smtClean="0"/>
              <a:t>31/05/2020</a:t>
            </a:fld>
            <a:endParaRPr lang="es-CO"/>
          </a:p>
        </p:txBody>
      </p:sp>
      <p:sp>
        <p:nvSpPr>
          <p:cNvPr id="5" name="Marcador de pie de página 4">
            <a:extLst>
              <a:ext uri="{FF2B5EF4-FFF2-40B4-BE49-F238E27FC236}">
                <a16:creationId xmlns:a16="http://schemas.microsoft.com/office/drawing/2014/main" id="{6E63BBC2-C7B0-4F99-822F-29C5C7909AD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6AB9712B-A374-433E-A7E3-7B01462ADFC5}"/>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3557507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81F4E27-631A-421F-8CC0-950A2A33B50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BF4F74BD-A923-4D77-A61E-462B528853B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45AAA32-896A-4712-B47B-89F222379456}"/>
              </a:ext>
            </a:extLst>
          </p:cNvPr>
          <p:cNvSpPr>
            <a:spLocks noGrp="1"/>
          </p:cNvSpPr>
          <p:nvPr>
            <p:ph type="dt" sz="half" idx="10"/>
          </p:nvPr>
        </p:nvSpPr>
        <p:spPr/>
        <p:txBody>
          <a:bodyPr/>
          <a:lstStyle/>
          <a:p>
            <a:fld id="{45896B23-B6B7-4DC1-BF89-EF3D7CBACBEB}" type="datetimeFigureOut">
              <a:rPr lang="es-CO" smtClean="0"/>
              <a:t>31/05/2020</a:t>
            </a:fld>
            <a:endParaRPr lang="es-CO"/>
          </a:p>
        </p:txBody>
      </p:sp>
      <p:sp>
        <p:nvSpPr>
          <p:cNvPr id="5" name="Marcador de pie de página 4">
            <a:extLst>
              <a:ext uri="{FF2B5EF4-FFF2-40B4-BE49-F238E27FC236}">
                <a16:creationId xmlns:a16="http://schemas.microsoft.com/office/drawing/2014/main" id="{4C66817E-2F26-49D4-9D40-E8E6CB7F375B}"/>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D93394CB-B79E-43EE-A997-803D00572B7F}"/>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17782149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apositiva de título">
  <p:cSld name="1_Diapositiva de título">
    <p:spTree>
      <p:nvGrpSpPr>
        <p:cNvPr id="1" name="Shape 15"/>
        <p:cNvGrpSpPr/>
        <p:nvPr/>
      </p:nvGrpSpPr>
      <p:grpSpPr>
        <a:xfrm>
          <a:off x="0" y="0"/>
          <a:ext cx="0" cy="0"/>
          <a:chOff x="0" y="0"/>
          <a:chExt cx="0" cy="0"/>
        </a:xfrm>
      </p:grpSpPr>
      <p:pic>
        <p:nvPicPr>
          <p:cNvPr id="16" name="Google Shape;16;p10" descr="Plantilla-presentaciones_naranja_portada.png"/>
          <p:cNvPicPr preferRelativeResize="0"/>
          <p:nvPr/>
        </p:nvPicPr>
        <p:blipFill rotWithShape="1">
          <a:blip r:embed="rId2">
            <a:alphaModFix/>
          </a:blip>
          <a:src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17694374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iseño personalizado">
  <p:cSld name="Diseño personalizado">
    <p:spTree>
      <p:nvGrpSpPr>
        <p:cNvPr id="1" name="Shape 21"/>
        <p:cNvGrpSpPr/>
        <p:nvPr/>
      </p:nvGrpSpPr>
      <p:grpSpPr>
        <a:xfrm>
          <a:off x="0" y="0"/>
          <a:ext cx="0" cy="0"/>
          <a:chOff x="0" y="0"/>
          <a:chExt cx="0" cy="0"/>
        </a:xfrm>
      </p:grpSpPr>
      <p:pic>
        <p:nvPicPr>
          <p:cNvPr id="22" name="Google Shape;22;p13" descr="plantillappt_05.png"/>
          <p:cNvPicPr preferRelativeResize="0"/>
          <p:nvPr/>
        </p:nvPicPr>
        <p:blipFill rotWithShape="1">
          <a:blip r:embed="rId2">
            <a:alphaModFix/>
          </a:blip>
          <a:src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4585170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ítulo y objetos">
  <p:cSld name="1_Título y objetos">
    <p:spTree>
      <p:nvGrpSpPr>
        <p:cNvPr id="1" name="Shape 17"/>
        <p:cNvGrpSpPr/>
        <p:nvPr/>
      </p:nvGrpSpPr>
      <p:grpSpPr>
        <a:xfrm>
          <a:off x="0" y="0"/>
          <a:ext cx="0" cy="0"/>
          <a:chOff x="0" y="0"/>
          <a:chExt cx="0" cy="0"/>
        </a:xfrm>
      </p:grpSpPr>
      <p:pic>
        <p:nvPicPr>
          <p:cNvPr id="18" name="Google Shape;18;p11" descr="Plantilla presentaciones_naranja_Mesa de trabajo 1 copia.png"/>
          <p:cNvPicPr preferRelativeResize="0"/>
          <p:nvPr/>
        </p:nvPicPr>
        <p:blipFill rotWithShape="1">
          <a:blip r:embed="rId2">
            <a:alphaModFix/>
          </a:blip>
          <a:src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9662842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Encabezado de sección">
  <p:cSld name="1_Encabezado de sección">
    <p:spTree>
      <p:nvGrpSpPr>
        <p:cNvPr id="1" name="Shape 19"/>
        <p:cNvGrpSpPr/>
        <p:nvPr/>
      </p:nvGrpSpPr>
      <p:grpSpPr>
        <a:xfrm>
          <a:off x="0" y="0"/>
          <a:ext cx="0" cy="0"/>
          <a:chOff x="0" y="0"/>
          <a:chExt cx="0" cy="0"/>
        </a:xfrm>
      </p:grpSpPr>
      <p:pic>
        <p:nvPicPr>
          <p:cNvPr id="20" name="Google Shape;20;p12" descr="Plantilla presentaciones_naranja_Mesa de trabajo 1 copia 2.png"/>
          <p:cNvPicPr preferRelativeResize="0"/>
          <p:nvPr/>
        </p:nvPicPr>
        <p:blipFill rotWithShape="1">
          <a:blip r:embed="rId2">
            <a:alphaModFix/>
          </a:blip>
          <a:src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40270832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Dos objetos">
  <p:cSld name="1_Dos objetos">
    <p:spTree>
      <p:nvGrpSpPr>
        <p:cNvPr id="1" name="Shape 23"/>
        <p:cNvGrpSpPr/>
        <p:nvPr/>
      </p:nvGrpSpPr>
      <p:grpSpPr>
        <a:xfrm>
          <a:off x="0" y="0"/>
          <a:ext cx="0" cy="0"/>
          <a:chOff x="0" y="0"/>
          <a:chExt cx="0" cy="0"/>
        </a:xfrm>
      </p:grpSpPr>
      <p:pic>
        <p:nvPicPr>
          <p:cNvPr id="24" name="Google Shape;24;p15" descr="Plantilla-presentaciones_naranja_cierre.png"/>
          <p:cNvPicPr preferRelativeResize="0"/>
          <p:nvPr/>
        </p:nvPicPr>
        <p:blipFill rotWithShape="1">
          <a:blip r:embed="rId2">
            <a:alphaModFix/>
          </a:blip>
          <a:src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3356640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0420BD-4BA2-4EC4-94A1-656035CC769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3C500BD-2E0E-4EC5-8D70-943103A0453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CA23D5F3-9ADC-4787-A036-02CFDCF95487}"/>
              </a:ext>
            </a:extLst>
          </p:cNvPr>
          <p:cNvSpPr>
            <a:spLocks noGrp="1"/>
          </p:cNvSpPr>
          <p:nvPr>
            <p:ph type="dt" sz="half" idx="10"/>
          </p:nvPr>
        </p:nvSpPr>
        <p:spPr/>
        <p:txBody>
          <a:bodyPr/>
          <a:lstStyle/>
          <a:p>
            <a:fld id="{45896B23-B6B7-4DC1-BF89-EF3D7CBACBEB}" type="datetimeFigureOut">
              <a:rPr lang="es-CO" smtClean="0"/>
              <a:t>31/05/2020</a:t>
            </a:fld>
            <a:endParaRPr lang="es-CO"/>
          </a:p>
        </p:txBody>
      </p:sp>
      <p:sp>
        <p:nvSpPr>
          <p:cNvPr id="5" name="Marcador de pie de página 4">
            <a:extLst>
              <a:ext uri="{FF2B5EF4-FFF2-40B4-BE49-F238E27FC236}">
                <a16:creationId xmlns:a16="http://schemas.microsoft.com/office/drawing/2014/main" id="{4CE4A4B5-A6D5-4D72-9C06-70062330AEB4}"/>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B220A210-002F-4F19-91DE-12D8D4279FB3}"/>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2091873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79A225-BA0D-4403-94BD-521A64C21DF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BD849000-DAB9-4A7F-98CE-A4DA28E43A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8053732D-4AAA-4B57-AD85-6565B74DFAC1}"/>
              </a:ext>
            </a:extLst>
          </p:cNvPr>
          <p:cNvSpPr>
            <a:spLocks noGrp="1"/>
          </p:cNvSpPr>
          <p:nvPr>
            <p:ph type="dt" sz="half" idx="10"/>
          </p:nvPr>
        </p:nvSpPr>
        <p:spPr/>
        <p:txBody>
          <a:bodyPr/>
          <a:lstStyle/>
          <a:p>
            <a:fld id="{45896B23-B6B7-4DC1-BF89-EF3D7CBACBEB}" type="datetimeFigureOut">
              <a:rPr lang="es-CO" smtClean="0"/>
              <a:t>31/05/2020</a:t>
            </a:fld>
            <a:endParaRPr lang="es-CO"/>
          </a:p>
        </p:txBody>
      </p:sp>
      <p:sp>
        <p:nvSpPr>
          <p:cNvPr id="5" name="Marcador de pie de página 4">
            <a:extLst>
              <a:ext uri="{FF2B5EF4-FFF2-40B4-BE49-F238E27FC236}">
                <a16:creationId xmlns:a16="http://schemas.microsoft.com/office/drawing/2014/main" id="{E6F2EA9A-5B93-4B8A-837B-A59907AD056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D001D1B8-8ABB-4047-AC38-732D5E60DB7B}"/>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1759047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C2BE3F-950F-49FD-89F6-6BDB8C573CC3}"/>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F4358C6E-6769-4EB4-930C-C91EA3D9C60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17382241-09BD-4879-8F8A-A3DBC4E81595}"/>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CBC24217-685C-4E66-8F2F-7184843AB2F7}"/>
              </a:ext>
            </a:extLst>
          </p:cNvPr>
          <p:cNvSpPr>
            <a:spLocks noGrp="1"/>
          </p:cNvSpPr>
          <p:nvPr>
            <p:ph type="dt" sz="half" idx="10"/>
          </p:nvPr>
        </p:nvSpPr>
        <p:spPr/>
        <p:txBody>
          <a:bodyPr/>
          <a:lstStyle/>
          <a:p>
            <a:fld id="{45896B23-B6B7-4DC1-BF89-EF3D7CBACBEB}" type="datetimeFigureOut">
              <a:rPr lang="es-CO" smtClean="0"/>
              <a:t>31/05/2020</a:t>
            </a:fld>
            <a:endParaRPr lang="es-CO"/>
          </a:p>
        </p:txBody>
      </p:sp>
      <p:sp>
        <p:nvSpPr>
          <p:cNvPr id="6" name="Marcador de pie de página 5">
            <a:extLst>
              <a:ext uri="{FF2B5EF4-FFF2-40B4-BE49-F238E27FC236}">
                <a16:creationId xmlns:a16="http://schemas.microsoft.com/office/drawing/2014/main" id="{7570D48F-60E7-4407-AE87-C7E62395D0B9}"/>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13CAE84B-9417-4AB8-A987-E743CCE5CC95}"/>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1352156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AE1384-E0AC-4F11-BAEF-25BD871DF007}"/>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19C3CC9D-660B-44FD-8A57-B8A2D85E1C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0E9E73A1-BADC-4817-B2A0-2ADC596F64D2}"/>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7BAC9832-8E8A-4C11-85B1-878A7625A1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E86377B2-9D39-4187-80A4-09F1E40CE084}"/>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3306252F-2E44-4E77-B06A-23C75C1573EA}"/>
              </a:ext>
            </a:extLst>
          </p:cNvPr>
          <p:cNvSpPr>
            <a:spLocks noGrp="1"/>
          </p:cNvSpPr>
          <p:nvPr>
            <p:ph type="dt" sz="half" idx="10"/>
          </p:nvPr>
        </p:nvSpPr>
        <p:spPr/>
        <p:txBody>
          <a:bodyPr/>
          <a:lstStyle/>
          <a:p>
            <a:fld id="{45896B23-B6B7-4DC1-BF89-EF3D7CBACBEB}" type="datetimeFigureOut">
              <a:rPr lang="es-CO" smtClean="0"/>
              <a:t>31/05/2020</a:t>
            </a:fld>
            <a:endParaRPr lang="es-CO"/>
          </a:p>
        </p:txBody>
      </p:sp>
      <p:sp>
        <p:nvSpPr>
          <p:cNvPr id="8" name="Marcador de pie de página 7">
            <a:extLst>
              <a:ext uri="{FF2B5EF4-FFF2-40B4-BE49-F238E27FC236}">
                <a16:creationId xmlns:a16="http://schemas.microsoft.com/office/drawing/2014/main" id="{9C1021CF-A8E4-4973-9A3D-2C5CF4CC9346}"/>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5DF5F9AF-C5A9-4BC0-973C-6C551028E845}"/>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2091621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52039D-C860-4BD8-BFC8-2A748FF5EDA9}"/>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8A72AC3B-565E-48C9-BA9C-DCADC581FF67}"/>
              </a:ext>
            </a:extLst>
          </p:cNvPr>
          <p:cNvSpPr>
            <a:spLocks noGrp="1"/>
          </p:cNvSpPr>
          <p:nvPr>
            <p:ph type="dt" sz="half" idx="10"/>
          </p:nvPr>
        </p:nvSpPr>
        <p:spPr/>
        <p:txBody>
          <a:bodyPr/>
          <a:lstStyle/>
          <a:p>
            <a:fld id="{45896B23-B6B7-4DC1-BF89-EF3D7CBACBEB}" type="datetimeFigureOut">
              <a:rPr lang="es-CO" smtClean="0"/>
              <a:t>31/05/2020</a:t>
            </a:fld>
            <a:endParaRPr lang="es-CO"/>
          </a:p>
        </p:txBody>
      </p:sp>
      <p:sp>
        <p:nvSpPr>
          <p:cNvPr id="4" name="Marcador de pie de página 3">
            <a:extLst>
              <a:ext uri="{FF2B5EF4-FFF2-40B4-BE49-F238E27FC236}">
                <a16:creationId xmlns:a16="http://schemas.microsoft.com/office/drawing/2014/main" id="{FC3C6FB6-B8AD-4711-A29A-D3BE6A63EAE0}"/>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560995E8-ED2D-4C4A-BB0A-81AE402A364C}"/>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2972068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9900CF4-C8EA-424E-BD68-576F05A67504}"/>
              </a:ext>
            </a:extLst>
          </p:cNvPr>
          <p:cNvSpPr>
            <a:spLocks noGrp="1"/>
          </p:cNvSpPr>
          <p:nvPr>
            <p:ph type="dt" sz="half" idx="10"/>
          </p:nvPr>
        </p:nvSpPr>
        <p:spPr/>
        <p:txBody>
          <a:bodyPr/>
          <a:lstStyle/>
          <a:p>
            <a:fld id="{45896B23-B6B7-4DC1-BF89-EF3D7CBACBEB}" type="datetimeFigureOut">
              <a:rPr lang="es-CO" smtClean="0"/>
              <a:t>31/05/2020</a:t>
            </a:fld>
            <a:endParaRPr lang="es-CO"/>
          </a:p>
        </p:txBody>
      </p:sp>
      <p:sp>
        <p:nvSpPr>
          <p:cNvPr id="3" name="Marcador de pie de página 2">
            <a:extLst>
              <a:ext uri="{FF2B5EF4-FFF2-40B4-BE49-F238E27FC236}">
                <a16:creationId xmlns:a16="http://schemas.microsoft.com/office/drawing/2014/main" id="{06A1ADE3-BEBE-4AE3-AD33-AB48E21DD39A}"/>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0F3DB13A-23CF-4055-9EEF-964F029A74F7}"/>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2093057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609BA-1E30-4ED5-9849-BD059A4C09F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79A0B8BD-0886-4E64-8618-EEA481550C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0F01F012-76D2-4183-A655-DEC5F2A99D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EA5275F-F0B0-4E12-BB33-4DF15DFFF8DB}"/>
              </a:ext>
            </a:extLst>
          </p:cNvPr>
          <p:cNvSpPr>
            <a:spLocks noGrp="1"/>
          </p:cNvSpPr>
          <p:nvPr>
            <p:ph type="dt" sz="half" idx="10"/>
          </p:nvPr>
        </p:nvSpPr>
        <p:spPr/>
        <p:txBody>
          <a:bodyPr/>
          <a:lstStyle/>
          <a:p>
            <a:fld id="{45896B23-B6B7-4DC1-BF89-EF3D7CBACBEB}" type="datetimeFigureOut">
              <a:rPr lang="es-CO" smtClean="0"/>
              <a:t>31/05/2020</a:t>
            </a:fld>
            <a:endParaRPr lang="es-CO"/>
          </a:p>
        </p:txBody>
      </p:sp>
      <p:sp>
        <p:nvSpPr>
          <p:cNvPr id="6" name="Marcador de pie de página 5">
            <a:extLst>
              <a:ext uri="{FF2B5EF4-FFF2-40B4-BE49-F238E27FC236}">
                <a16:creationId xmlns:a16="http://schemas.microsoft.com/office/drawing/2014/main" id="{692FA878-151C-4213-915D-BF50FC22B7FF}"/>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2DBB7012-08D2-4997-A636-625E78EC4CE7}"/>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3358969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F136E8-9EBD-4D32-A332-35A13B49C8D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2BCD7F1F-3584-409F-902D-3BDF20C710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5D06DC3F-C21A-4630-B395-ED27A89BAE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07362B2-10D6-47D3-96D7-92E903B4D92F}"/>
              </a:ext>
            </a:extLst>
          </p:cNvPr>
          <p:cNvSpPr>
            <a:spLocks noGrp="1"/>
          </p:cNvSpPr>
          <p:nvPr>
            <p:ph type="dt" sz="half" idx="10"/>
          </p:nvPr>
        </p:nvSpPr>
        <p:spPr/>
        <p:txBody>
          <a:bodyPr/>
          <a:lstStyle/>
          <a:p>
            <a:fld id="{45896B23-B6B7-4DC1-BF89-EF3D7CBACBEB}" type="datetimeFigureOut">
              <a:rPr lang="es-CO" smtClean="0"/>
              <a:t>31/05/2020</a:t>
            </a:fld>
            <a:endParaRPr lang="es-CO"/>
          </a:p>
        </p:txBody>
      </p:sp>
      <p:sp>
        <p:nvSpPr>
          <p:cNvPr id="6" name="Marcador de pie de página 5">
            <a:extLst>
              <a:ext uri="{FF2B5EF4-FFF2-40B4-BE49-F238E27FC236}">
                <a16:creationId xmlns:a16="http://schemas.microsoft.com/office/drawing/2014/main" id="{6B740A85-7E16-4096-81BC-FD8322CF0736}"/>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B58264B-9582-4135-ABEA-54450DAAA7DB}"/>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1872068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99BFF09-1A20-49EC-951F-34DF0178B9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EA9AB09-7187-40E5-A806-930BBEE51C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C2AE0941-BC63-4ACA-8D5D-2D96AB339B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896B23-B6B7-4DC1-BF89-EF3D7CBACBEB}" type="datetimeFigureOut">
              <a:rPr lang="es-CO" smtClean="0"/>
              <a:t>31/05/2020</a:t>
            </a:fld>
            <a:endParaRPr lang="es-CO"/>
          </a:p>
        </p:txBody>
      </p:sp>
      <p:sp>
        <p:nvSpPr>
          <p:cNvPr id="5" name="Marcador de pie de página 4">
            <a:extLst>
              <a:ext uri="{FF2B5EF4-FFF2-40B4-BE49-F238E27FC236}">
                <a16:creationId xmlns:a16="http://schemas.microsoft.com/office/drawing/2014/main" id="{9E8E539F-F0A9-457F-9A06-A867A3450B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19D85866-C8DF-46C7-9F06-F53A0CFE20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F37C72-64FE-4743-97C8-3F5AA480D6C3}" type="slidenum">
              <a:rPr lang="es-CO" smtClean="0"/>
              <a:t>‹Nº›</a:t>
            </a:fld>
            <a:endParaRPr lang="es-CO"/>
          </a:p>
        </p:txBody>
      </p:sp>
    </p:spTree>
    <p:extLst>
      <p:ext uri="{BB962C8B-B14F-4D97-AF65-F5344CB8AC3E}">
        <p14:creationId xmlns:p14="http://schemas.microsoft.com/office/powerpoint/2010/main" val="3385621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6" descr="EDITORIAL3.jpg"/>
          <p:cNvPicPr preferRelativeResize="0"/>
          <p:nvPr/>
        </p:nvPicPr>
        <p:blipFill rotWithShape="1">
          <a:blip r:embed="rId3">
            <a:alphaModFix/>
          </a:blip>
          <a:srcRect t="14950"/>
          <a:stretch/>
        </p:blipFill>
        <p:spPr>
          <a:xfrm>
            <a:off x="-54226" y="-57320"/>
            <a:ext cx="12300451" cy="6972640"/>
          </a:xfrm>
          <a:prstGeom prst="rect">
            <a:avLst/>
          </a:prstGeom>
          <a:noFill/>
          <a:ln>
            <a:noFill/>
          </a:ln>
        </p:spPr>
      </p:pic>
      <p:sp>
        <p:nvSpPr>
          <p:cNvPr id="85" name="Google Shape;85;p16"/>
          <p:cNvSpPr/>
          <p:nvPr/>
        </p:nvSpPr>
        <p:spPr>
          <a:xfrm rot="-5400000">
            <a:off x="6128615" y="798944"/>
            <a:ext cx="7069656" cy="5274017"/>
          </a:xfrm>
          <a:prstGeom prst="rect">
            <a:avLst/>
          </a:prstGeom>
          <a:gradFill>
            <a:gsLst>
              <a:gs pos="0">
                <a:srgbClr val="000000">
                  <a:alpha val="45882"/>
                </a:srgbClr>
              </a:gs>
              <a:gs pos="100000">
                <a:srgbClr val="1F497D">
                  <a:alpha val="0"/>
                </a:srgbClr>
              </a:gs>
            </a:gsLst>
            <a:lin ang="16200000" scaled="0"/>
          </a:gradFill>
          <a:ln>
            <a:noFill/>
          </a:ln>
          <a:effectLst>
            <a:outerShdw blurRad="40000" dist="23000" dir="5400000" rotWithShape="0">
              <a:srgbClr val="000000">
                <a:alpha val="34901"/>
              </a:srgbClr>
            </a:outerShdw>
          </a:effectLst>
        </p:spPr>
        <p:txBody>
          <a:bodyPr spcFirstLastPara="1" wrap="square" lIns="121900" tIns="60933" rIns="121900" bIns="60933" anchor="ctr" anchorCtr="0">
            <a:noAutofit/>
          </a:bodyPr>
          <a:lstStyle/>
          <a:p>
            <a:pPr algn="ctr"/>
            <a:endParaRPr sz="2400">
              <a:solidFill>
                <a:schemeClr val="lt1"/>
              </a:solidFill>
              <a:latin typeface="Calibri"/>
              <a:ea typeface="Calibri"/>
              <a:cs typeface="Calibri"/>
              <a:sym typeface="Calibri"/>
            </a:endParaRPr>
          </a:p>
        </p:txBody>
      </p:sp>
      <p:sp>
        <p:nvSpPr>
          <p:cNvPr id="86" name="Google Shape;86;p16"/>
          <p:cNvSpPr txBox="1"/>
          <p:nvPr/>
        </p:nvSpPr>
        <p:spPr>
          <a:xfrm>
            <a:off x="7850796" y="1026665"/>
            <a:ext cx="3707024" cy="1217145"/>
          </a:xfrm>
          <a:prstGeom prst="rect">
            <a:avLst/>
          </a:prstGeom>
          <a:noFill/>
          <a:ln>
            <a:noFill/>
          </a:ln>
        </p:spPr>
        <p:txBody>
          <a:bodyPr spcFirstLastPara="1" wrap="square" lIns="121900" tIns="60933" rIns="121900" bIns="60933" anchor="t" anchorCtr="0">
            <a:noAutofit/>
          </a:bodyPr>
          <a:lstStyle/>
          <a:p>
            <a:pPr algn="r"/>
            <a:r>
              <a:rPr lang="es-ES" sz="3200" b="1" dirty="0">
                <a:solidFill>
                  <a:schemeClr val="lt1"/>
                </a:solidFill>
                <a:latin typeface="Work Sans"/>
                <a:ea typeface="Work Sans"/>
                <a:cs typeface="Work Sans"/>
                <a:sym typeface="Work Sans"/>
              </a:rPr>
              <a:t>NOMBRE APLICACIÓN </a:t>
            </a:r>
            <a:endParaRPr sz="2400" dirty="0"/>
          </a:p>
        </p:txBody>
      </p:sp>
      <p:sp>
        <p:nvSpPr>
          <p:cNvPr id="87" name="Google Shape;87;p16"/>
          <p:cNvSpPr txBox="1"/>
          <p:nvPr/>
        </p:nvSpPr>
        <p:spPr>
          <a:xfrm>
            <a:off x="9029614" y="2243810"/>
            <a:ext cx="3115988" cy="779700"/>
          </a:xfrm>
          <a:prstGeom prst="rect">
            <a:avLst/>
          </a:prstGeom>
          <a:noFill/>
          <a:ln>
            <a:noFill/>
          </a:ln>
        </p:spPr>
        <p:txBody>
          <a:bodyPr spcFirstLastPara="1" wrap="square" lIns="121900" tIns="60933" rIns="121900" bIns="60933" anchor="t" anchorCtr="0">
            <a:noAutofit/>
          </a:bodyPr>
          <a:lstStyle/>
          <a:p>
            <a:pPr algn="r"/>
            <a:r>
              <a:rPr lang="es-ES" sz="2133" dirty="0">
                <a:solidFill>
                  <a:schemeClr val="lt1"/>
                </a:solidFill>
                <a:latin typeface="Work Sans"/>
                <a:ea typeface="Work Sans"/>
                <a:cs typeface="Work Sans"/>
                <a:sym typeface="Work Sans"/>
              </a:rPr>
              <a:t>Sistema de XXXXXX</a:t>
            </a:r>
            <a:endParaRPr sz="2400" dirty="0"/>
          </a:p>
        </p:txBody>
      </p:sp>
      <p:pic>
        <p:nvPicPr>
          <p:cNvPr id="88" name="Google Shape;88;p16"/>
          <p:cNvPicPr preferRelativeResize="0"/>
          <p:nvPr/>
        </p:nvPicPr>
        <p:blipFill rotWithShape="1">
          <a:blip r:embed="rId4">
            <a:alphaModFix/>
          </a:blip>
          <a:srcRect/>
          <a:stretch/>
        </p:blipFill>
        <p:spPr>
          <a:xfrm rot="10800000" flipH="1">
            <a:off x="9663443" y="1489999"/>
            <a:ext cx="1748836" cy="60959"/>
          </a:xfrm>
          <a:prstGeom prst="rect">
            <a:avLst/>
          </a:prstGeom>
          <a:noFill/>
          <a:ln>
            <a:noFill/>
          </a:ln>
        </p:spPr>
      </p:pic>
      <p:pic>
        <p:nvPicPr>
          <p:cNvPr id="89" name="Google Shape;89;p16" descr="naranja.png"/>
          <p:cNvPicPr preferRelativeResize="0"/>
          <p:nvPr/>
        </p:nvPicPr>
        <p:blipFill rotWithShape="1">
          <a:blip r:embed="rId5">
            <a:alphaModFix/>
          </a:blip>
          <a:srcRect l="21032" t="19996" r="22452" b="17818"/>
          <a:stretch/>
        </p:blipFill>
        <p:spPr>
          <a:xfrm>
            <a:off x="396273" y="387278"/>
            <a:ext cx="801836" cy="804925"/>
          </a:xfrm>
          <a:prstGeom prst="rect">
            <a:avLst/>
          </a:prstGeom>
          <a:noFill/>
          <a:ln>
            <a:noFill/>
          </a:ln>
        </p:spPr>
      </p:pic>
      <p:pic>
        <p:nvPicPr>
          <p:cNvPr id="8" name="Google Shape;88;p16">
            <a:extLst>
              <a:ext uri="{FF2B5EF4-FFF2-40B4-BE49-F238E27FC236}">
                <a16:creationId xmlns:a16="http://schemas.microsoft.com/office/drawing/2014/main" id="{9D3EEB45-2776-45AB-97A8-4BB73455660E}"/>
              </a:ext>
            </a:extLst>
          </p:cNvPr>
          <p:cNvPicPr preferRelativeResize="0"/>
          <p:nvPr/>
        </p:nvPicPr>
        <p:blipFill rotWithShape="1">
          <a:blip r:embed="rId4">
            <a:alphaModFix/>
          </a:blip>
          <a:srcRect/>
          <a:stretch/>
        </p:blipFill>
        <p:spPr>
          <a:xfrm rot="10800000" flipH="1">
            <a:off x="8838772" y="2105202"/>
            <a:ext cx="2719049" cy="6095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2" name="Google Shape;82;p2"/>
          <p:cNvSpPr txBox="1"/>
          <p:nvPr/>
        </p:nvSpPr>
        <p:spPr>
          <a:xfrm>
            <a:off x="2250600" y="2990967"/>
            <a:ext cx="6507600" cy="1998800"/>
          </a:xfrm>
          <a:prstGeom prst="rect">
            <a:avLst/>
          </a:prstGeom>
          <a:noFill/>
          <a:ln>
            <a:noFill/>
          </a:ln>
        </p:spPr>
        <p:txBody>
          <a:bodyPr spcFirstLastPara="1" wrap="square" lIns="121900" tIns="121900" rIns="121900" bIns="121900" anchor="t" anchorCtr="0">
            <a:noAutofit/>
          </a:bodyPr>
          <a:lstStyle/>
          <a:p>
            <a:pPr algn="just">
              <a:lnSpc>
                <a:spcPct val="115000"/>
              </a:lnSpc>
              <a:buClr>
                <a:srgbClr val="000000"/>
              </a:buClr>
              <a:buSzPts val="1800"/>
            </a:pPr>
            <a:endParaRPr sz="2400" dirty="0">
              <a:solidFill>
                <a:srgbClr val="FFFFFF"/>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317</Words>
  <Application>Microsoft Office PowerPoint</Application>
  <PresentationFormat>Panorámica</PresentationFormat>
  <Paragraphs>23</Paragraphs>
  <Slides>6</Slides>
  <Notes>6</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vt:i4>
      </vt:variant>
    </vt:vector>
  </HeadingPairs>
  <TitlesOfParts>
    <vt:vector size="11" baseType="lpstr">
      <vt:lpstr>Arial</vt:lpstr>
      <vt:lpstr>Calibri</vt:lpstr>
      <vt:lpstr>Calibri Light</vt:lpstr>
      <vt:lpstr>Work Sans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Henry Alfonso Garzon Sanchez</dc:creator>
  <cp:lastModifiedBy>Henry Alfonso Garzon Sanchez</cp:lastModifiedBy>
  <cp:revision>2</cp:revision>
  <dcterms:created xsi:type="dcterms:W3CDTF">2020-05-31T23:40:27Z</dcterms:created>
  <dcterms:modified xsi:type="dcterms:W3CDTF">2020-05-31T23:41:55Z</dcterms:modified>
</cp:coreProperties>
</file>