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7.xml" ContentType="application/vnd.openxmlformats-officedocument.theme+xml"/>
  <Override PartName="/ppt/slideLayouts/slideLayout20.xml" ContentType="application/vnd.openxmlformats-officedocument.presentationml.slideLayout+xml"/>
  <Override PartName="/ppt/theme/theme8.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9.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10.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11.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12.xml" ContentType="application/vnd.openxmlformats-officedocument.theme+xml"/>
  <Override PartName="/ppt/slideLayouts/slideLayout38.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67" r:id="rId3"/>
    <p:sldMasterId id="2147483671" r:id="rId4"/>
    <p:sldMasterId id="2147483673" r:id="rId5"/>
    <p:sldMasterId id="2147483677" r:id="rId6"/>
    <p:sldMasterId id="2147483680" r:id="rId7"/>
    <p:sldMasterId id="2147483684" r:id="rId8"/>
    <p:sldMasterId id="2147483690" r:id="rId9"/>
    <p:sldMasterId id="2147483698" r:id="rId10"/>
    <p:sldMasterId id="2147483702" r:id="rId11"/>
    <p:sldMasterId id="2147483705" r:id="rId12"/>
    <p:sldMasterId id="2147483709" r:id="rId13"/>
  </p:sldMasterIdLst>
  <p:notesMasterIdLst>
    <p:notesMasterId r:id="rId114"/>
  </p:notesMasterIdLst>
  <p:handoutMasterIdLst>
    <p:handoutMasterId r:id="rId115"/>
  </p:handoutMasterIdLst>
  <p:sldIdLst>
    <p:sldId id="256" r:id="rId14"/>
    <p:sldId id="374" r:id="rId15"/>
    <p:sldId id="258" r:id="rId16"/>
    <p:sldId id="416" r:id="rId17"/>
    <p:sldId id="259" r:id="rId18"/>
    <p:sldId id="260" r:id="rId19"/>
    <p:sldId id="261" r:id="rId20"/>
    <p:sldId id="262" r:id="rId21"/>
    <p:sldId id="264" r:id="rId22"/>
    <p:sldId id="265" r:id="rId23"/>
    <p:sldId id="266" r:id="rId24"/>
    <p:sldId id="267" r:id="rId25"/>
    <p:sldId id="268" r:id="rId26"/>
    <p:sldId id="269" r:id="rId27"/>
    <p:sldId id="270" r:id="rId28"/>
    <p:sldId id="271" r:id="rId29"/>
    <p:sldId id="272" r:id="rId30"/>
    <p:sldId id="274" r:id="rId31"/>
    <p:sldId id="275" r:id="rId32"/>
    <p:sldId id="276" r:id="rId33"/>
    <p:sldId id="277" r:id="rId34"/>
    <p:sldId id="375" r:id="rId35"/>
    <p:sldId id="278" r:id="rId36"/>
    <p:sldId id="279" r:id="rId37"/>
    <p:sldId id="280" r:id="rId38"/>
    <p:sldId id="281" r:id="rId39"/>
    <p:sldId id="282" r:id="rId40"/>
    <p:sldId id="283"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4" r:id="rId59"/>
    <p:sldId id="305" r:id="rId60"/>
    <p:sldId id="306" r:id="rId61"/>
    <p:sldId id="307" r:id="rId62"/>
    <p:sldId id="308" r:id="rId63"/>
    <p:sldId id="378" r:id="rId64"/>
    <p:sldId id="379" r:id="rId65"/>
    <p:sldId id="380" r:id="rId66"/>
    <p:sldId id="381" r:id="rId67"/>
    <p:sldId id="382" r:id="rId68"/>
    <p:sldId id="383" r:id="rId69"/>
    <p:sldId id="384" r:id="rId70"/>
    <p:sldId id="385" r:id="rId71"/>
    <p:sldId id="386" r:id="rId72"/>
    <p:sldId id="387" r:id="rId73"/>
    <p:sldId id="388" r:id="rId74"/>
    <p:sldId id="389" r:id="rId75"/>
    <p:sldId id="390" r:id="rId76"/>
    <p:sldId id="391" r:id="rId77"/>
    <p:sldId id="392" r:id="rId78"/>
    <p:sldId id="393" r:id="rId79"/>
    <p:sldId id="394" r:id="rId80"/>
    <p:sldId id="395" r:id="rId81"/>
    <p:sldId id="396" r:id="rId82"/>
    <p:sldId id="406" r:id="rId83"/>
    <p:sldId id="407" r:id="rId84"/>
    <p:sldId id="408" r:id="rId85"/>
    <p:sldId id="409" r:id="rId86"/>
    <p:sldId id="410" r:id="rId87"/>
    <p:sldId id="411" r:id="rId88"/>
    <p:sldId id="412" r:id="rId89"/>
    <p:sldId id="398" r:id="rId90"/>
    <p:sldId id="414" r:id="rId91"/>
    <p:sldId id="399" r:id="rId92"/>
    <p:sldId id="400" r:id="rId93"/>
    <p:sldId id="401" r:id="rId94"/>
    <p:sldId id="402" r:id="rId95"/>
    <p:sldId id="403" r:id="rId96"/>
    <p:sldId id="404" r:id="rId97"/>
    <p:sldId id="413" r:id="rId98"/>
    <p:sldId id="415" r:id="rId99"/>
    <p:sldId id="315" r:id="rId100"/>
    <p:sldId id="316" r:id="rId101"/>
    <p:sldId id="317" r:id="rId102"/>
    <p:sldId id="318" r:id="rId103"/>
    <p:sldId id="417" r:id="rId104"/>
    <p:sldId id="418" r:id="rId105"/>
    <p:sldId id="419" r:id="rId106"/>
    <p:sldId id="420" r:id="rId107"/>
    <p:sldId id="421" r:id="rId108"/>
    <p:sldId id="320" r:id="rId109"/>
    <p:sldId id="367" r:id="rId110"/>
    <p:sldId id="368" r:id="rId111"/>
    <p:sldId id="369" r:id="rId112"/>
    <p:sldId id="422" r:id="rId1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62" autoAdjust="0"/>
    <p:restoredTop sz="94660"/>
  </p:normalViewPr>
  <p:slideViewPr>
    <p:cSldViewPr snapToGrid="0">
      <p:cViewPr varScale="1">
        <p:scale>
          <a:sx n="72" d="100"/>
          <a:sy n="72" d="100"/>
        </p:scale>
        <p:origin x="144" y="56"/>
      </p:cViewPr>
      <p:guideLst/>
    </p:cSldViewPr>
  </p:slideViewPr>
  <p:notesTextViewPr>
    <p:cViewPr>
      <p:scale>
        <a:sx n="1" d="1"/>
        <a:sy n="1" d="1"/>
      </p:scale>
      <p:origin x="0" y="0"/>
    </p:cViewPr>
  </p:notesText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3.xml"/><Relationship Id="rId117" Type="http://schemas.openxmlformats.org/officeDocument/2006/relationships/viewProps" Target="viewProps.xml"/><Relationship Id="rId21" Type="http://schemas.openxmlformats.org/officeDocument/2006/relationships/slide" Target="slides/slide8.xml"/><Relationship Id="rId42" Type="http://schemas.openxmlformats.org/officeDocument/2006/relationships/slide" Target="slides/slide29.xml"/><Relationship Id="rId47" Type="http://schemas.openxmlformats.org/officeDocument/2006/relationships/slide" Target="slides/slide34.xml"/><Relationship Id="rId63" Type="http://schemas.openxmlformats.org/officeDocument/2006/relationships/slide" Target="slides/slide50.xml"/><Relationship Id="rId68" Type="http://schemas.openxmlformats.org/officeDocument/2006/relationships/slide" Target="slides/slide55.xml"/><Relationship Id="rId84" Type="http://schemas.openxmlformats.org/officeDocument/2006/relationships/slide" Target="slides/slide71.xml"/><Relationship Id="rId89" Type="http://schemas.openxmlformats.org/officeDocument/2006/relationships/slide" Target="slides/slide76.xml"/><Relationship Id="rId112" Type="http://schemas.openxmlformats.org/officeDocument/2006/relationships/slide" Target="slides/slide99.xml"/><Relationship Id="rId16" Type="http://schemas.openxmlformats.org/officeDocument/2006/relationships/slide" Target="slides/slide3.xml"/><Relationship Id="rId107" Type="http://schemas.openxmlformats.org/officeDocument/2006/relationships/slide" Target="slides/slide94.xml"/><Relationship Id="rId11" Type="http://schemas.openxmlformats.org/officeDocument/2006/relationships/slideMaster" Target="slideMasters/slideMaster11.xml"/><Relationship Id="rId32" Type="http://schemas.openxmlformats.org/officeDocument/2006/relationships/slide" Target="slides/slide19.xml"/><Relationship Id="rId37" Type="http://schemas.openxmlformats.org/officeDocument/2006/relationships/slide" Target="slides/slide24.xml"/><Relationship Id="rId53" Type="http://schemas.openxmlformats.org/officeDocument/2006/relationships/slide" Target="slides/slide40.xml"/><Relationship Id="rId58" Type="http://schemas.openxmlformats.org/officeDocument/2006/relationships/slide" Target="slides/slide45.xml"/><Relationship Id="rId74" Type="http://schemas.openxmlformats.org/officeDocument/2006/relationships/slide" Target="slides/slide61.xml"/><Relationship Id="rId79" Type="http://schemas.openxmlformats.org/officeDocument/2006/relationships/slide" Target="slides/slide66.xml"/><Relationship Id="rId102" Type="http://schemas.openxmlformats.org/officeDocument/2006/relationships/slide" Target="slides/slide89.xml"/><Relationship Id="rId5" Type="http://schemas.openxmlformats.org/officeDocument/2006/relationships/slideMaster" Target="slideMasters/slideMaster5.xml"/><Relationship Id="rId90" Type="http://schemas.openxmlformats.org/officeDocument/2006/relationships/slide" Target="slides/slide77.xml"/><Relationship Id="rId95" Type="http://schemas.openxmlformats.org/officeDocument/2006/relationships/slide" Target="slides/slide82.xml"/><Relationship Id="rId22" Type="http://schemas.openxmlformats.org/officeDocument/2006/relationships/slide" Target="slides/slide9.xml"/><Relationship Id="rId27" Type="http://schemas.openxmlformats.org/officeDocument/2006/relationships/slide" Target="slides/slide14.xml"/><Relationship Id="rId43" Type="http://schemas.openxmlformats.org/officeDocument/2006/relationships/slide" Target="slides/slide30.xml"/><Relationship Id="rId48" Type="http://schemas.openxmlformats.org/officeDocument/2006/relationships/slide" Target="slides/slide35.xml"/><Relationship Id="rId64" Type="http://schemas.openxmlformats.org/officeDocument/2006/relationships/slide" Target="slides/slide51.xml"/><Relationship Id="rId69" Type="http://schemas.openxmlformats.org/officeDocument/2006/relationships/slide" Target="slides/slide56.xml"/><Relationship Id="rId113" Type="http://schemas.openxmlformats.org/officeDocument/2006/relationships/slide" Target="slides/slide100.xml"/><Relationship Id="rId118" Type="http://schemas.openxmlformats.org/officeDocument/2006/relationships/theme" Target="theme/theme1.xml"/><Relationship Id="rId80" Type="http://schemas.openxmlformats.org/officeDocument/2006/relationships/slide" Target="slides/slide67.xml"/><Relationship Id="rId85" Type="http://schemas.openxmlformats.org/officeDocument/2006/relationships/slide" Target="slides/slide72.xml"/><Relationship Id="rId12" Type="http://schemas.openxmlformats.org/officeDocument/2006/relationships/slideMaster" Target="slideMasters/slideMaster12.xml"/><Relationship Id="rId17" Type="http://schemas.openxmlformats.org/officeDocument/2006/relationships/slide" Target="slides/slide4.xml"/><Relationship Id="rId33" Type="http://schemas.openxmlformats.org/officeDocument/2006/relationships/slide" Target="slides/slide20.xml"/><Relationship Id="rId38" Type="http://schemas.openxmlformats.org/officeDocument/2006/relationships/slide" Target="slides/slide25.xml"/><Relationship Id="rId59" Type="http://schemas.openxmlformats.org/officeDocument/2006/relationships/slide" Target="slides/slide46.xml"/><Relationship Id="rId103" Type="http://schemas.openxmlformats.org/officeDocument/2006/relationships/slide" Target="slides/slide90.xml"/><Relationship Id="rId108" Type="http://schemas.openxmlformats.org/officeDocument/2006/relationships/slide" Target="slides/slide95.xml"/><Relationship Id="rId54" Type="http://schemas.openxmlformats.org/officeDocument/2006/relationships/slide" Target="slides/slide41.xml"/><Relationship Id="rId70" Type="http://schemas.openxmlformats.org/officeDocument/2006/relationships/slide" Target="slides/slide57.xml"/><Relationship Id="rId75" Type="http://schemas.openxmlformats.org/officeDocument/2006/relationships/slide" Target="slides/slide62.xml"/><Relationship Id="rId91" Type="http://schemas.openxmlformats.org/officeDocument/2006/relationships/slide" Target="slides/slide78.xml"/><Relationship Id="rId96" Type="http://schemas.openxmlformats.org/officeDocument/2006/relationships/slide" Target="slides/slide83.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0.xml"/><Relationship Id="rId28" Type="http://schemas.openxmlformats.org/officeDocument/2006/relationships/slide" Target="slides/slide15.xml"/><Relationship Id="rId49" Type="http://schemas.openxmlformats.org/officeDocument/2006/relationships/slide" Target="slides/slide36.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Master" Target="slideMasters/slideMaster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slide" Target="slides/slide52.xml"/><Relationship Id="rId73" Type="http://schemas.openxmlformats.org/officeDocument/2006/relationships/slide" Target="slides/slide60.xml"/><Relationship Id="rId78" Type="http://schemas.openxmlformats.org/officeDocument/2006/relationships/slide" Target="slides/slide65.xml"/><Relationship Id="rId81" Type="http://schemas.openxmlformats.org/officeDocument/2006/relationships/slide" Target="slides/slide68.xml"/><Relationship Id="rId86" Type="http://schemas.openxmlformats.org/officeDocument/2006/relationships/slide" Target="slides/slide73.xml"/><Relationship Id="rId94" Type="http://schemas.openxmlformats.org/officeDocument/2006/relationships/slide" Target="slides/slide81.xml"/><Relationship Id="rId99" Type="http://schemas.openxmlformats.org/officeDocument/2006/relationships/slide" Target="slides/slide86.xml"/><Relationship Id="rId101" Type="http://schemas.openxmlformats.org/officeDocument/2006/relationships/slide" Target="slides/slide88.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5.xml"/><Relationship Id="rId39" Type="http://schemas.openxmlformats.org/officeDocument/2006/relationships/slide" Target="slides/slide26.xml"/><Relationship Id="rId109" Type="http://schemas.openxmlformats.org/officeDocument/2006/relationships/slide" Target="slides/slide96.xml"/><Relationship Id="rId34" Type="http://schemas.openxmlformats.org/officeDocument/2006/relationships/slide" Target="slides/slide21.xml"/><Relationship Id="rId50" Type="http://schemas.openxmlformats.org/officeDocument/2006/relationships/slide" Target="slides/slide37.xml"/><Relationship Id="rId55" Type="http://schemas.openxmlformats.org/officeDocument/2006/relationships/slide" Target="slides/slide42.xml"/><Relationship Id="rId76" Type="http://schemas.openxmlformats.org/officeDocument/2006/relationships/slide" Target="slides/slide63.xml"/><Relationship Id="rId97" Type="http://schemas.openxmlformats.org/officeDocument/2006/relationships/slide" Target="slides/slide84.xml"/><Relationship Id="rId104" Type="http://schemas.openxmlformats.org/officeDocument/2006/relationships/slide" Target="slides/slide91.xml"/><Relationship Id="rId7" Type="http://schemas.openxmlformats.org/officeDocument/2006/relationships/slideMaster" Target="slideMasters/slideMaster7.xml"/><Relationship Id="rId71" Type="http://schemas.openxmlformats.org/officeDocument/2006/relationships/slide" Target="slides/slide58.xml"/><Relationship Id="rId92" Type="http://schemas.openxmlformats.org/officeDocument/2006/relationships/slide" Target="slides/slide79.xml"/><Relationship Id="rId2" Type="http://schemas.openxmlformats.org/officeDocument/2006/relationships/slideMaster" Target="slideMasters/slideMaster2.xml"/><Relationship Id="rId29" Type="http://schemas.openxmlformats.org/officeDocument/2006/relationships/slide" Target="slides/slide16.xml"/><Relationship Id="rId24" Type="http://schemas.openxmlformats.org/officeDocument/2006/relationships/slide" Target="slides/slide11.xml"/><Relationship Id="rId40" Type="http://schemas.openxmlformats.org/officeDocument/2006/relationships/slide" Target="slides/slide27.xml"/><Relationship Id="rId45" Type="http://schemas.openxmlformats.org/officeDocument/2006/relationships/slide" Target="slides/slide32.xml"/><Relationship Id="rId66" Type="http://schemas.openxmlformats.org/officeDocument/2006/relationships/slide" Target="slides/slide53.xml"/><Relationship Id="rId87" Type="http://schemas.openxmlformats.org/officeDocument/2006/relationships/slide" Target="slides/slide74.xml"/><Relationship Id="rId110" Type="http://schemas.openxmlformats.org/officeDocument/2006/relationships/slide" Target="slides/slide97.xml"/><Relationship Id="rId115" Type="http://schemas.openxmlformats.org/officeDocument/2006/relationships/handoutMaster" Target="handoutMasters/handoutMaster1.xml"/><Relationship Id="rId61" Type="http://schemas.openxmlformats.org/officeDocument/2006/relationships/slide" Target="slides/slide48.xml"/><Relationship Id="rId82" Type="http://schemas.openxmlformats.org/officeDocument/2006/relationships/slide" Target="slides/slide69.xml"/><Relationship Id="rId19" Type="http://schemas.openxmlformats.org/officeDocument/2006/relationships/slide" Target="slides/slide6.xml"/><Relationship Id="rId14" Type="http://schemas.openxmlformats.org/officeDocument/2006/relationships/slide" Target="slides/slide1.xml"/><Relationship Id="rId30" Type="http://schemas.openxmlformats.org/officeDocument/2006/relationships/slide" Target="slides/slide17.xml"/><Relationship Id="rId35" Type="http://schemas.openxmlformats.org/officeDocument/2006/relationships/slide" Target="slides/slide22.xml"/><Relationship Id="rId56" Type="http://schemas.openxmlformats.org/officeDocument/2006/relationships/slide" Target="slides/slide43.xml"/><Relationship Id="rId77" Type="http://schemas.openxmlformats.org/officeDocument/2006/relationships/slide" Target="slides/slide64.xml"/><Relationship Id="rId100" Type="http://schemas.openxmlformats.org/officeDocument/2006/relationships/slide" Target="slides/slide87.xml"/><Relationship Id="rId105" Type="http://schemas.openxmlformats.org/officeDocument/2006/relationships/slide" Target="slides/slide92.xml"/><Relationship Id="rId8" Type="http://schemas.openxmlformats.org/officeDocument/2006/relationships/slideMaster" Target="slideMasters/slideMaster8.xml"/><Relationship Id="rId51" Type="http://schemas.openxmlformats.org/officeDocument/2006/relationships/slide" Target="slides/slide38.xml"/><Relationship Id="rId72" Type="http://schemas.openxmlformats.org/officeDocument/2006/relationships/slide" Target="slides/slide59.xml"/><Relationship Id="rId93" Type="http://schemas.openxmlformats.org/officeDocument/2006/relationships/slide" Target="slides/slide80.xml"/><Relationship Id="rId98" Type="http://schemas.openxmlformats.org/officeDocument/2006/relationships/slide" Target="slides/slide85.xml"/><Relationship Id="rId3" Type="http://schemas.openxmlformats.org/officeDocument/2006/relationships/slideMaster" Target="slideMasters/slideMaster3.xml"/><Relationship Id="rId25" Type="http://schemas.openxmlformats.org/officeDocument/2006/relationships/slide" Target="slides/slide12.xml"/><Relationship Id="rId46" Type="http://schemas.openxmlformats.org/officeDocument/2006/relationships/slide" Target="slides/slide33.xml"/><Relationship Id="rId67" Type="http://schemas.openxmlformats.org/officeDocument/2006/relationships/slide" Target="slides/slide54.xml"/><Relationship Id="rId116" Type="http://schemas.openxmlformats.org/officeDocument/2006/relationships/presProps" Target="presProps.xml"/><Relationship Id="rId20" Type="http://schemas.openxmlformats.org/officeDocument/2006/relationships/slide" Target="slides/slide7.xml"/><Relationship Id="rId41" Type="http://schemas.openxmlformats.org/officeDocument/2006/relationships/slide" Target="slides/slide28.xml"/><Relationship Id="rId62" Type="http://schemas.openxmlformats.org/officeDocument/2006/relationships/slide" Target="slides/slide49.xml"/><Relationship Id="rId83" Type="http://schemas.openxmlformats.org/officeDocument/2006/relationships/slide" Target="slides/slide70.xml"/><Relationship Id="rId88" Type="http://schemas.openxmlformats.org/officeDocument/2006/relationships/slide" Target="slides/slide75.xml"/><Relationship Id="rId111" Type="http://schemas.openxmlformats.org/officeDocument/2006/relationships/slide" Target="slides/slide98.xml"/><Relationship Id="rId15" Type="http://schemas.openxmlformats.org/officeDocument/2006/relationships/slide" Target="slides/slide2.xml"/><Relationship Id="rId36" Type="http://schemas.openxmlformats.org/officeDocument/2006/relationships/slide" Target="slides/slide23.xml"/><Relationship Id="rId57" Type="http://schemas.openxmlformats.org/officeDocument/2006/relationships/slide" Target="slides/slide44.xml"/><Relationship Id="rId106" Type="http://schemas.openxmlformats.org/officeDocument/2006/relationships/slide" Target="slides/slide9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77D024-737A-4C92-8ADE-5AA09FCA3E14}" type="datetimeFigureOut">
              <a:rPr lang="es-CO" smtClean="0"/>
              <a:t>2/08/2022</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B53E89-27F7-4261-9B05-3EFA0A3661E6}" type="slidenum">
              <a:rPr lang="es-CO" smtClean="0"/>
              <a:t>‹Nº›</a:t>
            </a:fld>
            <a:endParaRPr lang="es-CO"/>
          </a:p>
        </p:txBody>
      </p:sp>
    </p:spTree>
    <p:extLst>
      <p:ext uri="{BB962C8B-B14F-4D97-AF65-F5344CB8AC3E}">
        <p14:creationId xmlns:p14="http://schemas.microsoft.com/office/powerpoint/2010/main" val="490797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404A1-3535-4C8F-A709-F6CB095E3264}" type="datetimeFigureOut">
              <a:rPr lang="es-CO" smtClean="0"/>
              <a:t>2/08/2022</a:t>
            </a:fld>
            <a:endParaRPr lang="es-C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B3E83-5E55-4C41-9A60-0DE6BDFB1096}" type="slidenum">
              <a:rPr lang="es-CO" smtClean="0"/>
              <a:t>‹Nº›</a:t>
            </a:fld>
            <a:endParaRPr lang="es-CO"/>
          </a:p>
        </p:txBody>
      </p:sp>
    </p:spTree>
    <p:extLst>
      <p:ext uri="{BB962C8B-B14F-4D97-AF65-F5344CB8AC3E}">
        <p14:creationId xmlns:p14="http://schemas.microsoft.com/office/powerpoint/2010/main" val="1358215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dirty="0"/>
              <a:t>This is the System Maintenance Form showing the predefined generic HOST with the Inbound IFD Identification Order tab selected.  The top frame is collapsed so the arrows to modify the identification order of the assigned IFDs is visible.</a:t>
            </a:r>
          </a:p>
          <a:p>
            <a:endParaRPr lang="en-US" dirty="0"/>
          </a:p>
        </p:txBody>
      </p:sp>
      <p:sp>
        <p:nvSpPr>
          <p:cNvPr id="4" name="Slide Number Placeholder 3"/>
          <p:cNvSpPr>
            <a:spLocks noGrp="1"/>
          </p:cNvSpPr>
          <p:nvPr>
            <p:ph type="sldNum" sz="quarter" idx="10"/>
          </p:nvPr>
        </p:nvSpPr>
        <p:spPr/>
        <p:txBody>
          <a:bodyPr/>
          <a:lstStyle/>
          <a:p>
            <a:pPr>
              <a:defRPr/>
            </a:pPr>
            <a:fld id="{F08AC27F-F06F-424D-941F-BBFCE7CD1B49}" type="slidenum">
              <a:rPr lang="en-US" smtClean="0"/>
              <a:pPr>
                <a:defRPr/>
              </a:pPr>
              <a:t>27</a:t>
            </a:fld>
            <a:endParaRPr lang="en-US" dirty="0"/>
          </a:p>
        </p:txBody>
      </p:sp>
    </p:spTree>
    <p:extLst>
      <p:ext uri="{BB962C8B-B14F-4D97-AF65-F5344CB8AC3E}">
        <p14:creationId xmlns:p14="http://schemas.microsoft.com/office/powerpoint/2010/main" val="1826298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Used for both Inbound and Outbound.</a:t>
            </a:r>
          </a:p>
          <a:p>
            <a:r>
              <a:rPr lang="en-US" dirty="0"/>
              <a:t>Update</a:t>
            </a:r>
            <a:r>
              <a:rPr lang="en-US" baseline="0" dirty="0"/>
              <a:t> status of an event back to EC</a:t>
            </a:r>
            <a:endParaRPr lang="en-US" dirty="0"/>
          </a:p>
          <a:p>
            <a:r>
              <a:rPr lang="en-US" dirty="0"/>
              <a:t>Create</a:t>
            </a:r>
            <a:r>
              <a:rPr lang="en-US" baseline="0" dirty="0"/>
              <a:t> IFD</a:t>
            </a:r>
          </a:p>
          <a:p>
            <a:r>
              <a:rPr lang="en-US" baseline="0" dirty="0"/>
              <a:t>Send IFD</a:t>
            </a:r>
          </a:p>
          <a:p>
            <a:r>
              <a:rPr lang="en-US" baseline="0" dirty="0"/>
              <a:t>Reset ALL or </a:t>
            </a:r>
            <a:r>
              <a:rPr lang="en-US" baseline="0" dirty="0" err="1"/>
              <a:t>Errored</a:t>
            </a:r>
            <a:r>
              <a:rPr lang="en-US" baseline="0" dirty="0"/>
              <a:t> IFD for send</a:t>
            </a:r>
            <a:br>
              <a:rPr lang="en-US" baseline="0" dirty="0"/>
            </a:br>
            <a:endParaRPr lang="en-US" dirty="0"/>
          </a:p>
        </p:txBody>
      </p:sp>
      <p:sp>
        <p:nvSpPr>
          <p:cNvPr id="4" name="Slide Number Placeholder 3"/>
          <p:cNvSpPr>
            <a:spLocks noGrp="1"/>
          </p:cNvSpPr>
          <p:nvPr>
            <p:ph type="sldNum" sz="quarter" idx="10"/>
          </p:nvPr>
        </p:nvSpPr>
        <p:spPr/>
        <p:txBody>
          <a:bodyPr/>
          <a:lstStyle/>
          <a:p>
            <a:pPr>
              <a:defRPr/>
            </a:pPr>
            <a:fld id="{F08AC27F-F06F-424D-941F-BBFCE7CD1B49}" type="slidenum">
              <a:rPr lang="en-US" smtClean="0"/>
              <a:pPr>
                <a:defRPr/>
              </a:pPr>
              <a:t>89</a:t>
            </a:fld>
            <a:endParaRPr lang="en-US" dirty="0"/>
          </a:p>
        </p:txBody>
      </p:sp>
    </p:spTree>
    <p:extLst>
      <p:ext uri="{BB962C8B-B14F-4D97-AF65-F5344CB8AC3E}">
        <p14:creationId xmlns:p14="http://schemas.microsoft.com/office/powerpoint/2010/main" val="2765497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Used to view all Events logged in the system</a:t>
            </a:r>
          </a:p>
          <a:p>
            <a:r>
              <a:rPr lang="en-US" dirty="0"/>
              <a:t>Can look at</a:t>
            </a:r>
            <a:r>
              <a:rPr lang="en-US" baseline="0" dirty="0"/>
              <a:t> event data</a:t>
            </a:r>
          </a:p>
          <a:p>
            <a:r>
              <a:rPr lang="en-US" baseline="0" dirty="0"/>
              <a:t>Reprocess Events</a:t>
            </a:r>
          </a:p>
          <a:p>
            <a:r>
              <a:rPr lang="en-US" baseline="0" dirty="0"/>
              <a:t>Reset </a:t>
            </a:r>
            <a:r>
              <a:rPr lang="en-US" baseline="0" dirty="0" err="1"/>
              <a:t>Errored</a:t>
            </a:r>
            <a:r>
              <a:rPr lang="en-US" baseline="0" dirty="0"/>
              <a:t> Events</a:t>
            </a:r>
          </a:p>
          <a:p>
            <a:r>
              <a:rPr lang="en-US" baseline="0" dirty="0"/>
              <a:t>Create IFDs</a:t>
            </a:r>
          </a:p>
          <a:p>
            <a:r>
              <a:rPr lang="en-US" baseline="0" dirty="0"/>
              <a:t>Send IFDs</a:t>
            </a:r>
          </a:p>
          <a:p>
            <a:r>
              <a:rPr lang="en-US" baseline="0" dirty="0"/>
              <a:t>Delete Events</a:t>
            </a:r>
            <a:endParaRPr lang="en-US" dirty="0"/>
          </a:p>
        </p:txBody>
      </p:sp>
      <p:sp>
        <p:nvSpPr>
          <p:cNvPr id="4" name="Slide Number Placeholder 3"/>
          <p:cNvSpPr>
            <a:spLocks noGrp="1"/>
          </p:cNvSpPr>
          <p:nvPr>
            <p:ph type="sldNum" sz="quarter" idx="10"/>
          </p:nvPr>
        </p:nvSpPr>
        <p:spPr/>
        <p:txBody>
          <a:bodyPr/>
          <a:lstStyle/>
          <a:p>
            <a:pPr>
              <a:defRPr/>
            </a:pPr>
            <a:fld id="{F08AC27F-F06F-424D-941F-BBFCE7CD1B49}" type="slidenum">
              <a:rPr lang="en-US" smtClean="0"/>
              <a:pPr>
                <a:defRPr/>
              </a:pPr>
              <a:t>90</a:t>
            </a:fld>
            <a:endParaRPr lang="en-US" dirty="0"/>
          </a:p>
        </p:txBody>
      </p:sp>
    </p:spTree>
    <p:extLst>
      <p:ext uri="{BB962C8B-B14F-4D97-AF65-F5344CB8AC3E}">
        <p14:creationId xmlns:p14="http://schemas.microsoft.com/office/powerpoint/2010/main" val="891372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Unload Transactions Screen –</a:t>
            </a:r>
            <a:r>
              <a:rPr lang="en-US" baseline="0" dirty="0"/>
              <a:t> Transaction to Transaction basis</a:t>
            </a:r>
            <a:endParaRPr lang="en-US" dirty="0"/>
          </a:p>
        </p:txBody>
      </p:sp>
      <p:sp>
        <p:nvSpPr>
          <p:cNvPr id="4" name="Slide Number Placeholder 3"/>
          <p:cNvSpPr>
            <a:spLocks noGrp="1"/>
          </p:cNvSpPr>
          <p:nvPr>
            <p:ph type="sldNum" sz="quarter" idx="10"/>
          </p:nvPr>
        </p:nvSpPr>
        <p:spPr/>
        <p:txBody>
          <a:bodyPr/>
          <a:lstStyle/>
          <a:p>
            <a:pPr>
              <a:defRPr/>
            </a:pPr>
            <a:fld id="{F08AC27F-F06F-424D-941F-BBFCE7CD1B49}" type="slidenum">
              <a:rPr lang="en-US" smtClean="0"/>
              <a:pPr>
                <a:defRPr/>
              </a:pPr>
              <a:t>97</a:t>
            </a:fld>
            <a:endParaRPr lang="en-US" dirty="0"/>
          </a:p>
        </p:txBody>
      </p:sp>
    </p:spTree>
    <p:extLst>
      <p:ext uri="{BB962C8B-B14F-4D97-AF65-F5344CB8AC3E}">
        <p14:creationId xmlns:p14="http://schemas.microsoft.com/office/powerpoint/2010/main" val="629647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Unload to File – Unload All</a:t>
            </a:r>
            <a:r>
              <a:rPr lang="en-US" baseline="0" dirty="0"/>
              <a:t> Integrator Data to a File to migrate or backup.</a:t>
            </a:r>
            <a:endParaRPr lang="en-US" dirty="0"/>
          </a:p>
        </p:txBody>
      </p:sp>
      <p:sp>
        <p:nvSpPr>
          <p:cNvPr id="4" name="Slide Number Placeholder 3"/>
          <p:cNvSpPr>
            <a:spLocks noGrp="1"/>
          </p:cNvSpPr>
          <p:nvPr>
            <p:ph type="sldNum" sz="quarter" idx="10"/>
          </p:nvPr>
        </p:nvSpPr>
        <p:spPr/>
        <p:txBody>
          <a:bodyPr/>
          <a:lstStyle/>
          <a:p>
            <a:pPr>
              <a:defRPr/>
            </a:pPr>
            <a:fld id="{F08AC27F-F06F-424D-941F-BBFCE7CD1B49}" type="slidenum">
              <a:rPr lang="en-US" smtClean="0"/>
              <a:pPr>
                <a:defRPr/>
              </a:pPr>
              <a:t>98</a:t>
            </a:fld>
            <a:endParaRPr lang="en-US" dirty="0"/>
          </a:p>
        </p:txBody>
      </p:sp>
    </p:spTree>
    <p:extLst>
      <p:ext uri="{BB962C8B-B14F-4D97-AF65-F5344CB8AC3E}">
        <p14:creationId xmlns:p14="http://schemas.microsoft.com/office/powerpoint/2010/main" val="2392983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Load From</a:t>
            </a:r>
            <a:r>
              <a:rPr lang="en-US" baseline="0" dirty="0"/>
              <a:t> File</a:t>
            </a:r>
            <a:r>
              <a:rPr lang="en-US" dirty="0"/>
              <a:t> Screen –</a:t>
            </a:r>
            <a:r>
              <a:rPr lang="en-US" baseline="0" dirty="0"/>
              <a:t> Load or migrate in new Integrator Data (i.e. transactions, algorithms, Events, IFD’s, Systems, etc.)</a:t>
            </a:r>
            <a:endParaRPr lang="en-US" dirty="0"/>
          </a:p>
        </p:txBody>
      </p:sp>
      <p:sp>
        <p:nvSpPr>
          <p:cNvPr id="4" name="Slide Number Placeholder 3"/>
          <p:cNvSpPr>
            <a:spLocks noGrp="1"/>
          </p:cNvSpPr>
          <p:nvPr>
            <p:ph type="sldNum" sz="quarter" idx="10"/>
          </p:nvPr>
        </p:nvSpPr>
        <p:spPr/>
        <p:txBody>
          <a:bodyPr/>
          <a:lstStyle/>
          <a:p>
            <a:pPr>
              <a:defRPr/>
            </a:pPr>
            <a:fld id="{F08AC27F-F06F-424D-941F-BBFCE7CD1B49}" type="slidenum">
              <a:rPr lang="en-US" smtClean="0"/>
              <a:pPr>
                <a:defRPr/>
              </a:pPr>
              <a:t>99</a:t>
            </a:fld>
            <a:endParaRPr lang="en-US" dirty="0"/>
          </a:p>
        </p:txBody>
      </p:sp>
    </p:spTree>
    <p:extLst>
      <p:ext uri="{BB962C8B-B14F-4D97-AF65-F5344CB8AC3E}">
        <p14:creationId xmlns:p14="http://schemas.microsoft.com/office/powerpoint/2010/main" val="2368288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pPr>
              <a:defRPr/>
            </a:pPr>
            <a:fld id="{F08AC27F-F06F-424D-941F-BBFCE7CD1B49}" type="slidenum">
              <a:rPr lang="en-US" smtClean="0"/>
              <a:pPr>
                <a:defRPr/>
              </a:pPr>
              <a:t>41</a:t>
            </a:fld>
            <a:endParaRPr lang="en-US" dirty="0"/>
          </a:p>
        </p:txBody>
      </p:sp>
    </p:spTree>
    <p:extLst>
      <p:ext uri="{BB962C8B-B14F-4D97-AF65-F5344CB8AC3E}">
        <p14:creationId xmlns:p14="http://schemas.microsoft.com/office/powerpoint/2010/main" val="397871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Algorithm Maintenance form</a:t>
            </a:r>
          </a:p>
          <a:p>
            <a:pPr lvl="1"/>
            <a:r>
              <a:rPr lang="en-US" sz="1800" dirty="0"/>
              <a:t>This is the form to use to add, change, copy, and delete algorithms.</a:t>
            </a:r>
          </a:p>
          <a:p>
            <a:pPr lvl="1"/>
            <a:r>
              <a:rPr lang="en-US" sz="1800" dirty="0"/>
              <a:t>Because algorithms are pre-defined, it is not recommended to make any changes to existing algorithms.</a:t>
            </a:r>
          </a:p>
          <a:p>
            <a:pPr lvl="1"/>
            <a:r>
              <a:rPr lang="en-US" sz="1800" dirty="0"/>
              <a:t>A better strategy is to copy an existing algorithm, rename it, and make changes to the new copy.</a:t>
            </a:r>
          </a:p>
          <a:p>
            <a:endParaRPr lang="en-US" dirty="0"/>
          </a:p>
        </p:txBody>
      </p:sp>
      <p:sp>
        <p:nvSpPr>
          <p:cNvPr id="4" name="Slide Number Placeholder 3"/>
          <p:cNvSpPr>
            <a:spLocks noGrp="1"/>
          </p:cNvSpPr>
          <p:nvPr>
            <p:ph type="sldNum" sz="quarter" idx="10"/>
          </p:nvPr>
        </p:nvSpPr>
        <p:spPr/>
        <p:txBody>
          <a:bodyPr/>
          <a:lstStyle/>
          <a:p>
            <a:pPr>
              <a:defRPr/>
            </a:pPr>
            <a:fld id="{F08AC27F-F06F-424D-941F-BBFCE7CD1B49}" type="slidenum">
              <a:rPr lang="en-US" smtClean="0"/>
              <a:pPr>
                <a:defRPr/>
              </a:pPr>
              <a:t>56</a:t>
            </a:fld>
            <a:endParaRPr lang="en-US" dirty="0"/>
          </a:p>
        </p:txBody>
      </p:sp>
    </p:spTree>
    <p:extLst>
      <p:ext uri="{BB962C8B-B14F-4D97-AF65-F5344CB8AC3E}">
        <p14:creationId xmlns:p14="http://schemas.microsoft.com/office/powerpoint/2010/main" val="3806352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08AC27F-F06F-424D-941F-BBFCE7CD1B49}" type="slidenum">
              <a:rPr lang="en-US" smtClean="0"/>
              <a:pPr>
                <a:defRPr/>
              </a:pPr>
              <a:t>68</a:t>
            </a:fld>
            <a:endParaRPr lang="en-US" dirty="0"/>
          </a:p>
        </p:txBody>
      </p:sp>
    </p:spTree>
    <p:extLst>
      <p:ext uri="{BB962C8B-B14F-4D97-AF65-F5344CB8AC3E}">
        <p14:creationId xmlns:p14="http://schemas.microsoft.com/office/powerpoint/2010/main" val="12028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Used to view all Events logged in the system</a:t>
            </a:r>
          </a:p>
          <a:p>
            <a:r>
              <a:rPr lang="en-US" dirty="0"/>
              <a:t>Can look at</a:t>
            </a:r>
            <a:r>
              <a:rPr lang="en-US" baseline="0" dirty="0"/>
              <a:t> event data</a:t>
            </a:r>
          </a:p>
          <a:p>
            <a:r>
              <a:rPr lang="en-US" baseline="0" dirty="0"/>
              <a:t>Reprocess Events</a:t>
            </a:r>
          </a:p>
          <a:p>
            <a:r>
              <a:rPr lang="en-US" baseline="0" dirty="0"/>
              <a:t>Reset </a:t>
            </a:r>
            <a:r>
              <a:rPr lang="en-US" baseline="0" dirty="0" err="1"/>
              <a:t>Errored</a:t>
            </a:r>
            <a:r>
              <a:rPr lang="en-US" baseline="0" dirty="0"/>
              <a:t> Events</a:t>
            </a:r>
          </a:p>
          <a:p>
            <a:r>
              <a:rPr lang="en-US" baseline="0" dirty="0"/>
              <a:t>Create IFDs</a:t>
            </a:r>
          </a:p>
          <a:p>
            <a:r>
              <a:rPr lang="en-US" baseline="0" dirty="0"/>
              <a:t>Send IFDs</a:t>
            </a:r>
          </a:p>
          <a:p>
            <a:r>
              <a:rPr lang="en-US" baseline="0" dirty="0"/>
              <a:t>Delete Events</a:t>
            </a:r>
            <a:endParaRPr lang="en-US" dirty="0"/>
          </a:p>
        </p:txBody>
      </p:sp>
      <p:sp>
        <p:nvSpPr>
          <p:cNvPr id="4" name="Slide Number Placeholder 3"/>
          <p:cNvSpPr>
            <a:spLocks noGrp="1"/>
          </p:cNvSpPr>
          <p:nvPr>
            <p:ph type="sldNum" sz="quarter" idx="10"/>
          </p:nvPr>
        </p:nvSpPr>
        <p:spPr/>
        <p:txBody>
          <a:bodyPr/>
          <a:lstStyle/>
          <a:p>
            <a:pPr>
              <a:defRPr/>
            </a:pPr>
            <a:fld id="{F08AC27F-F06F-424D-941F-BBFCE7CD1B49}" type="slidenum">
              <a:rPr lang="en-US" smtClean="0"/>
              <a:pPr>
                <a:defRPr/>
              </a:pPr>
              <a:t>77</a:t>
            </a:fld>
            <a:endParaRPr lang="en-US" dirty="0"/>
          </a:p>
        </p:txBody>
      </p:sp>
    </p:spTree>
    <p:extLst>
      <p:ext uri="{BB962C8B-B14F-4D97-AF65-F5344CB8AC3E}">
        <p14:creationId xmlns:p14="http://schemas.microsoft.com/office/powerpoint/2010/main" val="2816956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08AC27F-F06F-424D-941F-BBFCE7CD1B49}" type="slidenum">
              <a:rPr lang="en-US" smtClean="0"/>
              <a:pPr>
                <a:defRPr/>
              </a:pPr>
              <a:t>78</a:t>
            </a:fld>
            <a:endParaRPr lang="en-US" dirty="0"/>
          </a:p>
        </p:txBody>
      </p:sp>
    </p:spTree>
    <p:extLst>
      <p:ext uri="{BB962C8B-B14F-4D97-AF65-F5344CB8AC3E}">
        <p14:creationId xmlns:p14="http://schemas.microsoft.com/office/powerpoint/2010/main" val="19759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a:t>The Error Log Viewer window provides the capability to view the error log</a:t>
            </a:r>
          </a:p>
        </p:txBody>
      </p:sp>
      <p:sp>
        <p:nvSpPr>
          <p:cNvPr id="4" name="Slide Number Placeholder 3"/>
          <p:cNvSpPr>
            <a:spLocks noGrp="1"/>
          </p:cNvSpPr>
          <p:nvPr>
            <p:ph type="sldNum" sz="quarter" idx="10"/>
          </p:nvPr>
        </p:nvSpPr>
        <p:spPr/>
        <p:txBody>
          <a:bodyPr/>
          <a:lstStyle/>
          <a:p>
            <a:pPr>
              <a:defRPr/>
            </a:pPr>
            <a:fld id="{F08AC27F-F06F-424D-941F-BBFCE7CD1B49}" type="slidenum">
              <a:rPr lang="en-US" smtClean="0"/>
              <a:pPr>
                <a:defRPr/>
              </a:pPr>
              <a:t>82</a:t>
            </a:fld>
            <a:endParaRPr lang="en-US" dirty="0"/>
          </a:p>
        </p:txBody>
      </p:sp>
    </p:spTree>
    <p:extLst>
      <p:ext uri="{BB962C8B-B14F-4D97-AF65-F5344CB8AC3E}">
        <p14:creationId xmlns:p14="http://schemas.microsoft.com/office/powerpoint/2010/main" val="3813673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a:t>Used to monitor all Inbound and Outbound Transactions in Integrator</a:t>
            </a:r>
          </a:p>
        </p:txBody>
      </p:sp>
      <p:sp>
        <p:nvSpPr>
          <p:cNvPr id="4" name="Slide Number Placeholder 3"/>
          <p:cNvSpPr>
            <a:spLocks noGrp="1"/>
          </p:cNvSpPr>
          <p:nvPr>
            <p:ph type="sldNum" sz="quarter" idx="10"/>
          </p:nvPr>
        </p:nvSpPr>
        <p:spPr/>
        <p:txBody>
          <a:bodyPr/>
          <a:lstStyle/>
          <a:p>
            <a:pPr>
              <a:defRPr/>
            </a:pPr>
            <a:fld id="{F08AC27F-F06F-424D-941F-BBFCE7CD1B49}" type="slidenum">
              <a:rPr lang="en-US" smtClean="0"/>
              <a:pPr>
                <a:defRPr/>
              </a:pPr>
              <a:t>83</a:t>
            </a:fld>
            <a:endParaRPr lang="en-US" dirty="0"/>
          </a:p>
        </p:txBody>
      </p:sp>
    </p:spTree>
    <p:extLst>
      <p:ext uri="{BB962C8B-B14F-4D97-AF65-F5344CB8AC3E}">
        <p14:creationId xmlns:p14="http://schemas.microsoft.com/office/powerpoint/2010/main" val="2372384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a:t>On the Task</a:t>
            </a:r>
            <a:r>
              <a:rPr lang="en-US" baseline="0" dirty="0"/>
              <a:t>s tab </a:t>
            </a:r>
            <a:r>
              <a:rPr lang="en-US" dirty="0"/>
              <a:t>Use to check:</a:t>
            </a:r>
          </a:p>
          <a:p>
            <a:pPr lvl="1" eaLnBrk="1" hangingPunct="1"/>
            <a:r>
              <a:rPr lang="en-US" dirty="0"/>
              <a:t>Are processes running?</a:t>
            </a:r>
          </a:p>
          <a:p>
            <a:pPr lvl="1" eaLnBrk="1" hangingPunct="1"/>
            <a:r>
              <a:rPr lang="en-US" dirty="0"/>
              <a:t>Are processes configured properly?</a:t>
            </a:r>
          </a:p>
        </p:txBody>
      </p:sp>
      <p:sp>
        <p:nvSpPr>
          <p:cNvPr id="4" name="Slide Number Placeholder 3"/>
          <p:cNvSpPr>
            <a:spLocks noGrp="1"/>
          </p:cNvSpPr>
          <p:nvPr>
            <p:ph type="sldNum" sz="quarter" idx="10"/>
          </p:nvPr>
        </p:nvSpPr>
        <p:spPr/>
        <p:txBody>
          <a:bodyPr/>
          <a:lstStyle/>
          <a:p>
            <a:pPr>
              <a:defRPr/>
            </a:pPr>
            <a:fld id="{F08AC27F-F06F-424D-941F-BBFCE7CD1B49}" type="slidenum">
              <a:rPr lang="en-US" smtClean="0"/>
              <a:pPr>
                <a:defRPr/>
              </a:pPr>
              <a:t>84</a:t>
            </a:fld>
            <a:endParaRPr lang="en-US" dirty="0"/>
          </a:p>
        </p:txBody>
      </p:sp>
    </p:spTree>
    <p:extLst>
      <p:ext uri="{BB962C8B-B14F-4D97-AF65-F5344CB8AC3E}">
        <p14:creationId xmlns:p14="http://schemas.microsoft.com/office/powerpoint/2010/main" val="3563459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5243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386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2287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Slide -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17501"/>
            <a:ext cx="10972800" cy="580451"/>
          </a:xfrm>
          <a:prstGeom prst="rect">
            <a:avLst/>
          </a:prstGeom>
        </p:spPr>
        <p:txBody>
          <a:bodyPr lIns="0"/>
          <a:lstStyle>
            <a:lvl1pPr algn="l">
              <a:defRPr sz="3200" b="0" baseline="0">
                <a:solidFill>
                  <a:schemeClr val="bg1"/>
                </a:solidFill>
                <a:latin typeface="Arial"/>
              </a:defRPr>
            </a:lvl1pPr>
          </a:lstStyle>
          <a:p>
            <a:r>
              <a:rPr lang="en-US"/>
              <a:t>Click to edit Master title style</a:t>
            </a:r>
            <a:endParaRPr lang="en-US" dirty="0"/>
          </a:p>
        </p:txBody>
      </p:sp>
      <p:sp>
        <p:nvSpPr>
          <p:cNvPr id="11" name="Content Placeholder 2"/>
          <p:cNvSpPr>
            <a:spLocks noGrp="1"/>
          </p:cNvSpPr>
          <p:nvPr>
            <p:ph idx="1"/>
          </p:nvPr>
        </p:nvSpPr>
        <p:spPr bwMode="auto">
          <a:xfrm>
            <a:off x="609600" y="1537216"/>
            <a:ext cx="10972800" cy="4436547"/>
          </a:xfrm>
          <a:custGeom>
            <a:avLst/>
            <a:gdLst>
              <a:gd name="connsiteX0" fmla="*/ 0 w 8229600"/>
              <a:gd name="connsiteY0" fmla="*/ 0 h 4436532"/>
              <a:gd name="connsiteX1" fmla="*/ 8229600 w 8229600"/>
              <a:gd name="connsiteY1" fmla="*/ 0 h 4436532"/>
              <a:gd name="connsiteX2" fmla="*/ 8229600 w 8229600"/>
              <a:gd name="connsiteY2" fmla="*/ 4436532 h 4436532"/>
              <a:gd name="connsiteX3" fmla="*/ 0 w 8229600"/>
              <a:gd name="connsiteY3" fmla="*/ 4436532 h 4436532"/>
              <a:gd name="connsiteX4" fmla="*/ 0 w 8229600"/>
              <a:gd name="connsiteY4" fmla="*/ 0 h 4436532"/>
              <a:gd name="connsiteX0" fmla="*/ 0 w 8229600"/>
              <a:gd name="connsiteY0" fmla="*/ 15 h 4436547"/>
              <a:gd name="connsiteX1" fmla="*/ 3810000 w 8229600"/>
              <a:gd name="connsiteY1" fmla="*/ 47744 h 4436547"/>
              <a:gd name="connsiteX2" fmla="*/ 8229600 w 8229600"/>
              <a:gd name="connsiteY2" fmla="*/ 15 h 4436547"/>
              <a:gd name="connsiteX3" fmla="*/ 8229600 w 8229600"/>
              <a:gd name="connsiteY3" fmla="*/ 4436547 h 4436547"/>
              <a:gd name="connsiteX4" fmla="*/ 0 w 8229600"/>
              <a:gd name="connsiteY4" fmla="*/ 4436547 h 4436547"/>
              <a:gd name="connsiteX5" fmla="*/ 0 w 8229600"/>
              <a:gd name="connsiteY5" fmla="*/ 15 h 443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600" h="4436547">
                <a:moveTo>
                  <a:pt x="0" y="15"/>
                </a:moveTo>
                <a:cubicBezTo>
                  <a:pt x="1270000" y="-1009"/>
                  <a:pt x="2540000" y="48768"/>
                  <a:pt x="3810000" y="47744"/>
                </a:cubicBezTo>
                <a:lnTo>
                  <a:pt x="8229600" y="15"/>
                </a:lnTo>
                <a:lnTo>
                  <a:pt x="8229600" y="4436547"/>
                </a:lnTo>
                <a:lnTo>
                  <a:pt x="0" y="4436547"/>
                </a:lnTo>
                <a:lnTo>
                  <a:pt x="0" y="15"/>
                </a:lnTo>
                <a:close/>
              </a:path>
            </a:pathLst>
          </a:custGeom>
          <a:noFill/>
          <a:ln w="9525">
            <a:noFill/>
            <a:miter lim="800000"/>
            <a:headEnd/>
            <a:tailEnd/>
          </a:ln>
        </p:spPr>
        <p:txBody>
          <a:bodyPr lIns="0" tIns="0" rIns="0" bIns="0"/>
          <a:lstStyle>
            <a:lvl1pPr marL="317500" indent="-317500">
              <a:spcBef>
                <a:spcPts val="600"/>
              </a:spcBef>
              <a:buClr>
                <a:schemeClr val="tx2"/>
              </a:buClr>
              <a:buFont typeface="Arial"/>
              <a:buChar char="•"/>
              <a:defRPr sz="2600" b="0" i="0">
                <a:solidFill>
                  <a:srgbClr val="6E6E6E"/>
                </a:solidFill>
                <a:latin typeface="Arial"/>
                <a:cs typeface="Arial"/>
              </a:defRPr>
            </a:lvl1pPr>
            <a:lvl2pPr marL="609600" indent="-279400">
              <a:spcBef>
                <a:spcPts val="600"/>
              </a:spcBef>
              <a:buClr>
                <a:schemeClr val="tx2"/>
              </a:buClr>
              <a:buFont typeface="Arial"/>
              <a:buChar char="•"/>
              <a:defRPr sz="2200" b="0" i="0">
                <a:solidFill>
                  <a:srgbClr val="6E6E6E"/>
                </a:solidFill>
                <a:latin typeface="Arial"/>
                <a:cs typeface="Arial"/>
              </a:defRPr>
            </a:lvl2pPr>
            <a:lvl3pPr marL="838200" indent="-228600">
              <a:spcBef>
                <a:spcPts val="500"/>
              </a:spcBef>
              <a:buClr>
                <a:schemeClr val="tx2"/>
              </a:buClr>
              <a:buFont typeface="Arial"/>
              <a:buChar char="•"/>
              <a:defRPr sz="1800" b="0" i="0">
                <a:solidFill>
                  <a:srgbClr val="6E6E6E"/>
                </a:solidFill>
                <a:latin typeface="Arial"/>
                <a:cs typeface="Arial"/>
              </a:defRPr>
            </a:lvl3pPr>
            <a:lvl4pPr marL="1066800" indent="-228600">
              <a:spcBef>
                <a:spcPts val="500"/>
              </a:spcBef>
              <a:buClr>
                <a:schemeClr val="tx2"/>
              </a:buClr>
              <a:buFont typeface="Arial"/>
              <a:buChar char="•"/>
              <a:defRPr sz="1800" b="0" i="0">
                <a:solidFill>
                  <a:srgbClr val="6E6E6E"/>
                </a:solidFill>
                <a:latin typeface="Arial"/>
                <a:cs typeface="Arial"/>
              </a:defRPr>
            </a:lvl4pPr>
            <a:lvl5pPr marL="1295400" indent="-228600">
              <a:spcBef>
                <a:spcPts val="500"/>
              </a:spcBef>
              <a:buClr>
                <a:schemeClr val="tx2"/>
              </a:buClr>
              <a:buFont typeface="Arial"/>
              <a:buChar char="•"/>
              <a:defRPr sz="1800" b="0" i="0">
                <a:solidFill>
                  <a:srgbClr val="6E6E6E"/>
                </a:solidFill>
                <a:latin typeface="Arial"/>
                <a:cs typeface="Aria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0"/>
          </p:nvPr>
        </p:nvSpPr>
        <p:spPr>
          <a:xfrm>
            <a:off x="11245851" y="6507164"/>
            <a:ext cx="5207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bg1"/>
                </a:solidFill>
                <a:ea typeface="ＭＳ Ｐゴシック" charset="-128"/>
              </a:defRPr>
            </a:lvl1pPr>
          </a:lstStyle>
          <a:p>
            <a:fld id="{F229E7E8-722F-4AB7-B6A3-E160BC3D1347}" type="slidenum">
              <a:rPr lang="es-CO" smtClean="0"/>
              <a:t>‹Nº›</a:t>
            </a:fld>
            <a:endParaRPr lang="es-CO"/>
          </a:p>
        </p:txBody>
      </p:sp>
    </p:spTree>
    <p:extLst>
      <p:ext uri="{BB962C8B-B14F-4D97-AF65-F5344CB8AC3E}">
        <p14:creationId xmlns:p14="http://schemas.microsoft.com/office/powerpoint/2010/main" val="2289866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s-CO"/>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40AD92A-99F4-459F-8F8D-0C5C38F7C96F}" type="datetimeFigureOut">
              <a:rPr lang="es-CO" smtClean="0"/>
              <a:t>2/08/2022</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229E7E8-722F-4AB7-B6A3-E160BC3D1347}" type="slidenum">
              <a:rPr lang="es-CO" smtClean="0"/>
              <a:t>‹Nº›</a:t>
            </a:fld>
            <a:endParaRPr lang="es-CO"/>
          </a:p>
        </p:txBody>
      </p:sp>
    </p:spTree>
    <p:extLst>
      <p:ext uri="{BB962C8B-B14F-4D97-AF65-F5344CB8AC3E}">
        <p14:creationId xmlns:p14="http://schemas.microsoft.com/office/powerpoint/2010/main" val="3759032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Slide - Bullets 2">
    <p:bg>
      <p:bgPr>
        <a:solidFill>
          <a:schemeClr val="bg1"/>
        </a:solidFill>
        <a:effectLst/>
      </p:bgPr>
    </p:bg>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9256184" y="6562726"/>
            <a:ext cx="2370667" cy="92075"/>
          </a:xfrm>
          <a:prstGeom prst="rect">
            <a:avLst/>
          </a:prstGeom>
          <a:noFill/>
          <a:ln w="9525">
            <a:noFill/>
            <a:miter lim="800000"/>
            <a:headEnd/>
            <a:tailEnd/>
          </a:ln>
          <a:effectLst/>
        </p:spPr>
        <p:txBody>
          <a:bodyPr lIns="0" tIns="0" rIns="0" bIns="0">
            <a:prstTxWarp prst="textNoShape">
              <a:avLst/>
            </a:prstTxWarp>
            <a:spAutoFit/>
          </a:bodyPr>
          <a:lstStyle/>
          <a:p>
            <a:pPr algn="r" eaLnBrk="0" hangingPunct="0">
              <a:defRPr/>
            </a:pPr>
            <a:r>
              <a:rPr lang="en-US" sz="600">
                <a:solidFill>
                  <a:srgbClr val="6E6E6E"/>
                </a:solidFill>
                <a:ea typeface="Arial" charset="0"/>
                <a:cs typeface="Arial" charset="0"/>
              </a:rPr>
              <a:t>©2011 RedPrairie Corporation. All rights reserved.</a:t>
            </a:r>
          </a:p>
        </p:txBody>
      </p:sp>
      <p:pic>
        <p:nvPicPr>
          <p:cNvPr id="6" name="Picture 2" descr="RedPrairie_CIM_PPT_logo.jpg"/>
          <p:cNvPicPr>
            <a:picLocks noChangeAspect="1"/>
          </p:cNvPicPr>
          <p:nvPr userDrawn="1"/>
        </p:nvPicPr>
        <p:blipFill>
          <a:blip r:embed="rId2"/>
          <a:srcRect/>
          <a:stretch>
            <a:fillRect/>
          </a:stretch>
        </p:blipFill>
        <p:spPr bwMode="auto">
          <a:xfrm>
            <a:off x="9340851" y="5949950"/>
            <a:ext cx="2286000" cy="425450"/>
          </a:xfrm>
          <a:prstGeom prst="rect">
            <a:avLst/>
          </a:prstGeom>
          <a:noFill/>
          <a:ln w="9525">
            <a:noFill/>
            <a:miter lim="800000"/>
            <a:headEnd/>
            <a:tailEnd/>
          </a:ln>
        </p:spPr>
      </p:pic>
      <p:sp>
        <p:nvSpPr>
          <p:cNvPr id="2" name="Title 1"/>
          <p:cNvSpPr>
            <a:spLocks noGrp="1"/>
          </p:cNvSpPr>
          <p:nvPr>
            <p:ph type="title"/>
          </p:nvPr>
        </p:nvSpPr>
        <p:spPr>
          <a:xfrm>
            <a:off x="609600" y="317501"/>
            <a:ext cx="10972800" cy="631134"/>
          </a:xfrm>
          <a:prstGeom prst="rect">
            <a:avLst/>
          </a:prstGeom>
        </p:spPr>
        <p:txBody>
          <a:bodyPr lIns="0"/>
          <a:lstStyle>
            <a:lvl1pPr algn="l">
              <a:defRPr sz="3200" b="0">
                <a:solidFill>
                  <a:srgbClr val="CC0000"/>
                </a:solidFill>
                <a:latin typeface="Arial"/>
              </a:defRPr>
            </a:lvl1pPr>
          </a:lstStyle>
          <a:p>
            <a:r>
              <a:rPr lang="en-US" dirty="0"/>
              <a:t>Click to edit Master title style</a:t>
            </a:r>
          </a:p>
        </p:txBody>
      </p:sp>
      <p:sp>
        <p:nvSpPr>
          <p:cNvPr id="5" name="Content Placeholder 2"/>
          <p:cNvSpPr>
            <a:spLocks noGrp="1"/>
          </p:cNvSpPr>
          <p:nvPr>
            <p:ph idx="1"/>
          </p:nvPr>
        </p:nvSpPr>
        <p:spPr>
          <a:xfrm>
            <a:off x="609600" y="1079500"/>
            <a:ext cx="10972800" cy="4436532"/>
          </a:xfrm>
          <a:prstGeom prst="rect">
            <a:avLst/>
          </a:prstGeom>
        </p:spPr>
        <p:txBody>
          <a:bodyPr lIns="0" tIns="0" rIns="0" bIns="0"/>
          <a:lstStyle>
            <a:lvl1pPr marL="317500" indent="-317500">
              <a:spcBef>
                <a:spcPts val="600"/>
              </a:spcBef>
              <a:buClr>
                <a:srgbClr val="CC0000"/>
              </a:buClr>
              <a:buFont typeface="Arial"/>
              <a:buChar char="•"/>
              <a:defRPr sz="2600" b="0" i="0">
                <a:solidFill>
                  <a:srgbClr val="6E6E6E"/>
                </a:solidFill>
                <a:latin typeface="Arial"/>
                <a:cs typeface="Arial"/>
              </a:defRPr>
            </a:lvl1pPr>
            <a:lvl2pPr marL="609600" indent="-279400">
              <a:spcBef>
                <a:spcPts val="600"/>
              </a:spcBef>
              <a:buClr>
                <a:srgbClr val="CC0000"/>
              </a:buClr>
              <a:buFont typeface="Arial"/>
              <a:buChar char="•"/>
              <a:defRPr sz="2200" b="0" i="0">
                <a:solidFill>
                  <a:srgbClr val="6E6E6E"/>
                </a:solidFill>
                <a:latin typeface="Arial"/>
                <a:cs typeface="Arial"/>
              </a:defRPr>
            </a:lvl2pPr>
            <a:lvl3pPr marL="838200" indent="-228600">
              <a:spcBef>
                <a:spcPts val="500"/>
              </a:spcBef>
              <a:buClr>
                <a:srgbClr val="CC0000"/>
              </a:buClr>
              <a:buFont typeface="Arial"/>
              <a:buChar char="•"/>
              <a:defRPr sz="1800" b="0" i="0">
                <a:solidFill>
                  <a:srgbClr val="6E6E6E"/>
                </a:solidFill>
                <a:latin typeface="Arial"/>
                <a:cs typeface="Arial"/>
              </a:defRPr>
            </a:lvl3pPr>
            <a:lvl4pPr marL="1066800" indent="-228600">
              <a:spcBef>
                <a:spcPts val="500"/>
              </a:spcBef>
              <a:buClr>
                <a:srgbClr val="CC0000"/>
              </a:buClr>
              <a:buFont typeface="Arial"/>
              <a:buChar char="•"/>
              <a:defRPr sz="1800" b="0" i="0">
                <a:solidFill>
                  <a:srgbClr val="6E6E6E"/>
                </a:solidFill>
                <a:latin typeface="Arial"/>
                <a:cs typeface="Arial"/>
              </a:defRPr>
            </a:lvl4pPr>
            <a:lvl5pPr marL="1295400" indent="-228600">
              <a:spcBef>
                <a:spcPts val="500"/>
              </a:spcBef>
              <a:buClr>
                <a:srgbClr val="CC0000"/>
              </a:buClr>
              <a:buFont typeface="Arial"/>
              <a:buChar char="•"/>
              <a:defRPr sz="1800" b="0" i="0">
                <a:solidFill>
                  <a:srgbClr val="6E6E6E"/>
                </a:solidFill>
                <a:latin typeface="Arial"/>
                <a:cs typeface="Aria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a:xfrm>
            <a:off x="11529485" y="6416676"/>
            <a:ext cx="520700" cy="365125"/>
          </a:xfrm>
          <a:prstGeom prst="rect">
            <a:avLst/>
          </a:prstGeom>
        </p:spPr>
        <p:txBody>
          <a:bodyPr vert="horz" lIns="91440" tIns="45720" rIns="91440" bIns="45720" rtlCol="0" anchor="ctr"/>
          <a:lstStyle>
            <a:lvl1pPr algn="r">
              <a:defRPr sz="900" smtClean="0">
                <a:solidFill>
                  <a:srgbClr val="A6A6A6"/>
                </a:solidFill>
              </a:defRPr>
            </a:lvl1pPr>
          </a:lstStyle>
          <a:p>
            <a:pPr>
              <a:defRPr/>
            </a:pPr>
            <a:fld id="{F09F0615-0B3E-8F46-A73B-CD809B74F50D}" type="slidenum">
              <a:rPr lang="en-US"/>
              <a:pPr>
                <a:defRPr/>
              </a:pPr>
              <a:t>‹Nº›</a:t>
            </a:fld>
            <a:endParaRPr lang="en-US" dirty="0"/>
          </a:p>
        </p:txBody>
      </p:sp>
    </p:spTree>
    <p:extLst>
      <p:ext uri="{BB962C8B-B14F-4D97-AF65-F5344CB8AC3E}">
        <p14:creationId xmlns:p14="http://schemas.microsoft.com/office/powerpoint/2010/main" val="1099658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_trad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30031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_tradnl"/>
          </a:p>
        </p:txBody>
      </p:sp>
      <p:sp>
        <p:nvSpPr>
          <p:cNvPr id="3" name="Content Placeholder 2"/>
          <p:cNvSpPr>
            <a:spLocks noGrp="1"/>
          </p:cNvSpPr>
          <p:nvPr>
            <p:ph sz="half" idx="1"/>
          </p:nvPr>
        </p:nvSpPr>
        <p:spPr>
          <a:xfrm>
            <a:off x="609600" y="3581401"/>
            <a:ext cx="5384800" cy="2544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97600" y="3581401"/>
            <a:ext cx="5384800" cy="2544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Date Placeholder 3"/>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charset="0"/>
              </a:defRPr>
            </a:lvl1pPr>
          </a:lstStyle>
          <a:p>
            <a:pPr>
              <a:defRPr/>
            </a:pPr>
            <a:fld id="{FEA2329E-34EC-4BAE-BBDF-AAD72583230B}" type="datetime1">
              <a:rPr lang="es-ES_tradnl"/>
              <a:pPr>
                <a:defRPr/>
              </a:pPr>
              <a:t>02/08/2022</a:t>
            </a:fld>
            <a:endParaRPr lang="es-ES_tradnl"/>
          </a:p>
        </p:txBody>
      </p:sp>
      <p:sp>
        <p:nvSpPr>
          <p:cNvPr id="6" name="Footer Placeholder 4"/>
          <p:cNvSpPr>
            <a:spLocks noGrp="1"/>
          </p:cNvSpPr>
          <p:nvPr>
            <p:ph type="ftr" sz="quarter" idx="11"/>
          </p:nvPr>
        </p:nvSpPr>
        <p:spPr>
          <a:xfrm>
            <a:off x="4165600" y="6356351"/>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charset="0"/>
              </a:defRPr>
            </a:lvl1pPr>
          </a:lstStyle>
          <a:p>
            <a:pPr>
              <a:defRPr/>
            </a:pPr>
            <a:endParaRPr lang="es-MX"/>
          </a:p>
        </p:txBody>
      </p:sp>
      <p:sp>
        <p:nvSpPr>
          <p:cNvPr id="7" name="Slide Number Placeholder 5"/>
          <p:cNvSpPr>
            <a:spLocks noGrp="1"/>
          </p:cNvSpPr>
          <p:nvPr>
            <p:ph type="sldNum" sz="quarter" idx="12"/>
          </p:nvPr>
        </p:nvSpPr>
        <p:spPr>
          <a:xfrm>
            <a:off x="8737600" y="6356351"/>
            <a:ext cx="2844800" cy="365125"/>
          </a:xfrm>
        </p:spPr>
        <p:txBody>
          <a:bodyPr/>
          <a:lstStyle>
            <a:lvl1pPr>
              <a:defRPr/>
            </a:lvl1pPr>
          </a:lstStyle>
          <a:p>
            <a:pPr>
              <a:defRPr/>
            </a:pPr>
            <a:fld id="{62CDAFFA-11FF-4925-A591-68CA834A3922}" type="slidenum">
              <a:rPr lang="es-ES_tradnl"/>
              <a:pPr>
                <a:defRPr/>
              </a:pPr>
              <a:t>‹Nº›</a:t>
            </a:fld>
            <a:endParaRPr lang="es-ES_tradnl"/>
          </a:p>
        </p:txBody>
      </p:sp>
    </p:spTree>
    <p:extLst>
      <p:ext uri="{BB962C8B-B14F-4D97-AF65-F5344CB8AC3E}">
        <p14:creationId xmlns:p14="http://schemas.microsoft.com/office/powerpoint/2010/main" val="13402383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_tradnl"/>
          </a:p>
        </p:txBody>
      </p:sp>
      <p:sp>
        <p:nvSpPr>
          <p:cNvPr id="3" name="Content Placeholder 2"/>
          <p:cNvSpPr>
            <a:spLocks noGrp="1"/>
          </p:cNvSpPr>
          <p:nvPr>
            <p:ph sz="half" idx="1"/>
          </p:nvPr>
        </p:nvSpPr>
        <p:spPr>
          <a:xfrm>
            <a:off x="609600" y="1371601"/>
            <a:ext cx="5384800" cy="4754563"/>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197600" y="1371601"/>
            <a:ext cx="5384800" cy="4754563"/>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5"/>
          <p:cNvSpPr>
            <a:spLocks noGrp="1"/>
          </p:cNvSpPr>
          <p:nvPr>
            <p:ph type="sldNum" sz="quarter" idx="10"/>
          </p:nvPr>
        </p:nvSpPr>
        <p:spPr>
          <a:xfrm>
            <a:off x="0" y="6416676"/>
            <a:ext cx="609600" cy="238125"/>
          </a:xfrm>
        </p:spPr>
        <p:txBody>
          <a:bodyPr/>
          <a:lstStyle>
            <a:lvl1pPr>
              <a:defRPr/>
            </a:lvl1pPr>
          </a:lstStyle>
          <a:p>
            <a:pPr>
              <a:defRPr/>
            </a:pPr>
            <a:fld id="{8C82D63F-0616-4C42-8E72-BAD345067B88}" type="slidenum">
              <a:rPr lang="es-ES_tradnl"/>
              <a:pPr>
                <a:defRPr/>
              </a:pPr>
              <a:t>‹Nº›</a:t>
            </a:fld>
            <a:endParaRPr lang="es-ES_tradnl"/>
          </a:p>
        </p:txBody>
      </p:sp>
    </p:spTree>
    <p:extLst>
      <p:ext uri="{BB962C8B-B14F-4D97-AF65-F5344CB8AC3E}">
        <p14:creationId xmlns:p14="http://schemas.microsoft.com/office/powerpoint/2010/main" val="1428108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s-ES_tradnl"/>
          </a:p>
        </p:txBody>
      </p:sp>
      <p:sp>
        <p:nvSpPr>
          <p:cNvPr id="3" name="Text Placeholder 2"/>
          <p:cNvSpPr>
            <a:spLocks noGrp="1"/>
          </p:cNvSpPr>
          <p:nvPr>
            <p:ph type="body" idx="1"/>
          </p:nvPr>
        </p:nvSpPr>
        <p:spPr>
          <a:xfrm>
            <a:off x="609600" y="1371600"/>
            <a:ext cx="5386917" cy="803275"/>
          </a:xfrm>
        </p:spPr>
        <p:txBody>
          <a:bodyPr anchor="b"/>
          <a:lstStyle>
            <a:lvl1pPr marL="0" indent="0">
              <a:buNone/>
              <a:defRPr sz="2400" b="0" i="0">
                <a:latin typeface="Helvetica Neue Light"/>
                <a:cs typeface="Helvetica Neue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93368" y="1371600"/>
            <a:ext cx="5389033" cy="803275"/>
          </a:xfrm>
        </p:spPr>
        <p:txBody>
          <a:bodyPr anchor="b"/>
          <a:lstStyle>
            <a:lvl1pPr marL="0" indent="0">
              <a:buNone/>
              <a:defRPr sz="2400" b="0" i="0">
                <a:latin typeface="Helvetica Neue Light"/>
                <a:cs typeface="Helvetica Neue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7" name="Slide Number Placeholder 5"/>
          <p:cNvSpPr>
            <a:spLocks noGrp="1"/>
          </p:cNvSpPr>
          <p:nvPr>
            <p:ph type="sldNum" sz="quarter" idx="10"/>
          </p:nvPr>
        </p:nvSpPr>
        <p:spPr>
          <a:xfrm>
            <a:off x="0" y="6416676"/>
            <a:ext cx="609600" cy="238125"/>
          </a:xfrm>
        </p:spPr>
        <p:txBody>
          <a:bodyPr/>
          <a:lstStyle>
            <a:lvl1pPr>
              <a:defRPr/>
            </a:lvl1pPr>
          </a:lstStyle>
          <a:p>
            <a:pPr>
              <a:defRPr/>
            </a:pPr>
            <a:fld id="{4A73DE96-C45B-4841-956F-D576A46AE571}" type="slidenum">
              <a:rPr lang="es-ES_tradnl"/>
              <a:pPr>
                <a:defRPr/>
              </a:pPr>
              <a:t>‹Nº›</a:t>
            </a:fld>
            <a:endParaRPr lang="es-ES_tradnl"/>
          </a:p>
        </p:txBody>
      </p:sp>
    </p:spTree>
    <p:extLst>
      <p:ext uri="{BB962C8B-B14F-4D97-AF65-F5344CB8AC3E}">
        <p14:creationId xmlns:p14="http://schemas.microsoft.com/office/powerpoint/2010/main" val="2484381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609600" y="228600"/>
            <a:ext cx="10972800" cy="685800"/>
          </a:xfrm>
          <a:prstGeom prst="rect">
            <a:avLst/>
          </a:prstGeom>
          <a:noFill/>
          <a:ln w="9525">
            <a:noFill/>
            <a:miter lim="800000"/>
            <a:headEnd/>
            <a:tailEnd/>
          </a:ln>
        </p:spPr>
        <p:txBody>
          <a:bodyPr/>
          <a:lstStyle/>
          <a:p>
            <a:pPr lvl="0"/>
            <a:r>
              <a:rPr lang="en-US"/>
              <a:t>Click to edit Master title style</a:t>
            </a:r>
            <a:endParaRPr lang="es-ES_tradnl" dirty="0"/>
          </a:p>
        </p:txBody>
      </p:sp>
      <p:sp>
        <p:nvSpPr>
          <p:cNvPr id="8" name="Text Placeholder 2"/>
          <p:cNvSpPr>
            <a:spLocks noGrp="1"/>
          </p:cNvSpPr>
          <p:nvPr>
            <p:ph idx="1"/>
          </p:nvPr>
        </p:nvSpPr>
        <p:spPr bwMode="auto">
          <a:xfrm>
            <a:off x="609600" y="1371601"/>
            <a:ext cx="10972800" cy="4754563"/>
          </a:xfrm>
          <a:prstGeom prst="rect">
            <a:avLst/>
          </a:prstGeom>
          <a:noFill/>
          <a:ln w="9525">
            <a:noFill/>
            <a:miter lim="800000"/>
            <a:headEnd/>
            <a:tailEnd/>
          </a:ln>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4" name="Slide Number Placeholder 5"/>
          <p:cNvSpPr>
            <a:spLocks noGrp="1"/>
          </p:cNvSpPr>
          <p:nvPr>
            <p:ph type="sldNum" sz="quarter" idx="10"/>
          </p:nvPr>
        </p:nvSpPr>
        <p:spPr>
          <a:xfrm>
            <a:off x="0" y="6416676"/>
            <a:ext cx="609600" cy="238125"/>
          </a:xfrm>
        </p:spPr>
        <p:txBody>
          <a:bodyPr/>
          <a:lstStyle>
            <a:lvl1pPr>
              <a:defRPr/>
            </a:lvl1pPr>
          </a:lstStyle>
          <a:p>
            <a:pPr>
              <a:defRPr/>
            </a:pPr>
            <a:fld id="{E542E477-DA5E-4ABA-8D99-572D65E68509}" type="slidenum">
              <a:rPr lang="es-ES_tradnl"/>
              <a:pPr>
                <a:defRPr/>
              </a:pPr>
              <a:t>‹Nº›</a:t>
            </a:fld>
            <a:endParaRPr lang="es-ES_tradnl"/>
          </a:p>
        </p:txBody>
      </p:sp>
    </p:spTree>
    <p:extLst>
      <p:ext uri="{BB962C8B-B14F-4D97-AF65-F5344CB8AC3E}">
        <p14:creationId xmlns:p14="http://schemas.microsoft.com/office/powerpoint/2010/main" val="406626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ontent Slide -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17501"/>
            <a:ext cx="10972800" cy="580451"/>
          </a:xfrm>
          <a:prstGeom prst="rect">
            <a:avLst/>
          </a:prstGeom>
        </p:spPr>
        <p:txBody>
          <a:bodyPr lIns="0"/>
          <a:lstStyle>
            <a:lvl1pPr algn="l">
              <a:defRPr sz="3200" b="0" baseline="0">
                <a:solidFill>
                  <a:schemeClr val="bg1"/>
                </a:solidFill>
                <a:latin typeface="Arial"/>
              </a:defRPr>
            </a:lvl1pPr>
          </a:lstStyle>
          <a:p>
            <a:r>
              <a:rPr lang="en-US"/>
              <a:t>Click to edit Master title style</a:t>
            </a:r>
            <a:endParaRPr lang="en-US" dirty="0"/>
          </a:p>
        </p:txBody>
      </p:sp>
      <p:sp>
        <p:nvSpPr>
          <p:cNvPr id="11" name="Content Placeholder 2"/>
          <p:cNvSpPr>
            <a:spLocks noGrp="1"/>
          </p:cNvSpPr>
          <p:nvPr>
            <p:ph idx="1"/>
          </p:nvPr>
        </p:nvSpPr>
        <p:spPr bwMode="auto">
          <a:xfrm>
            <a:off x="609600" y="1537216"/>
            <a:ext cx="10972800" cy="4436547"/>
          </a:xfrm>
          <a:custGeom>
            <a:avLst/>
            <a:gdLst>
              <a:gd name="connsiteX0" fmla="*/ 0 w 8229600"/>
              <a:gd name="connsiteY0" fmla="*/ 0 h 4436532"/>
              <a:gd name="connsiteX1" fmla="*/ 8229600 w 8229600"/>
              <a:gd name="connsiteY1" fmla="*/ 0 h 4436532"/>
              <a:gd name="connsiteX2" fmla="*/ 8229600 w 8229600"/>
              <a:gd name="connsiteY2" fmla="*/ 4436532 h 4436532"/>
              <a:gd name="connsiteX3" fmla="*/ 0 w 8229600"/>
              <a:gd name="connsiteY3" fmla="*/ 4436532 h 4436532"/>
              <a:gd name="connsiteX4" fmla="*/ 0 w 8229600"/>
              <a:gd name="connsiteY4" fmla="*/ 0 h 4436532"/>
              <a:gd name="connsiteX0" fmla="*/ 0 w 8229600"/>
              <a:gd name="connsiteY0" fmla="*/ 15 h 4436547"/>
              <a:gd name="connsiteX1" fmla="*/ 3810000 w 8229600"/>
              <a:gd name="connsiteY1" fmla="*/ 47744 h 4436547"/>
              <a:gd name="connsiteX2" fmla="*/ 8229600 w 8229600"/>
              <a:gd name="connsiteY2" fmla="*/ 15 h 4436547"/>
              <a:gd name="connsiteX3" fmla="*/ 8229600 w 8229600"/>
              <a:gd name="connsiteY3" fmla="*/ 4436547 h 4436547"/>
              <a:gd name="connsiteX4" fmla="*/ 0 w 8229600"/>
              <a:gd name="connsiteY4" fmla="*/ 4436547 h 4436547"/>
              <a:gd name="connsiteX5" fmla="*/ 0 w 8229600"/>
              <a:gd name="connsiteY5" fmla="*/ 15 h 443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600" h="4436547">
                <a:moveTo>
                  <a:pt x="0" y="15"/>
                </a:moveTo>
                <a:cubicBezTo>
                  <a:pt x="1270000" y="-1009"/>
                  <a:pt x="2540000" y="48768"/>
                  <a:pt x="3810000" y="47744"/>
                </a:cubicBezTo>
                <a:lnTo>
                  <a:pt x="8229600" y="15"/>
                </a:lnTo>
                <a:lnTo>
                  <a:pt x="8229600" y="4436547"/>
                </a:lnTo>
                <a:lnTo>
                  <a:pt x="0" y="4436547"/>
                </a:lnTo>
                <a:lnTo>
                  <a:pt x="0" y="15"/>
                </a:lnTo>
                <a:close/>
              </a:path>
            </a:pathLst>
          </a:custGeom>
          <a:noFill/>
          <a:ln w="9525">
            <a:noFill/>
            <a:miter lim="800000"/>
            <a:headEnd/>
            <a:tailEnd/>
          </a:ln>
        </p:spPr>
        <p:txBody>
          <a:bodyPr lIns="0" tIns="0" rIns="0" bIns="0"/>
          <a:lstStyle>
            <a:lvl1pPr marL="317500" indent="-317500">
              <a:spcBef>
                <a:spcPts val="600"/>
              </a:spcBef>
              <a:buClr>
                <a:schemeClr val="tx2"/>
              </a:buClr>
              <a:buFont typeface="Arial"/>
              <a:buChar char="•"/>
              <a:defRPr sz="2600" b="0" i="0">
                <a:solidFill>
                  <a:srgbClr val="6E6E6E"/>
                </a:solidFill>
                <a:latin typeface="Arial"/>
                <a:cs typeface="Arial"/>
              </a:defRPr>
            </a:lvl1pPr>
            <a:lvl2pPr marL="609600" indent="-279400">
              <a:spcBef>
                <a:spcPts val="600"/>
              </a:spcBef>
              <a:buClr>
                <a:schemeClr val="tx2"/>
              </a:buClr>
              <a:buFont typeface="Arial"/>
              <a:buChar char="•"/>
              <a:defRPr sz="2200" b="0" i="0">
                <a:solidFill>
                  <a:srgbClr val="6E6E6E"/>
                </a:solidFill>
                <a:latin typeface="Arial"/>
                <a:cs typeface="Arial"/>
              </a:defRPr>
            </a:lvl2pPr>
            <a:lvl3pPr marL="838200" indent="-228600">
              <a:spcBef>
                <a:spcPts val="500"/>
              </a:spcBef>
              <a:buClr>
                <a:schemeClr val="tx2"/>
              </a:buClr>
              <a:buFont typeface="Arial"/>
              <a:buChar char="•"/>
              <a:defRPr sz="1800" b="0" i="0">
                <a:solidFill>
                  <a:srgbClr val="6E6E6E"/>
                </a:solidFill>
                <a:latin typeface="Arial"/>
                <a:cs typeface="Arial"/>
              </a:defRPr>
            </a:lvl3pPr>
            <a:lvl4pPr marL="1066800" indent="-228600">
              <a:spcBef>
                <a:spcPts val="500"/>
              </a:spcBef>
              <a:buClr>
                <a:schemeClr val="tx2"/>
              </a:buClr>
              <a:buFont typeface="Arial"/>
              <a:buChar char="•"/>
              <a:defRPr sz="1800" b="0" i="0">
                <a:solidFill>
                  <a:srgbClr val="6E6E6E"/>
                </a:solidFill>
                <a:latin typeface="Arial"/>
                <a:cs typeface="Arial"/>
              </a:defRPr>
            </a:lvl4pPr>
            <a:lvl5pPr marL="1295400" indent="-228600">
              <a:spcBef>
                <a:spcPts val="500"/>
              </a:spcBef>
              <a:buClr>
                <a:schemeClr val="tx2"/>
              </a:buClr>
              <a:buFont typeface="Arial"/>
              <a:buChar char="•"/>
              <a:defRPr sz="1800" b="0" i="0">
                <a:solidFill>
                  <a:srgbClr val="6E6E6E"/>
                </a:solidFill>
                <a:latin typeface="Arial"/>
                <a:cs typeface="Aria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0"/>
          </p:nvPr>
        </p:nvSpPr>
        <p:spPr>
          <a:xfrm>
            <a:off x="11245851" y="6507164"/>
            <a:ext cx="5207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bg1"/>
                </a:solidFill>
                <a:ea typeface="ＭＳ Ｐゴシック" charset="-128"/>
              </a:defRPr>
            </a:lvl1pPr>
          </a:lstStyle>
          <a:p>
            <a:fld id="{F229E7E8-722F-4AB7-B6A3-E160BC3D1347}" type="slidenum">
              <a:rPr lang="es-CO" smtClean="0"/>
              <a:t>‹Nº›</a:t>
            </a:fld>
            <a:endParaRPr lang="es-CO"/>
          </a:p>
        </p:txBody>
      </p:sp>
    </p:spTree>
    <p:extLst>
      <p:ext uri="{BB962C8B-B14F-4D97-AF65-F5344CB8AC3E}">
        <p14:creationId xmlns:p14="http://schemas.microsoft.com/office/powerpoint/2010/main" val="665350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51583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Diapositiva de título">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8"/>
          </a:xfrm>
          <a:prstGeom prst="rect">
            <a:avLst/>
          </a:prstGeom>
        </p:spPr>
      </p:pic>
      <p:pic>
        <p:nvPicPr>
          <p:cNvPr id="17" name="bg object 17"/>
          <p:cNvPicPr/>
          <p:nvPr/>
        </p:nvPicPr>
        <p:blipFill>
          <a:blip r:embed="rId3" cstate="print"/>
          <a:stretch>
            <a:fillRect/>
          </a:stretch>
        </p:blipFill>
        <p:spPr>
          <a:xfrm>
            <a:off x="284479" y="0"/>
            <a:ext cx="2006600" cy="820420"/>
          </a:xfrm>
          <a:prstGeom prst="rect">
            <a:avLst/>
          </a:prstGeom>
        </p:spPr>
      </p:pic>
      <p:sp>
        <p:nvSpPr>
          <p:cNvPr id="2" name="Holder 2"/>
          <p:cNvSpPr>
            <a:spLocks noGrp="1"/>
          </p:cNvSpPr>
          <p:nvPr>
            <p:ph type="ctrTitle"/>
          </p:nvPr>
        </p:nvSpPr>
        <p:spPr>
          <a:xfrm>
            <a:off x="917258" y="702375"/>
            <a:ext cx="10357485" cy="1661993"/>
          </a:xfrm>
          <a:prstGeom prst="rect">
            <a:avLst/>
          </a:prstGeom>
        </p:spPr>
        <p:txBody>
          <a:bodyPr wrap="square" lIns="0" tIns="0" rIns="0" bIns="0">
            <a:spAutoFit/>
          </a:bodyPr>
          <a:lstStyle>
            <a:lvl1pPr>
              <a:defRPr b="0" i="0">
                <a:solidFill>
                  <a:schemeClr val="tx1"/>
                </a:solidFill>
              </a:defRPr>
            </a:lvl1pPr>
          </a:lstStyle>
          <a:p>
            <a:r>
              <a:rPr lang="es-ES"/>
              <a:t>Haga clic para modificar el estilo de título del patrón</a:t>
            </a:r>
            <a:endParaRPr/>
          </a:p>
        </p:txBody>
      </p:sp>
      <p:sp>
        <p:nvSpPr>
          <p:cNvPr id="3" name="Holder 3"/>
          <p:cNvSpPr>
            <a:spLocks noGrp="1"/>
          </p:cNvSpPr>
          <p:nvPr>
            <p:ph type="subTitle" idx="4"/>
          </p:nvPr>
        </p:nvSpPr>
        <p:spPr>
          <a:xfrm>
            <a:off x="1828800" y="3840481"/>
            <a:ext cx="8534400" cy="276999"/>
          </a:xfrm>
          <a:prstGeom prst="rect">
            <a:avLst/>
          </a:prstGeom>
        </p:spPr>
        <p:txBody>
          <a:bodyPr wrap="square" lIns="0" tIns="0" rIns="0" bIns="0">
            <a:spAutoFit/>
          </a:bodyPr>
          <a:lstStyle>
            <a:lvl1pPr>
              <a:defRPr/>
            </a:lvl1pPr>
          </a:lstStyle>
          <a:p>
            <a:r>
              <a:rPr lang="es-ES"/>
              <a:t>Haga clic para modificar el estilo de subtítulo del patrón</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8/2/2022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‹Nº›</a:t>
            </a:fld>
            <a:endParaRPr>
              <a:solidFill>
                <a:prstClr val="black">
                  <a:tint val="75000"/>
                </a:prstClr>
              </a:solidFill>
            </a:endParaRPr>
          </a:p>
        </p:txBody>
      </p:sp>
    </p:spTree>
    <p:extLst>
      <p:ext uri="{BB962C8B-B14F-4D97-AF65-F5344CB8AC3E}">
        <p14:creationId xmlns:p14="http://schemas.microsoft.com/office/powerpoint/2010/main" val="336039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Holder 2"/>
          <p:cNvSpPr>
            <a:spLocks noGrp="1"/>
          </p:cNvSpPr>
          <p:nvPr>
            <p:ph type="title"/>
          </p:nvPr>
        </p:nvSpPr>
        <p:spPr>
          <a:xfrm>
            <a:off x="1592201" y="2470214"/>
            <a:ext cx="9007601" cy="1246495"/>
          </a:xfrm>
        </p:spPr>
        <p:txBody>
          <a:bodyPr lIns="0" tIns="0" rIns="0" bIns="0"/>
          <a:lstStyle>
            <a:lvl1pPr>
              <a:defRPr sz="4050" b="0" i="0">
                <a:solidFill>
                  <a:schemeClr val="tx1"/>
                </a:solidFill>
                <a:latin typeface="Segoe UI Semibold"/>
                <a:cs typeface="Segoe UI Semibold"/>
              </a:defRPr>
            </a:lvl1pPr>
          </a:lstStyle>
          <a:p>
            <a:r>
              <a:rPr lang="es-ES"/>
              <a:t>Haga clic para modificar el estilo de título del patrón</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s-ES"/>
              <a:t>Haga clic para modificar el estilo de texto del patrón</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8/2/2022</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‹Nº›</a:t>
            </a:fld>
            <a:endParaRPr>
              <a:solidFill>
                <a:prstClr val="black">
                  <a:tint val="75000"/>
                </a:prstClr>
              </a:solidFill>
            </a:endParaRPr>
          </a:p>
        </p:txBody>
      </p:sp>
    </p:spTree>
    <p:extLst>
      <p:ext uri="{BB962C8B-B14F-4D97-AF65-F5344CB8AC3E}">
        <p14:creationId xmlns:p14="http://schemas.microsoft.com/office/powerpoint/2010/main" val="2024018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Dos objetos">
    <p:spTree>
      <p:nvGrpSpPr>
        <p:cNvPr id="1" name=""/>
        <p:cNvGrpSpPr/>
        <p:nvPr/>
      </p:nvGrpSpPr>
      <p:grpSpPr>
        <a:xfrm>
          <a:off x="0" y="0"/>
          <a:ext cx="0" cy="0"/>
          <a:chOff x="0" y="0"/>
          <a:chExt cx="0" cy="0"/>
        </a:xfrm>
      </p:grpSpPr>
      <p:sp>
        <p:nvSpPr>
          <p:cNvPr id="2" name="Holder 2"/>
          <p:cNvSpPr>
            <a:spLocks noGrp="1"/>
          </p:cNvSpPr>
          <p:nvPr>
            <p:ph type="title"/>
          </p:nvPr>
        </p:nvSpPr>
        <p:spPr>
          <a:xfrm>
            <a:off x="1592201" y="2470214"/>
            <a:ext cx="9007601" cy="1246495"/>
          </a:xfrm>
        </p:spPr>
        <p:txBody>
          <a:bodyPr lIns="0" tIns="0" rIns="0" bIns="0"/>
          <a:lstStyle>
            <a:lvl1pPr>
              <a:defRPr sz="4050" b="0" i="0">
                <a:solidFill>
                  <a:schemeClr val="tx1"/>
                </a:solidFill>
                <a:latin typeface="Segoe UI Semibold"/>
                <a:cs typeface="Segoe UI Semibold"/>
              </a:defRPr>
            </a:lvl1pPr>
          </a:lstStyle>
          <a:p>
            <a:r>
              <a:rPr lang="es-ES"/>
              <a:t>Haga clic para modificar el estilo de título del patrón</a:t>
            </a:r>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pPr lvl="0"/>
            <a:r>
              <a:rPr lang="es-ES"/>
              <a:t>Haga clic para modificar el estilo de texto del patrón</a:t>
            </a: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pPr lvl="0"/>
            <a:r>
              <a:rPr lang="es-ES"/>
              <a:t>Haga clic para modificar el estilo de texto del patrón</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8/2/2022</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‹Nº›</a:t>
            </a:fld>
            <a:endParaRPr>
              <a:solidFill>
                <a:prstClr val="black">
                  <a:tint val="75000"/>
                </a:prstClr>
              </a:solidFill>
            </a:endParaRPr>
          </a:p>
        </p:txBody>
      </p:sp>
    </p:spTree>
    <p:extLst>
      <p:ext uri="{BB962C8B-B14F-4D97-AF65-F5344CB8AC3E}">
        <p14:creationId xmlns:p14="http://schemas.microsoft.com/office/powerpoint/2010/main" val="11875019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Solo el título">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8"/>
          </a:xfrm>
          <a:prstGeom prst="rect">
            <a:avLst/>
          </a:prstGeom>
        </p:spPr>
      </p:pic>
      <p:pic>
        <p:nvPicPr>
          <p:cNvPr id="17" name="bg object 17"/>
          <p:cNvPicPr/>
          <p:nvPr/>
        </p:nvPicPr>
        <p:blipFill>
          <a:blip r:embed="rId3" cstate="print"/>
          <a:stretch>
            <a:fillRect/>
          </a:stretch>
        </p:blipFill>
        <p:spPr>
          <a:xfrm>
            <a:off x="284480" y="0"/>
            <a:ext cx="2006600" cy="820420"/>
          </a:xfrm>
          <a:prstGeom prst="rect">
            <a:avLst/>
          </a:prstGeom>
        </p:spPr>
      </p:pic>
      <p:sp>
        <p:nvSpPr>
          <p:cNvPr id="2" name="Holder 2"/>
          <p:cNvSpPr>
            <a:spLocks noGrp="1"/>
          </p:cNvSpPr>
          <p:nvPr>
            <p:ph type="title"/>
          </p:nvPr>
        </p:nvSpPr>
        <p:spPr>
          <a:xfrm>
            <a:off x="1592201" y="2470214"/>
            <a:ext cx="9007601" cy="1246495"/>
          </a:xfrm>
        </p:spPr>
        <p:txBody>
          <a:bodyPr lIns="0" tIns="0" rIns="0" bIns="0"/>
          <a:lstStyle>
            <a:lvl1pPr>
              <a:defRPr sz="4050" b="0" i="0">
                <a:solidFill>
                  <a:schemeClr val="tx1"/>
                </a:solidFill>
                <a:latin typeface="Segoe UI Semibold"/>
                <a:cs typeface="Segoe UI Semibold"/>
              </a:defRPr>
            </a:lvl1pPr>
          </a:lstStyle>
          <a:p>
            <a:r>
              <a:rPr lang="es-ES"/>
              <a:t>Haga clic para modificar el estilo de título del patrón</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8/2/2022</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‹Nº›</a:t>
            </a:fld>
            <a:endParaRPr>
              <a:solidFill>
                <a:prstClr val="black">
                  <a:tint val="75000"/>
                </a:prstClr>
              </a:solidFill>
            </a:endParaRPr>
          </a:p>
        </p:txBody>
      </p:sp>
    </p:spTree>
    <p:extLst>
      <p:ext uri="{BB962C8B-B14F-4D97-AF65-F5344CB8AC3E}">
        <p14:creationId xmlns:p14="http://schemas.microsoft.com/office/powerpoint/2010/main" val="34587162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En blanco">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8"/>
          </a:xfrm>
          <a:prstGeom prst="rect">
            <a:avLst/>
          </a:prstGeom>
        </p:spPr>
      </p:pic>
      <p:pic>
        <p:nvPicPr>
          <p:cNvPr id="17" name="bg object 17"/>
          <p:cNvPicPr/>
          <p:nvPr/>
        </p:nvPicPr>
        <p:blipFill>
          <a:blip r:embed="rId3" cstate="print"/>
          <a:stretch>
            <a:fillRect/>
          </a:stretch>
        </p:blipFill>
        <p:spPr>
          <a:xfrm>
            <a:off x="284479" y="0"/>
            <a:ext cx="2006600" cy="820420"/>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8/2/2022</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‹Nº›</a:t>
            </a:fld>
            <a:endParaRPr>
              <a:solidFill>
                <a:prstClr val="black">
                  <a:tint val="75000"/>
                </a:prstClr>
              </a:solidFill>
            </a:endParaRPr>
          </a:p>
        </p:txBody>
      </p:sp>
    </p:spTree>
    <p:extLst>
      <p:ext uri="{BB962C8B-B14F-4D97-AF65-F5344CB8AC3E}">
        <p14:creationId xmlns:p14="http://schemas.microsoft.com/office/powerpoint/2010/main" val="26458249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389717" y="5059561"/>
            <a:ext cx="7315200" cy="307777"/>
          </a:xfrm>
          <a:prstGeom prst="rect">
            <a:avLst/>
          </a:prstGeom>
        </p:spPr>
        <p:txBody>
          <a:bodyPr anchor="b"/>
          <a:lstStyle>
            <a:lvl1pPr algn="l">
              <a:defRPr sz="20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2389717" y="612775"/>
            <a:ext cx="7315200" cy="98488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n-US" noProof="0" dirty="0"/>
          </a:p>
        </p:txBody>
      </p:sp>
      <p:sp>
        <p:nvSpPr>
          <p:cNvPr id="4" name="Text Placeholder 3"/>
          <p:cNvSpPr>
            <a:spLocks noGrp="1"/>
          </p:cNvSpPr>
          <p:nvPr>
            <p:ph type="body" sz="half" idx="2"/>
          </p:nvPr>
        </p:nvSpPr>
        <p:spPr>
          <a:xfrm>
            <a:off x="2389717" y="5367338"/>
            <a:ext cx="7315200" cy="21544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403241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s-CO"/>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40AD92A-99F4-459F-8F8D-0C5C38F7C96F}" type="datetimeFigureOut">
              <a:rPr lang="es-CO" smtClean="0"/>
              <a:t>2/08/2022</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229E7E8-722F-4AB7-B6A3-E160BC3D1347}" type="slidenum">
              <a:rPr lang="es-CO" smtClean="0"/>
              <a:t>‹Nº›</a:t>
            </a:fld>
            <a:endParaRPr lang="es-CO"/>
          </a:p>
        </p:txBody>
      </p:sp>
    </p:spTree>
    <p:extLst>
      <p:ext uri="{BB962C8B-B14F-4D97-AF65-F5344CB8AC3E}">
        <p14:creationId xmlns:p14="http://schemas.microsoft.com/office/powerpoint/2010/main" val="17035297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609600" y="228600"/>
            <a:ext cx="10972800" cy="685800"/>
          </a:xfrm>
          <a:prstGeom prst="rect">
            <a:avLst/>
          </a:prstGeom>
          <a:noFill/>
          <a:ln w="9525">
            <a:noFill/>
            <a:miter lim="800000"/>
            <a:headEnd/>
            <a:tailEnd/>
          </a:ln>
        </p:spPr>
        <p:txBody>
          <a:bodyPr/>
          <a:lstStyle/>
          <a:p>
            <a:pPr lvl="0"/>
            <a:r>
              <a:rPr lang="en-US"/>
              <a:t>Click to edit Master title style</a:t>
            </a:r>
            <a:endParaRPr lang="es-ES_tradnl" dirty="0"/>
          </a:p>
        </p:txBody>
      </p:sp>
      <p:sp>
        <p:nvSpPr>
          <p:cNvPr id="8" name="Text Placeholder 2"/>
          <p:cNvSpPr>
            <a:spLocks noGrp="1"/>
          </p:cNvSpPr>
          <p:nvPr>
            <p:ph idx="1"/>
          </p:nvPr>
        </p:nvSpPr>
        <p:spPr bwMode="auto">
          <a:xfrm>
            <a:off x="609600" y="1371601"/>
            <a:ext cx="10972800" cy="4754563"/>
          </a:xfrm>
          <a:prstGeom prst="rect">
            <a:avLst/>
          </a:prstGeom>
          <a:noFill/>
          <a:ln w="9525">
            <a:noFill/>
            <a:miter lim="800000"/>
            <a:headEnd/>
            <a:tailEnd/>
          </a:ln>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4" name="Slide Number Placeholder 5"/>
          <p:cNvSpPr>
            <a:spLocks noGrp="1"/>
          </p:cNvSpPr>
          <p:nvPr>
            <p:ph type="sldNum" sz="quarter" idx="10"/>
          </p:nvPr>
        </p:nvSpPr>
        <p:spPr>
          <a:xfrm>
            <a:off x="0" y="6416676"/>
            <a:ext cx="609600" cy="238125"/>
          </a:xfrm>
        </p:spPr>
        <p:txBody>
          <a:bodyPr/>
          <a:lstStyle>
            <a:lvl1pPr>
              <a:defRPr/>
            </a:lvl1pPr>
          </a:lstStyle>
          <a:p>
            <a:pPr>
              <a:defRPr/>
            </a:pPr>
            <a:fld id="{E542E477-DA5E-4ABA-8D99-572D65E68509}" type="slidenum">
              <a:rPr lang="es-ES_tradnl"/>
              <a:pPr>
                <a:defRPr/>
              </a:pPr>
              <a:t>‹Nº›</a:t>
            </a:fld>
            <a:endParaRPr lang="es-ES_tradnl"/>
          </a:p>
        </p:txBody>
      </p:sp>
    </p:spTree>
    <p:extLst>
      <p:ext uri="{BB962C8B-B14F-4D97-AF65-F5344CB8AC3E}">
        <p14:creationId xmlns:p14="http://schemas.microsoft.com/office/powerpoint/2010/main" val="27866309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Content Slide -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17501"/>
            <a:ext cx="10972800" cy="580451"/>
          </a:xfrm>
          <a:prstGeom prst="rect">
            <a:avLst/>
          </a:prstGeom>
        </p:spPr>
        <p:txBody>
          <a:bodyPr lIns="0"/>
          <a:lstStyle>
            <a:lvl1pPr algn="l">
              <a:defRPr sz="3200" b="0" baseline="0">
                <a:solidFill>
                  <a:schemeClr val="bg1"/>
                </a:solidFill>
                <a:latin typeface="Arial"/>
              </a:defRPr>
            </a:lvl1pPr>
          </a:lstStyle>
          <a:p>
            <a:r>
              <a:rPr lang="en-US"/>
              <a:t>Click to edit Master title style</a:t>
            </a:r>
            <a:endParaRPr lang="en-US" dirty="0"/>
          </a:p>
        </p:txBody>
      </p:sp>
      <p:sp>
        <p:nvSpPr>
          <p:cNvPr id="11" name="Content Placeholder 2"/>
          <p:cNvSpPr>
            <a:spLocks noGrp="1"/>
          </p:cNvSpPr>
          <p:nvPr>
            <p:ph idx="1"/>
          </p:nvPr>
        </p:nvSpPr>
        <p:spPr bwMode="auto">
          <a:xfrm>
            <a:off x="609600" y="1537216"/>
            <a:ext cx="10972800" cy="4436547"/>
          </a:xfrm>
          <a:custGeom>
            <a:avLst/>
            <a:gdLst>
              <a:gd name="connsiteX0" fmla="*/ 0 w 8229600"/>
              <a:gd name="connsiteY0" fmla="*/ 0 h 4436532"/>
              <a:gd name="connsiteX1" fmla="*/ 8229600 w 8229600"/>
              <a:gd name="connsiteY1" fmla="*/ 0 h 4436532"/>
              <a:gd name="connsiteX2" fmla="*/ 8229600 w 8229600"/>
              <a:gd name="connsiteY2" fmla="*/ 4436532 h 4436532"/>
              <a:gd name="connsiteX3" fmla="*/ 0 w 8229600"/>
              <a:gd name="connsiteY3" fmla="*/ 4436532 h 4436532"/>
              <a:gd name="connsiteX4" fmla="*/ 0 w 8229600"/>
              <a:gd name="connsiteY4" fmla="*/ 0 h 4436532"/>
              <a:gd name="connsiteX0" fmla="*/ 0 w 8229600"/>
              <a:gd name="connsiteY0" fmla="*/ 15 h 4436547"/>
              <a:gd name="connsiteX1" fmla="*/ 3810000 w 8229600"/>
              <a:gd name="connsiteY1" fmla="*/ 47744 h 4436547"/>
              <a:gd name="connsiteX2" fmla="*/ 8229600 w 8229600"/>
              <a:gd name="connsiteY2" fmla="*/ 15 h 4436547"/>
              <a:gd name="connsiteX3" fmla="*/ 8229600 w 8229600"/>
              <a:gd name="connsiteY3" fmla="*/ 4436547 h 4436547"/>
              <a:gd name="connsiteX4" fmla="*/ 0 w 8229600"/>
              <a:gd name="connsiteY4" fmla="*/ 4436547 h 4436547"/>
              <a:gd name="connsiteX5" fmla="*/ 0 w 8229600"/>
              <a:gd name="connsiteY5" fmla="*/ 15 h 443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600" h="4436547">
                <a:moveTo>
                  <a:pt x="0" y="15"/>
                </a:moveTo>
                <a:cubicBezTo>
                  <a:pt x="1270000" y="-1009"/>
                  <a:pt x="2540000" y="48768"/>
                  <a:pt x="3810000" y="47744"/>
                </a:cubicBezTo>
                <a:lnTo>
                  <a:pt x="8229600" y="15"/>
                </a:lnTo>
                <a:lnTo>
                  <a:pt x="8229600" y="4436547"/>
                </a:lnTo>
                <a:lnTo>
                  <a:pt x="0" y="4436547"/>
                </a:lnTo>
                <a:lnTo>
                  <a:pt x="0" y="15"/>
                </a:lnTo>
                <a:close/>
              </a:path>
            </a:pathLst>
          </a:custGeom>
          <a:noFill/>
          <a:ln w="9525">
            <a:noFill/>
            <a:miter lim="800000"/>
            <a:headEnd/>
            <a:tailEnd/>
          </a:ln>
        </p:spPr>
        <p:txBody>
          <a:bodyPr lIns="0" tIns="0" rIns="0" bIns="0"/>
          <a:lstStyle>
            <a:lvl1pPr marL="317500" indent="-317500">
              <a:spcBef>
                <a:spcPts val="600"/>
              </a:spcBef>
              <a:buClr>
                <a:schemeClr val="tx2"/>
              </a:buClr>
              <a:buFont typeface="Arial"/>
              <a:buChar char="•"/>
              <a:defRPr sz="2600" b="0" i="0">
                <a:solidFill>
                  <a:srgbClr val="6E6E6E"/>
                </a:solidFill>
                <a:latin typeface="Arial"/>
                <a:cs typeface="Arial"/>
              </a:defRPr>
            </a:lvl1pPr>
            <a:lvl2pPr marL="609600" indent="-279400">
              <a:spcBef>
                <a:spcPts val="600"/>
              </a:spcBef>
              <a:buClr>
                <a:schemeClr val="tx2"/>
              </a:buClr>
              <a:buFont typeface="Arial"/>
              <a:buChar char="•"/>
              <a:defRPr sz="2200" b="0" i="0">
                <a:solidFill>
                  <a:srgbClr val="6E6E6E"/>
                </a:solidFill>
                <a:latin typeface="Arial"/>
                <a:cs typeface="Arial"/>
              </a:defRPr>
            </a:lvl2pPr>
            <a:lvl3pPr marL="838200" indent="-228600">
              <a:spcBef>
                <a:spcPts val="500"/>
              </a:spcBef>
              <a:buClr>
                <a:schemeClr val="tx2"/>
              </a:buClr>
              <a:buFont typeface="Arial"/>
              <a:buChar char="•"/>
              <a:defRPr sz="1800" b="0" i="0">
                <a:solidFill>
                  <a:srgbClr val="6E6E6E"/>
                </a:solidFill>
                <a:latin typeface="Arial"/>
                <a:cs typeface="Arial"/>
              </a:defRPr>
            </a:lvl3pPr>
            <a:lvl4pPr marL="1066800" indent="-228600">
              <a:spcBef>
                <a:spcPts val="500"/>
              </a:spcBef>
              <a:buClr>
                <a:schemeClr val="tx2"/>
              </a:buClr>
              <a:buFont typeface="Arial"/>
              <a:buChar char="•"/>
              <a:defRPr sz="1800" b="0" i="0">
                <a:solidFill>
                  <a:srgbClr val="6E6E6E"/>
                </a:solidFill>
                <a:latin typeface="Arial"/>
                <a:cs typeface="Arial"/>
              </a:defRPr>
            </a:lvl4pPr>
            <a:lvl5pPr marL="1295400" indent="-228600">
              <a:spcBef>
                <a:spcPts val="500"/>
              </a:spcBef>
              <a:buClr>
                <a:schemeClr val="tx2"/>
              </a:buClr>
              <a:buFont typeface="Arial"/>
              <a:buChar char="•"/>
              <a:defRPr sz="1800" b="0" i="0">
                <a:solidFill>
                  <a:srgbClr val="6E6E6E"/>
                </a:solidFill>
                <a:latin typeface="Arial"/>
                <a:cs typeface="Aria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0"/>
          </p:nvPr>
        </p:nvSpPr>
        <p:spPr>
          <a:xfrm>
            <a:off x="11245851" y="6507164"/>
            <a:ext cx="5207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bg1"/>
                </a:solidFill>
                <a:ea typeface="ＭＳ Ｐゴシック" charset="-128"/>
              </a:defRPr>
            </a:lvl1pPr>
          </a:lstStyle>
          <a:p>
            <a:fld id="{F229E7E8-722F-4AB7-B6A3-E160BC3D1347}" type="slidenum">
              <a:rPr lang="es-CO" smtClean="0"/>
              <a:t>‹Nº›</a:t>
            </a:fld>
            <a:endParaRPr lang="es-CO"/>
          </a:p>
        </p:txBody>
      </p:sp>
    </p:spTree>
    <p:extLst>
      <p:ext uri="{BB962C8B-B14F-4D97-AF65-F5344CB8AC3E}">
        <p14:creationId xmlns:p14="http://schemas.microsoft.com/office/powerpoint/2010/main" val="3721348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s-CO"/>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40AD92A-99F4-459F-8F8D-0C5C38F7C96F}" type="datetimeFigureOut">
              <a:rPr lang="es-CO" smtClean="0"/>
              <a:t>2/08/2022</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229E7E8-722F-4AB7-B6A3-E160BC3D1347}" type="slidenum">
              <a:rPr lang="es-CO" smtClean="0"/>
              <a:t>‹Nº›</a:t>
            </a:fld>
            <a:endParaRPr lang="es-CO"/>
          </a:p>
        </p:txBody>
      </p:sp>
    </p:spTree>
    <p:extLst>
      <p:ext uri="{BB962C8B-B14F-4D97-AF65-F5344CB8AC3E}">
        <p14:creationId xmlns:p14="http://schemas.microsoft.com/office/powerpoint/2010/main" val="28595278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79499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51202"/>
            <a:ext cx="10972800" cy="4525963"/>
          </a:xfrm>
          <a:prstGeom prst="rect">
            <a:avLst/>
          </a:prstGeom>
        </p:spPr>
        <p:txBody>
          <a:bodyPr/>
          <a:lstStyle>
            <a:lvl1pPr>
              <a:defRPr>
                <a:solidFill>
                  <a:schemeClr val="tx1"/>
                </a:solidFill>
              </a:defRPr>
            </a:lvl1pPr>
            <a:lvl2pPr>
              <a:spcBef>
                <a:spcPts val="600"/>
              </a:spcBef>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9" name="Rectangle 3"/>
          <p:cNvSpPr>
            <a:spLocks noGrp="1" noChangeArrowheads="1"/>
          </p:cNvSpPr>
          <p:nvPr>
            <p:ph type="title"/>
          </p:nvPr>
        </p:nvSpPr>
        <p:spPr bwMode="auto">
          <a:xfrm>
            <a:off x="609600" y="152400"/>
            <a:ext cx="9144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s-ES"/>
              <a:t>Haga clic para modificar el estilo de título del patrón</a:t>
            </a:r>
            <a:endParaRPr lang="en-US" dirty="0"/>
          </a:p>
        </p:txBody>
      </p:sp>
      <p:sp>
        <p:nvSpPr>
          <p:cNvPr id="5" name="Slide Number Placeholder 10"/>
          <p:cNvSpPr>
            <a:spLocks noGrp="1" noChangeArrowheads="1"/>
          </p:cNvSpPr>
          <p:nvPr>
            <p:ph type="sldNum" sz="quarter" idx="4"/>
          </p:nvPr>
        </p:nvSpPr>
        <p:spPr>
          <a:xfrm>
            <a:off x="11379202" y="6629400"/>
            <a:ext cx="757084" cy="228600"/>
          </a:xfrm>
          <a:prstGeom prst="rect">
            <a:avLst/>
          </a:prstGeom>
        </p:spPr>
        <p:txBody>
          <a:bodyPr/>
          <a:lstStyle>
            <a:lvl1pPr>
              <a:defRPr sz="1000"/>
            </a:lvl1pPr>
          </a:lstStyle>
          <a:p>
            <a:pPr>
              <a:defRPr/>
            </a:pPr>
            <a:fld id="{A86557AE-D911-0F4C-AC53-EAE0FE81A38E}" type="slidenum">
              <a:rPr lang="en-US" smtClean="0"/>
              <a:pPr>
                <a:defRPr/>
              </a:pPr>
              <a:t>‹Nº›</a:t>
            </a:fld>
            <a:endParaRPr lang="en-US" dirty="0"/>
          </a:p>
        </p:txBody>
      </p:sp>
    </p:spTree>
    <p:extLst>
      <p:ext uri="{BB962C8B-B14F-4D97-AF65-F5344CB8AC3E}">
        <p14:creationId xmlns:p14="http://schemas.microsoft.com/office/powerpoint/2010/main" val="4101842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n-US" noProof="0" dirty="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40016587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s-ES_tradnl"/>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p:txBody>
      </p:sp>
    </p:spTree>
    <p:extLst>
      <p:ext uri="{BB962C8B-B14F-4D97-AF65-F5344CB8AC3E}">
        <p14:creationId xmlns:p14="http://schemas.microsoft.com/office/powerpoint/2010/main" val="30392973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s-ES_tradnl"/>
          </a:p>
        </p:txBody>
      </p:sp>
      <p:sp>
        <p:nvSpPr>
          <p:cNvPr id="3" name="Content Placeholder 2"/>
          <p:cNvSpPr>
            <a:spLocks noGrp="1"/>
          </p:cNvSpPr>
          <p:nvPr>
            <p:ph sz="half" idx="1"/>
          </p:nvPr>
        </p:nvSpPr>
        <p:spPr>
          <a:xfrm>
            <a:off x="609600" y="3581403"/>
            <a:ext cx="5384800" cy="2544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p:txBody>
      </p:sp>
      <p:sp>
        <p:nvSpPr>
          <p:cNvPr id="4" name="Content Placeholder 3"/>
          <p:cNvSpPr>
            <a:spLocks noGrp="1"/>
          </p:cNvSpPr>
          <p:nvPr>
            <p:ph sz="half" idx="2"/>
          </p:nvPr>
        </p:nvSpPr>
        <p:spPr>
          <a:xfrm>
            <a:off x="6197600" y="3581403"/>
            <a:ext cx="5384800" cy="2544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p:txBody>
      </p:sp>
      <p:sp>
        <p:nvSpPr>
          <p:cNvPr id="5" name="Date Placeholder 3"/>
          <p:cNvSpPr>
            <a:spLocks noGrp="1"/>
          </p:cNvSpPr>
          <p:nvPr>
            <p:ph type="dt" sz="half" idx="10"/>
          </p:nvPr>
        </p:nvSpPr>
        <p:spPr>
          <a:xfrm>
            <a:off x="609600" y="6356353"/>
            <a:ext cx="28448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pPr>
              <a:defRPr/>
            </a:pPr>
            <a:fld id="{34C514C6-9470-443A-B211-91FD7627AD9E}" type="datetime1">
              <a:rPr lang="es-ES_tradnl"/>
              <a:pPr>
                <a:defRPr/>
              </a:pPr>
              <a:t>02/08/2022</a:t>
            </a:fld>
            <a:endParaRPr lang="es-ES_tradnl"/>
          </a:p>
        </p:txBody>
      </p:sp>
      <p:sp>
        <p:nvSpPr>
          <p:cNvPr id="6" name="Footer Placeholder 4"/>
          <p:cNvSpPr>
            <a:spLocks noGrp="1"/>
          </p:cNvSpPr>
          <p:nvPr>
            <p:ph type="ftr" sz="quarter" idx="11"/>
          </p:nvPr>
        </p:nvSpPr>
        <p:spPr>
          <a:xfrm>
            <a:off x="4165600" y="6356353"/>
            <a:ext cx="38608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pPr>
              <a:defRPr/>
            </a:pPr>
            <a:endParaRPr lang="es-MX"/>
          </a:p>
        </p:txBody>
      </p:sp>
      <p:sp>
        <p:nvSpPr>
          <p:cNvPr id="7" name="Slide Number Placeholder 5"/>
          <p:cNvSpPr>
            <a:spLocks noGrp="1"/>
          </p:cNvSpPr>
          <p:nvPr>
            <p:ph type="sldNum" sz="quarter" idx="12"/>
          </p:nvPr>
        </p:nvSpPr>
        <p:spPr>
          <a:xfrm>
            <a:off x="8737600" y="6356353"/>
            <a:ext cx="2844800" cy="365125"/>
          </a:xfrm>
        </p:spPr>
        <p:txBody>
          <a:bodyPr/>
          <a:lstStyle>
            <a:lvl1pPr>
              <a:defRPr/>
            </a:lvl1pPr>
          </a:lstStyle>
          <a:p>
            <a:fld id="{B9B9520B-C735-4CAF-8EB5-FF6168801B3E}" type="slidenum">
              <a:rPr lang="es-ES_tradnl"/>
              <a:pPr/>
              <a:t>‹Nº›</a:t>
            </a:fld>
            <a:endParaRPr lang="es-ES_tradnl"/>
          </a:p>
        </p:txBody>
      </p:sp>
    </p:spTree>
    <p:extLst>
      <p:ext uri="{BB962C8B-B14F-4D97-AF65-F5344CB8AC3E}">
        <p14:creationId xmlns:p14="http://schemas.microsoft.com/office/powerpoint/2010/main" val="34260415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s-ES_tradnl"/>
          </a:p>
        </p:txBody>
      </p:sp>
      <p:sp>
        <p:nvSpPr>
          <p:cNvPr id="3" name="Content Placeholder 2"/>
          <p:cNvSpPr>
            <a:spLocks noGrp="1"/>
          </p:cNvSpPr>
          <p:nvPr>
            <p:ph sz="half" idx="1"/>
          </p:nvPr>
        </p:nvSpPr>
        <p:spPr>
          <a:xfrm>
            <a:off x="609600" y="1371601"/>
            <a:ext cx="5384800" cy="4754563"/>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p:txBody>
      </p:sp>
      <p:sp>
        <p:nvSpPr>
          <p:cNvPr id="4" name="Content Placeholder 3"/>
          <p:cNvSpPr>
            <a:spLocks noGrp="1"/>
          </p:cNvSpPr>
          <p:nvPr>
            <p:ph sz="half" idx="2"/>
          </p:nvPr>
        </p:nvSpPr>
        <p:spPr>
          <a:xfrm>
            <a:off x="6197600" y="1371601"/>
            <a:ext cx="5384800" cy="4754563"/>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p:txBody>
      </p:sp>
      <p:sp>
        <p:nvSpPr>
          <p:cNvPr id="5" name="Slide Number Placeholder 5"/>
          <p:cNvSpPr>
            <a:spLocks noGrp="1"/>
          </p:cNvSpPr>
          <p:nvPr>
            <p:ph type="sldNum" sz="quarter" idx="10"/>
          </p:nvPr>
        </p:nvSpPr>
        <p:spPr>
          <a:xfrm>
            <a:off x="0" y="6416678"/>
            <a:ext cx="609600" cy="238125"/>
          </a:xfrm>
        </p:spPr>
        <p:txBody>
          <a:bodyPr/>
          <a:lstStyle>
            <a:lvl1pPr>
              <a:defRPr/>
            </a:lvl1pPr>
          </a:lstStyle>
          <a:p>
            <a:fld id="{CBD4FD79-D79B-4C41-A806-836FAFDF9586}" type="slidenum">
              <a:rPr lang="es-ES_tradnl"/>
              <a:pPr/>
              <a:t>‹Nº›</a:t>
            </a:fld>
            <a:endParaRPr lang="es-ES_tradnl"/>
          </a:p>
        </p:txBody>
      </p:sp>
    </p:spTree>
    <p:extLst>
      <p:ext uri="{BB962C8B-B14F-4D97-AF65-F5344CB8AC3E}">
        <p14:creationId xmlns:p14="http://schemas.microsoft.com/office/powerpoint/2010/main" val="251973164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s-ES_tradnl"/>
          </a:p>
        </p:txBody>
      </p:sp>
      <p:sp>
        <p:nvSpPr>
          <p:cNvPr id="3" name="Text Placeholder 2"/>
          <p:cNvSpPr>
            <a:spLocks noGrp="1"/>
          </p:cNvSpPr>
          <p:nvPr>
            <p:ph type="body" idx="1"/>
          </p:nvPr>
        </p:nvSpPr>
        <p:spPr>
          <a:xfrm>
            <a:off x="609600" y="1371600"/>
            <a:ext cx="5386917" cy="803275"/>
          </a:xfrm>
        </p:spPr>
        <p:txBody>
          <a:bodyPr anchor="b"/>
          <a:lstStyle>
            <a:lvl1pPr marL="0" indent="0">
              <a:buNone/>
              <a:defRPr sz="2400" b="0" i="0">
                <a:latin typeface="Helvetica Neue Light"/>
                <a:cs typeface="Helvetica Neue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p:txBody>
      </p:sp>
      <p:sp>
        <p:nvSpPr>
          <p:cNvPr id="5" name="Text Placeholder 4"/>
          <p:cNvSpPr>
            <a:spLocks noGrp="1"/>
          </p:cNvSpPr>
          <p:nvPr>
            <p:ph type="body" sz="quarter" idx="3"/>
          </p:nvPr>
        </p:nvSpPr>
        <p:spPr>
          <a:xfrm>
            <a:off x="6193369" y="1371600"/>
            <a:ext cx="5389033" cy="803275"/>
          </a:xfrm>
        </p:spPr>
        <p:txBody>
          <a:bodyPr anchor="b"/>
          <a:lstStyle>
            <a:lvl1pPr marL="0" indent="0">
              <a:buNone/>
              <a:defRPr sz="2400" b="0" i="0">
                <a:latin typeface="Helvetica Neue Light"/>
                <a:cs typeface="Helvetica Neue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p:txBody>
      </p:sp>
      <p:sp>
        <p:nvSpPr>
          <p:cNvPr id="7" name="Slide Number Placeholder 5"/>
          <p:cNvSpPr>
            <a:spLocks noGrp="1"/>
          </p:cNvSpPr>
          <p:nvPr>
            <p:ph type="sldNum" sz="quarter" idx="10"/>
          </p:nvPr>
        </p:nvSpPr>
        <p:spPr>
          <a:xfrm>
            <a:off x="0" y="6416678"/>
            <a:ext cx="609600" cy="238125"/>
          </a:xfrm>
        </p:spPr>
        <p:txBody>
          <a:bodyPr/>
          <a:lstStyle>
            <a:lvl1pPr>
              <a:defRPr/>
            </a:lvl1pPr>
          </a:lstStyle>
          <a:p>
            <a:fld id="{542E343D-562E-4275-B4B0-BFE815DA1023}" type="slidenum">
              <a:rPr lang="es-ES_tradnl"/>
              <a:pPr/>
              <a:t>‹Nº›</a:t>
            </a:fld>
            <a:endParaRPr lang="es-ES_tradnl"/>
          </a:p>
        </p:txBody>
      </p:sp>
    </p:spTree>
    <p:extLst>
      <p:ext uri="{BB962C8B-B14F-4D97-AF65-F5344CB8AC3E}">
        <p14:creationId xmlns:p14="http://schemas.microsoft.com/office/powerpoint/2010/main" val="10057492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609600" y="228600"/>
            <a:ext cx="10972800" cy="685800"/>
          </a:xfrm>
          <a:prstGeom prst="rect">
            <a:avLst/>
          </a:prstGeom>
          <a:noFill/>
          <a:ln w="9525">
            <a:noFill/>
            <a:miter lim="800000"/>
            <a:headEnd/>
            <a:tailEnd/>
          </a:ln>
        </p:spPr>
        <p:txBody>
          <a:bodyPr/>
          <a:lstStyle/>
          <a:p>
            <a:pPr lvl="0"/>
            <a:r>
              <a:rPr lang="es-ES"/>
              <a:t>Haga clic para modificar el estilo de título del patrón</a:t>
            </a:r>
            <a:endParaRPr lang="es-ES_tradnl" dirty="0"/>
          </a:p>
        </p:txBody>
      </p:sp>
      <p:sp>
        <p:nvSpPr>
          <p:cNvPr id="8" name="Text Placeholder 2"/>
          <p:cNvSpPr>
            <a:spLocks noGrp="1"/>
          </p:cNvSpPr>
          <p:nvPr>
            <p:ph idx="1"/>
          </p:nvPr>
        </p:nvSpPr>
        <p:spPr bwMode="auto">
          <a:xfrm>
            <a:off x="609600" y="1371601"/>
            <a:ext cx="10972800" cy="4754563"/>
          </a:xfrm>
          <a:prstGeom prst="rect">
            <a:avLst/>
          </a:prstGeom>
          <a:noFill/>
          <a:ln w="9525">
            <a:noFill/>
            <a:miter lim="800000"/>
            <a:headEnd/>
            <a:tailEnd/>
          </a:ln>
        </p:spPr>
        <p:txBody>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p:txBody>
      </p:sp>
      <p:sp>
        <p:nvSpPr>
          <p:cNvPr id="4" name="Slide Number Placeholder 5"/>
          <p:cNvSpPr>
            <a:spLocks noGrp="1"/>
          </p:cNvSpPr>
          <p:nvPr>
            <p:ph type="sldNum" sz="quarter" idx="10"/>
          </p:nvPr>
        </p:nvSpPr>
        <p:spPr>
          <a:xfrm>
            <a:off x="0" y="6416678"/>
            <a:ext cx="609600" cy="238125"/>
          </a:xfrm>
        </p:spPr>
        <p:txBody>
          <a:bodyPr/>
          <a:lstStyle>
            <a:lvl1pPr>
              <a:defRPr/>
            </a:lvl1pPr>
          </a:lstStyle>
          <a:p>
            <a:fld id="{31AC24D4-CE39-4DF3-93FC-4A1F287096FB}" type="slidenum">
              <a:rPr lang="es-ES_tradnl"/>
              <a:pPr/>
              <a:t>‹Nº›</a:t>
            </a:fld>
            <a:endParaRPr lang="es-ES_tradnl"/>
          </a:p>
        </p:txBody>
      </p:sp>
    </p:spTree>
    <p:extLst>
      <p:ext uri="{BB962C8B-B14F-4D97-AF65-F5344CB8AC3E}">
        <p14:creationId xmlns:p14="http://schemas.microsoft.com/office/powerpoint/2010/main" val="33879065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92378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_trad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39171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_tradnl"/>
          </a:p>
        </p:txBody>
      </p:sp>
      <p:sp>
        <p:nvSpPr>
          <p:cNvPr id="3" name="Content Placeholder 2"/>
          <p:cNvSpPr>
            <a:spLocks noGrp="1"/>
          </p:cNvSpPr>
          <p:nvPr>
            <p:ph sz="half" idx="1"/>
          </p:nvPr>
        </p:nvSpPr>
        <p:spPr>
          <a:xfrm>
            <a:off x="609600" y="3581401"/>
            <a:ext cx="5384800" cy="2544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97600" y="3581401"/>
            <a:ext cx="5384800" cy="2544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Date Placeholder 3"/>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charset="0"/>
              </a:defRPr>
            </a:lvl1pPr>
          </a:lstStyle>
          <a:p>
            <a:pPr>
              <a:defRPr/>
            </a:pPr>
            <a:fld id="{FEA2329E-34EC-4BAE-BBDF-AAD72583230B}" type="datetime1">
              <a:rPr lang="es-ES_tradnl"/>
              <a:pPr>
                <a:defRPr/>
              </a:pPr>
              <a:t>02/08/2022</a:t>
            </a:fld>
            <a:endParaRPr lang="es-ES_tradnl"/>
          </a:p>
        </p:txBody>
      </p:sp>
      <p:sp>
        <p:nvSpPr>
          <p:cNvPr id="6" name="Footer Placeholder 4"/>
          <p:cNvSpPr>
            <a:spLocks noGrp="1"/>
          </p:cNvSpPr>
          <p:nvPr>
            <p:ph type="ftr" sz="quarter" idx="11"/>
          </p:nvPr>
        </p:nvSpPr>
        <p:spPr>
          <a:xfrm>
            <a:off x="4165600" y="6356351"/>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charset="0"/>
              </a:defRPr>
            </a:lvl1pPr>
          </a:lstStyle>
          <a:p>
            <a:pPr>
              <a:defRPr/>
            </a:pPr>
            <a:endParaRPr lang="es-MX"/>
          </a:p>
        </p:txBody>
      </p:sp>
      <p:sp>
        <p:nvSpPr>
          <p:cNvPr id="7" name="Slide Number Placeholder 5"/>
          <p:cNvSpPr>
            <a:spLocks noGrp="1"/>
          </p:cNvSpPr>
          <p:nvPr>
            <p:ph type="sldNum" sz="quarter" idx="12"/>
          </p:nvPr>
        </p:nvSpPr>
        <p:spPr>
          <a:xfrm>
            <a:off x="8737600" y="6356351"/>
            <a:ext cx="2844800" cy="365125"/>
          </a:xfrm>
        </p:spPr>
        <p:txBody>
          <a:bodyPr/>
          <a:lstStyle>
            <a:lvl1pPr>
              <a:defRPr/>
            </a:lvl1pPr>
          </a:lstStyle>
          <a:p>
            <a:pPr>
              <a:defRPr/>
            </a:pPr>
            <a:fld id="{62CDAFFA-11FF-4925-A591-68CA834A3922}" type="slidenum">
              <a:rPr lang="es-ES_tradnl"/>
              <a:pPr>
                <a:defRPr/>
              </a:pPr>
              <a:t>‹Nº›</a:t>
            </a:fld>
            <a:endParaRPr lang="es-ES_tradnl"/>
          </a:p>
        </p:txBody>
      </p:sp>
    </p:spTree>
    <p:extLst>
      <p:ext uri="{BB962C8B-B14F-4D97-AF65-F5344CB8AC3E}">
        <p14:creationId xmlns:p14="http://schemas.microsoft.com/office/powerpoint/2010/main" val="1396834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_tradnl"/>
          </a:p>
        </p:txBody>
      </p:sp>
      <p:sp>
        <p:nvSpPr>
          <p:cNvPr id="3" name="Content Placeholder 2"/>
          <p:cNvSpPr>
            <a:spLocks noGrp="1"/>
          </p:cNvSpPr>
          <p:nvPr>
            <p:ph sz="half" idx="1"/>
          </p:nvPr>
        </p:nvSpPr>
        <p:spPr>
          <a:xfrm>
            <a:off x="609600" y="1371601"/>
            <a:ext cx="5384800" cy="4754563"/>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197600" y="1371601"/>
            <a:ext cx="5384800" cy="4754563"/>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5"/>
          <p:cNvSpPr>
            <a:spLocks noGrp="1"/>
          </p:cNvSpPr>
          <p:nvPr>
            <p:ph type="sldNum" sz="quarter" idx="10"/>
          </p:nvPr>
        </p:nvSpPr>
        <p:spPr>
          <a:xfrm>
            <a:off x="0" y="6416676"/>
            <a:ext cx="609600" cy="238125"/>
          </a:xfrm>
        </p:spPr>
        <p:txBody>
          <a:bodyPr/>
          <a:lstStyle>
            <a:lvl1pPr>
              <a:defRPr/>
            </a:lvl1pPr>
          </a:lstStyle>
          <a:p>
            <a:pPr>
              <a:defRPr/>
            </a:pPr>
            <a:fld id="{8C82D63F-0616-4C42-8E72-BAD345067B88}" type="slidenum">
              <a:rPr lang="es-ES_tradnl"/>
              <a:pPr>
                <a:defRPr/>
              </a:pPr>
              <a:t>‹Nº›</a:t>
            </a:fld>
            <a:endParaRPr lang="es-ES_tradnl"/>
          </a:p>
        </p:txBody>
      </p:sp>
    </p:spTree>
    <p:extLst>
      <p:ext uri="{BB962C8B-B14F-4D97-AF65-F5344CB8AC3E}">
        <p14:creationId xmlns:p14="http://schemas.microsoft.com/office/powerpoint/2010/main" val="1798659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s-ES_tradnl"/>
          </a:p>
        </p:txBody>
      </p:sp>
      <p:sp>
        <p:nvSpPr>
          <p:cNvPr id="3" name="Text Placeholder 2"/>
          <p:cNvSpPr>
            <a:spLocks noGrp="1"/>
          </p:cNvSpPr>
          <p:nvPr>
            <p:ph type="body" idx="1"/>
          </p:nvPr>
        </p:nvSpPr>
        <p:spPr>
          <a:xfrm>
            <a:off x="609600" y="1371600"/>
            <a:ext cx="5386917" cy="803275"/>
          </a:xfrm>
        </p:spPr>
        <p:txBody>
          <a:bodyPr anchor="b"/>
          <a:lstStyle>
            <a:lvl1pPr marL="0" indent="0">
              <a:buNone/>
              <a:defRPr sz="2400" b="0" i="0">
                <a:latin typeface="Helvetica Neue Light"/>
                <a:cs typeface="Helvetica Neue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93368" y="1371600"/>
            <a:ext cx="5389033" cy="803275"/>
          </a:xfrm>
        </p:spPr>
        <p:txBody>
          <a:bodyPr anchor="b"/>
          <a:lstStyle>
            <a:lvl1pPr marL="0" indent="0">
              <a:buNone/>
              <a:defRPr sz="2400" b="0" i="0">
                <a:latin typeface="Helvetica Neue Light"/>
                <a:cs typeface="Helvetica Neue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7" name="Slide Number Placeholder 5"/>
          <p:cNvSpPr>
            <a:spLocks noGrp="1"/>
          </p:cNvSpPr>
          <p:nvPr>
            <p:ph type="sldNum" sz="quarter" idx="10"/>
          </p:nvPr>
        </p:nvSpPr>
        <p:spPr>
          <a:xfrm>
            <a:off x="0" y="6416676"/>
            <a:ext cx="609600" cy="238125"/>
          </a:xfrm>
        </p:spPr>
        <p:txBody>
          <a:bodyPr/>
          <a:lstStyle>
            <a:lvl1pPr>
              <a:defRPr/>
            </a:lvl1pPr>
          </a:lstStyle>
          <a:p>
            <a:pPr>
              <a:defRPr/>
            </a:pPr>
            <a:fld id="{4A73DE96-C45B-4841-956F-D576A46AE571}" type="slidenum">
              <a:rPr lang="es-ES_tradnl"/>
              <a:pPr>
                <a:defRPr/>
              </a:pPr>
              <a:t>‹Nº›</a:t>
            </a:fld>
            <a:endParaRPr lang="es-ES_tradnl"/>
          </a:p>
        </p:txBody>
      </p:sp>
    </p:spTree>
    <p:extLst>
      <p:ext uri="{BB962C8B-B14F-4D97-AF65-F5344CB8AC3E}">
        <p14:creationId xmlns:p14="http://schemas.microsoft.com/office/powerpoint/2010/main" val="133400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609600" y="228600"/>
            <a:ext cx="10972800" cy="685800"/>
          </a:xfrm>
          <a:prstGeom prst="rect">
            <a:avLst/>
          </a:prstGeom>
          <a:noFill/>
          <a:ln w="9525">
            <a:noFill/>
            <a:miter lim="800000"/>
            <a:headEnd/>
            <a:tailEnd/>
          </a:ln>
        </p:spPr>
        <p:txBody>
          <a:bodyPr/>
          <a:lstStyle/>
          <a:p>
            <a:pPr lvl="0"/>
            <a:r>
              <a:rPr lang="en-US"/>
              <a:t>Click to edit Master title style</a:t>
            </a:r>
            <a:endParaRPr lang="es-ES_tradnl" dirty="0"/>
          </a:p>
        </p:txBody>
      </p:sp>
      <p:sp>
        <p:nvSpPr>
          <p:cNvPr id="8" name="Text Placeholder 2"/>
          <p:cNvSpPr>
            <a:spLocks noGrp="1"/>
          </p:cNvSpPr>
          <p:nvPr>
            <p:ph idx="1"/>
          </p:nvPr>
        </p:nvSpPr>
        <p:spPr bwMode="auto">
          <a:xfrm>
            <a:off x="609600" y="1371601"/>
            <a:ext cx="10972800" cy="4754563"/>
          </a:xfrm>
          <a:prstGeom prst="rect">
            <a:avLst/>
          </a:prstGeom>
          <a:noFill/>
          <a:ln w="9525">
            <a:noFill/>
            <a:miter lim="800000"/>
            <a:headEnd/>
            <a:tailEnd/>
          </a:ln>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4" name="Slide Number Placeholder 5"/>
          <p:cNvSpPr>
            <a:spLocks noGrp="1"/>
          </p:cNvSpPr>
          <p:nvPr>
            <p:ph type="sldNum" sz="quarter" idx="10"/>
          </p:nvPr>
        </p:nvSpPr>
        <p:spPr>
          <a:xfrm>
            <a:off x="0" y="6416676"/>
            <a:ext cx="609600" cy="238125"/>
          </a:xfrm>
        </p:spPr>
        <p:txBody>
          <a:bodyPr/>
          <a:lstStyle>
            <a:lvl1pPr>
              <a:defRPr/>
            </a:lvl1pPr>
          </a:lstStyle>
          <a:p>
            <a:pPr>
              <a:defRPr/>
            </a:pPr>
            <a:fld id="{E542E477-DA5E-4ABA-8D99-572D65E68509}" type="slidenum">
              <a:rPr lang="es-ES_tradnl"/>
              <a:pPr>
                <a:defRPr/>
              </a:pPr>
              <a:t>‹Nº›</a:t>
            </a:fld>
            <a:endParaRPr lang="es-ES_tradnl"/>
          </a:p>
        </p:txBody>
      </p:sp>
    </p:spTree>
    <p:extLst>
      <p:ext uri="{BB962C8B-B14F-4D97-AF65-F5344CB8AC3E}">
        <p14:creationId xmlns:p14="http://schemas.microsoft.com/office/powerpoint/2010/main" val="1058392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Slide -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17501"/>
            <a:ext cx="10972800" cy="580451"/>
          </a:xfrm>
          <a:prstGeom prst="rect">
            <a:avLst/>
          </a:prstGeom>
        </p:spPr>
        <p:txBody>
          <a:bodyPr lIns="0"/>
          <a:lstStyle>
            <a:lvl1pPr algn="l">
              <a:defRPr sz="3200" b="0" baseline="0">
                <a:solidFill>
                  <a:schemeClr val="bg1"/>
                </a:solidFill>
                <a:latin typeface="Arial"/>
              </a:defRPr>
            </a:lvl1pPr>
          </a:lstStyle>
          <a:p>
            <a:r>
              <a:rPr lang="en-US"/>
              <a:t>Click to edit Master title style</a:t>
            </a:r>
            <a:endParaRPr lang="en-US" dirty="0"/>
          </a:p>
        </p:txBody>
      </p:sp>
      <p:sp>
        <p:nvSpPr>
          <p:cNvPr id="11" name="Content Placeholder 2"/>
          <p:cNvSpPr>
            <a:spLocks noGrp="1"/>
          </p:cNvSpPr>
          <p:nvPr>
            <p:ph idx="1"/>
          </p:nvPr>
        </p:nvSpPr>
        <p:spPr bwMode="auto">
          <a:xfrm>
            <a:off x="609600" y="1537216"/>
            <a:ext cx="10972800" cy="4436547"/>
          </a:xfrm>
          <a:custGeom>
            <a:avLst/>
            <a:gdLst>
              <a:gd name="connsiteX0" fmla="*/ 0 w 8229600"/>
              <a:gd name="connsiteY0" fmla="*/ 0 h 4436532"/>
              <a:gd name="connsiteX1" fmla="*/ 8229600 w 8229600"/>
              <a:gd name="connsiteY1" fmla="*/ 0 h 4436532"/>
              <a:gd name="connsiteX2" fmla="*/ 8229600 w 8229600"/>
              <a:gd name="connsiteY2" fmla="*/ 4436532 h 4436532"/>
              <a:gd name="connsiteX3" fmla="*/ 0 w 8229600"/>
              <a:gd name="connsiteY3" fmla="*/ 4436532 h 4436532"/>
              <a:gd name="connsiteX4" fmla="*/ 0 w 8229600"/>
              <a:gd name="connsiteY4" fmla="*/ 0 h 4436532"/>
              <a:gd name="connsiteX0" fmla="*/ 0 w 8229600"/>
              <a:gd name="connsiteY0" fmla="*/ 15 h 4436547"/>
              <a:gd name="connsiteX1" fmla="*/ 3810000 w 8229600"/>
              <a:gd name="connsiteY1" fmla="*/ 47744 h 4436547"/>
              <a:gd name="connsiteX2" fmla="*/ 8229600 w 8229600"/>
              <a:gd name="connsiteY2" fmla="*/ 15 h 4436547"/>
              <a:gd name="connsiteX3" fmla="*/ 8229600 w 8229600"/>
              <a:gd name="connsiteY3" fmla="*/ 4436547 h 4436547"/>
              <a:gd name="connsiteX4" fmla="*/ 0 w 8229600"/>
              <a:gd name="connsiteY4" fmla="*/ 4436547 h 4436547"/>
              <a:gd name="connsiteX5" fmla="*/ 0 w 8229600"/>
              <a:gd name="connsiteY5" fmla="*/ 15 h 443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600" h="4436547">
                <a:moveTo>
                  <a:pt x="0" y="15"/>
                </a:moveTo>
                <a:cubicBezTo>
                  <a:pt x="1270000" y="-1009"/>
                  <a:pt x="2540000" y="48768"/>
                  <a:pt x="3810000" y="47744"/>
                </a:cubicBezTo>
                <a:lnTo>
                  <a:pt x="8229600" y="15"/>
                </a:lnTo>
                <a:lnTo>
                  <a:pt x="8229600" y="4436547"/>
                </a:lnTo>
                <a:lnTo>
                  <a:pt x="0" y="4436547"/>
                </a:lnTo>
                <a:lnTo>
                  <a:pt x="0" y="15"/>
                </a:lnTo>
                <a:close/>
              </a:path>
            </a:pathLst>
          </a:custGeom>
          <a:noFill/>
          <a:ln w="9525">
            <a:noFill/>
            <a:miter lim="800000"/>
            <a:headEnd/>
            <a:tailEnd/>
          </a:ln>
        </p:spPr>
        <p:txBody>
          <a:bodyPr lIns="0" tIns="0" rIns="0" bIns="0"/>
          <a:lstStyle>
            <a:lvl1pPr marL="317500" indent="-317500">
              <a:spcBef>
                <a:spcPts val="600"/>
              </a:spcBef>
              <a:buClr>
                <a:schemeClr val="tx2"/>
              </a:buClr>
              <a:buFont typeface="Arial"/>
              <a:buChar char="•"/>
              <a:defRPr sz="2600" b="0" i="0">
                <a:solidFill>
                  <a:srgbClr val="6E6E6E"/>
                </a:solidFill>
                <a:latin typeface="Arial"/>
                <a:cs typeface="Arial"/>
              </a:defRPr>
            </a:lvl1pPr>
            <a:lvl2pPr marL="609600" indent="-279400">
              <a:spcBef>
                <a:spcPts val="600"/>
              </a:spcBef>
              <a:buClr>
                <a:schemeClr val="tx2"/>
              </a:buClr>
              <a:buFont typeface="Arial"/>
              <a:buChar char="•"/>
              <a:defRPr sz="2200" b="0" i="0">
                <a:solidFill>
                  <a:srgbClr val="6E6E6E"/>
                </a:solidFill>
                <a:latin typeface="Arial"/>
                <a:cs typeface="Arial"/>
              </a:defRPr>
            </a:lvl2pPr>
            <a:lvl3pPr marL="838200" indent="-228600">
              <a:spcBef>
                <a:spcPts val="500"/>
              </a:spcBef>
              <a:buClr>
                <a:schemeClr val="tx2"/>
              </a:buClr>
              <a:buFont typeface="Arial"/>
              <a:buChar char="•"/>
              <a:defRPr sz="1800" b="0" i="0">
                <a:solidFill>
                  <a:srgbClr val="6E6E6E"/>
                </a:solidFill>
                <a:latin typeface="Arial"/>
                <a:cs typeface="Arial"/>
              </a:defRPr>
            </a:lvl3pPr>
            <a:lvl4pPr marL="1066800" indent="-228600">
              <a:spcBef>
                <a:spcPts val="500"/>
              </a:spcBef>
              <a:buClr>
                <a:schemeClr val="tx2"/>
              </a:buClr>
              <a:buFont typeface="Arial"/>
              <a:buChar char="•"/>
              <a:defRPr sz="1800" b="0" i="0">
                <a:solidFill>
                  <a:srgbClr val="6E6E6E"/>
                </a:solidFill>
                <a:latin typeface="Arial"/>
                <a:cs typeface="Arial"/>
              </a:defRPr>
            </a:lvl4pPr>
            <a:lvl5pPr marL="1295400" indent="-228600">
              <a:spcBef>
                <a:spcPts val="500"/>
              </a:spcBef>
              <a:buClr>
                <a:schemeClr val="tx2"/>
              </a:buClr>
              <a:buFont typeface="Arial"/>
              <a:buChar char="•"/>
              <a:defRPr sz="1800" b="0" i="0">
                <a:solidFill>
                  <a:srgbClr val="6E6E6E"/>
                </a:solidFill>
                <a:latin typeface="Arial"/>
                <a:cs typeface="Aria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0"/>
          </p:nvPr>
        </p:nvSpPr>
        <p:spPr>
          <a:xfrm>
            <a:off x="11245851" y="6507164"/>
            <a:ext cx="5207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bg1"/>
                </a:solidFill>
                <a:ea typeface="ＭＳ Ｐゴシック" charset="-128"/>
              </a:defRPr>
            </a:lvl1pPr>
          </a:lstStyle>
          <a:p>
            <a:fld id="{F229E7E8-722F-4AB7-B6A3-E160BC3D1347}" type="slidenum">
              <a:rPr lang="es-CO" smtClean="0"/>
              <a:t>‹Nº›</a:t>
            </a:fld>
            <a:endParaRPr lang="es-CO"/>
          </a:p>
        </p:txBody>
      </p:sp>
    </p:spTree>
    <p:extLst>
      <p:ext uri="{BB962C8B-B14F-4D97-AF65-F5344CB8AC3E}">
        <p14:creationId xmlns:p14="http://schemas.microsoft.com/office/powerpoint/2010/main" val="41223376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5" Type="http://schemas.openxmlformats.org/officeDocument/2006/relationships/image" Target="../media/image1.png"/><Relationship Id="rId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34.xml"/><Relationship Id="rId1" Type="http://schemas.openxmlformats.org/officeDocument/2006/relationships/slideLayout" Target="../slideLayouts/slideLayout33.xml"/><Relationship Id="rId4" Type="http://schemas.openxmlformats.org/officeDocument/2006/relationships/image" Target="../media/image2.jpeg"/></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5" Type="http://schemas.openxmlformats.org/officeDocument/2006/relationships/image" Target="../media/image2.jpeg"/><Relationship Id="rId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3.xml"/><Relationship Id="rId1"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2.jpeg"/><Relationship Id="rId5" Type="http://schemas.openxmlformats.org/officeDocument/2006/relationships/theme" Target="../theme/theme3.xml"/><Relationship Id="rId4"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theme" Target="../theme/theme5.xml"/><Relationship Id="rId4" Type="http://schemas.openxmlformats.org/officeDocument/2006/relationships/slideLayout" Target="../slideLayouts/slideLayout14.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2.jpe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8.xml"/><Relationship Id="rId1" Type="http://schemas.openxmlformats.org/officeDocument/2006/relationships/slideLayout" Target="../slideLayouts/slideLayout2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5.jpg"/><Relationship Id="rId5" Type="http://schemas.openxmlformats.org/officeDocument/2006/relationships/slideLayout" Target="../slideLayouts/slideLayout25.xml"/><Relationship Id="rId10" Type="http://schemas.openxmlformats.org/officeDocument/2006/relationships/theme" Target="../theme/theme9.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0" y="6513514"/>
            <a:ext cx="12192000" cy="344487"/>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r>
              <a:rPr lang="es-ES_tradnl" sz="4200">
                <a:solidFill>
                  <a:srgbClr val="000000"/>
                </a:solidFill>
                <a:latin typeface="Gill Sans" pitchFamily="-109" charset="0"/>
                <a:ea typeface="ヒラギノ角ゴ ProN W3" charset="-128"/>
                <a:sym typeface="Gill Sans" pitchFamily="-109" charset="0"/>
              </a:rPr>
              <a:t> </a:t>
            </a:r>
          </a:p>
        </p:txBody>
      </p:sp>
      <p:sp>
        <p:nvSpPr>
          <p:cNvPr id="1027" name="Rectangle 8"/>
          <p:cNvSpPr>
            <a:spLocks noChangeArrowheads="1"/>
          </p:cNvSpPr>
          <p:nvPr/>
        </p:nvSpPr>
        <p:spPr bwMode="auto">
          <a:xfrm>
            <a:off x="0" y="0"/>
            <a:ext cx="12192000" cy="1062038"/>
          </a:xfrm>
          <a:prstGeom prst="rect">
            <a:avLst/>
          </a:prstGeom>
          <a:solidFill>
            <a:srgbClr val="1065A5"/>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
        <p:nvSpPr>
          <p:cNvPr id="1028" name="Rectangle 9"/>
          <p:cNvSpPr>
            <a:spLocks noChangeArrowheads="1"/>
          </p:cNvSpPr>
          <p:nvPr/>
        </p:nvSpPr>
        <p:spPr bwMode="auto">
          <a:xfrm>
            <a:off x="0" y="1062038"/>
            <a:ext cx="12192000" cy="88900"/>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r>
              <a:rPr lang="es-ES_tradnl" sz="4200">
                <a:solidFill>
                  <a:srgbClr val="000000"/>
                </a:solidFill>
                <a:latin typeface="Gill Sans" pitchFamily="-109" charset="0"/>
                <a:ea typeface="ヒラギノ角ゴ ProN W3" charset="-128"/>
                <a:sym typeface="Gill Sans" pitchFamily="-109" charset="0"/>
              </a:rPr>
              <a:t> </a:t>
            </a:r>
          </a:p>
        </p:txBody>
      </p:sp>
      <p:sp>
        <p:nvSpPr>
          <p:cNvPr id="11" name="Rectangle 10"/>
          <p:cNvSpPr/>
          <p:nvPr/>
        </p:nvSpPr>
        <p:spPr bwMode="auto">
          <a:xfrm flipV="1">
            <a:off x="0" y="1150938"/>
            <a:ext cx="12192000" cy="3954462"/>
          </a:xfrm>
          <a:prstGeom prst="rect">
            <a:avLst/>
          </a:prstGeom>
          <a:solidFill>
            <a:schemeClr val="bg1">
              <a:lumMod val="95000"/>
            </a:schemeClr>
          </a:solidFill>
          <a:ln w="12700" cap="flat" cmpd="sng" algn="ctr">
            <a:solidFill>
              <a:schemeClr val="bg2"/>
            </a:solidFill>
            <a:prstDash val="solid"/>
            <a:round/>
            <a:headEnd type="none" w="med" len="med"/>
            <a:tailEnd type="none" w="med" len="med"/>
          </a:ln>
          <a:effectLst/>
        </p:spPr>
        <p:txBody>
          <a:bodyPr/>
          <a:lstStyle/>
          <a:p>
            <a:pPr algn="ctr" defTabSz="914400" eaLnBrk="1" hangingPunct="1">
              <a:defRPr/>
            </a:pPr>
            <a:endParaRPr lang="es-MX" sz="4200">
              <a:solidFill>
                <a:srgbClr val="000000"/>
              </a:solidFill>
              <a:latin typeface="Gill Sans" pitchFamily="-107" charset="0"/>
              <a:ea typeface="ヒラギノ角ゴ ProN W3" charset="-128"/>
              <a:sym typeface="Gill Sans" pitchFamily="-107" charset="0"/>
            </a:endParaRPr>
          </a:p>
        </p:txBody>
      </p:sp>
      <p:sp>
        <p:nvSpPr>
          <p:cNvPr id="1030" name="Rectangle 11"/>
          <p:cNvSpPr>
            <a:spLocks noChangeArrowheads="1"/>
          </p:cNvSpPr>
          <p:nvPr/>
        </p:nvSpPr>
        <p:spPr bwMode="auto">
          <a:xfrm>
            <a:off x="0" y="5105401"/>
            <a:ext cx="12192000" cy="1408113"/>
          </a:xfrm>
          <a:prstGeom prst="rect">
            <a:avLst/>
          </a:prstGeom>
          <a:solidFill>
            <a:srgbClr val="FFFFFF"/>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pic>
        <p:nvPicPr>
          <p:cNvPr id="1031" name="Picture 15" descr="LOGO_NETLOGISTIKeslogan_HEX.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940800" y="5416550"/>
            <a:ext cx="270086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6384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Geneva" pitchFamily="-107"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0" y="6513516"/>
            <a:ext cx="12192000" cy="344487"/>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r>
              <a:rPr lang="es-ES_tradnl" sz="4200">
                <a:solidFill>
                  <a:srgbClr val="000000"/>
                </a:solidFill>
                <a:latin typeface="Gill Sans" pitchFamily="-109" charset="0"/>
                <a:ea typeface="ヒラギノ角ゴ ProN W3" charset="-128"/>
                <a:sym typeface="Gill Sans" pitchFamily="-109" charset="0"/>
              </a:rPr>
              <a:t> </a:t>
            </a:r>
          </a:p>
        </p:txBody>
      </p:sp>
      <p:sp>
        <p:nvSpPr>
          <p:cNvPr id="1027" name="Rectangle 8"/>
          <p:cNvSpPr>
            <a:spLocks noChangeArrowheads="1"/>
          </p:cNvSpPr>
          <p:nvPr/>
        </p:nvSpPr>
        <p:spPr bwMode="auto">
          <a:xfrm>
            <a:off x="0" y="0"/>
            <a:ext cx="12192000" cy="1062038"/>
          </a:xfrm>
          <a:prstGeom prst="rect">
            <a:avLst/>
          </a:prstGeom>
          <a:solidFill>
            <a:srgbClr val="1065A5"/>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endParaRPr lang="es-MX" sz="4200">
              <a:solidFill>
                <a:srgbClr val="000000"/>
              </a:solidFill>
              <a:latin typeface="Gill Sans" pitchFamily="-109" charset="0"/>
              <a:ea typeface="ヒラギノ角ゴ ProN W3" charset="-128"/>
              <a:sym typeface="Gill Sans" pitchFamily="-109" charset="0"/>
            </a:endParaRPr>
          </a:p>
        </p:txBody>
      </p:sp>
      <p:sp>
        <p:nvSpPr>
          <p:cNvPr id="1028" name="Rectangle 9"/>
          <p:cNvSpPr>
            <a:spLocks noChangeArrowheads="1"/>
          </p:cNvSpPr>
          <p:nvPr/>
        </p:nvSpPr>
        <p:spPr bwMode="auto">
          <a:xfrm>
            <a:off x="0" y="1062038"/>
            <a:ext cx="12192000" cy="88900"/>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r>
              <a:rPr lang="es-ES_tradnl" sz="4200">
                <a:solidFill>
                  <a:srgbClr val="000000"/>
                </a:solidFill>
                <a:latin typeface="Gill Sans" pitchFamily="-109" charset="0"/>
                <a:ea typeface="ヒラギノ角ゴ ProN W3" charset="-128"/>
                <a:sym typeface="Gill Sans" pitchFamily="-109" charset="0"/>
              </a:rPr>
              <a:t> </a:t>
            </a:r>
          </a:p>
        </p:txBody>
      </p:sp>
      <p:sp>
        <p:nvSpPr>
          <p:cNvPr id="11" name="Rectangle 10"/>
          <p:cNvSpPr/>
          <p:nvPr/>
        </p:nvSpPr>
        <p:spPr bwMode="auto">
          <a:xfrm flipV="1">
            <a:off x="0" y="1150938"/>
            <a:ext cx="12192000" cy="3954462"/>
          </a:xfrm>
          <a:prstGeom prst="rect">
            <a:avLst/>
          </a:prstGeom>
          <a:solidFill>
            <a:schemeClr val="bg1">
              <a:lumMod val="95000"/>
            </a:schemeClr>
          </a:solidFill>
          <a:ln w="12700" cap="flat" cmpd="sng" algn="ctr">
            <a:solidFill>
              <a:schemeClr val="bg2"/>
            </a:solidFill>
            <a:prstDash val="solid"/>
            <a:round/>
            <a:headEnd type="none" w="med" len="med"/>
            <a:tailEnd type="none" w="med" len="med"/>
          </a:ln>
          <a:effectLst/>
        </p:spPr>
        <p:txBody>
          <a:bodyPr/>
          <a:lstStyle/>
          <a:p>
            <a:pPr algn="ctr" defTabSz="914400">
              <a:defRPr/>
            </a:pPr>
            <a:endParaRPr lang="es-MX" sz="4200">
              <a:solidFill>
                <a:srgbClr val="000000"/>
              </a:solidFill>
              <a:latin typeface="Gill Sans" pitchFamily="-107" charset="0"/>
              <a:ea typeface="ヒラギノ角ゴ ProN W3" charset="-128"/>
              <a:sym typeface="Gill Sans" pitchFamily="-107" charset="0"/>
            </a:endParaRPr>
          </a:p>
        </p:txBody>
      </p:sp>
      <p:sp>
        <p:nvSpPr>
          <p:cNvPr id="1030" name="Rectangle 11"/>
          <p:cNvSpPr>
            <a:spLocks noChangeArrowheads="1"/>
          </p:cNvSpPr>
          <p:nvPr/>
        </p:nvSpPr>
        <p:spPr bwMode="auto">
          <a:xfrm>
            <a:off x="0" y="5105403"/>
            <a:ext cx="12192000" cy="1408113"/>
          </a:xfrm>
          <a:prstGeom prst="rect">
            <a:avLst/>
          </a:prstGeom>
          <a:solidFill>
            <a:srgbClr val="FFFFFF"/>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endParaRPr lang="es-MX" sz="4200">
              <a:solidFill>
                <a:srgbClr val="000000"/>
              </a:solidFill>
              <a:latin typeface="Gill Sans" pitchFamily="-109" charset="0"/>
              <a:ea typeface="ヒラギノ角ゴ ProN W3" charset="-128"/>
              <a:sym typeface="Gill Sans" pitchFamily="-109" charset="0"/>
            </a:endParaRPr>
          </a:p>
        </p:txBody>
      </p:sp>
      <p:pic>
        <p:nvPicPr>
          <p:cNvPr id="1031" name="Picture 15" descr="LOGO_NETLOGISTIKeslogan_HEX.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940801" y="5416550"/>
            <a:ext cx="270086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537826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Lst>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Geneva" pitchFamily="-107"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0" y="0"/>
            <a:ext cx="12192000" cy="3429000"/>
          </a:xfrm>
          <a:prstGeom prst="rect">
            <a:avLst/>
          </a:prstGeom>
          <a:solidFill>
            <a:srgbClr val="006699"/>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endParaRPr lang="es-MX" sz="4200">
              <a:solidFill>
                <a:srgbClr val="000000"/>
              </a:solidFill>
              <a:latin typeface="Gill Sans" pitchFamily="-109" charset="0"/>
              <a:ea typeface="ヒラギノ角ゴ ProN W3" charset="-128"/>
              <a:sym typeface="Gill Sans" pitchFamily="-109" charset="0"/>
            </a:endParaRPr>
          </a:p>
        </p:txBody>
      </p:sp>
      <p:sp>
        <p:nvSpPr>
          <p:cNvPr id="2051" name="Title Placeholder 1"/>
          <p:cNvSpPr>
            <a:spLocks noGrp="1"/>
          </p:cNvSpPr>
          <p:nvPr>
            <p:ph type="title"/>
          </p:nvPr>
        </p:nvSpPr>
        <p:spPr bwMode="auto">
          <a:xfrm>
            <a:off x="609600" y="274638"/>
            <a:ext cx="5791200"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endParaRPr lang="es-ES_tradnl"/>
          </a:p>
        </p:txBody>
      </p:sp>
      <p:sp>
        <p:nvSpPr>
          <p:cNvPr id="2052" name="Text Placeholder 2"/>
          <p:cNvSpPr>
            <a:spLocks noGrp="1"/>
          </p:cNvSpPr>
          <p:nvPr>
            <p:ph type="body" idx="1"/>
          </p:nvPr>
        </p:nvSpPr>
        <p:spPr bwMode="auto">
          <a:xfrm>
            <a:off x="609600" y="3581403"/>
            <a:ext cx="10972800"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t>Click to edit Master text styles</a:t>
            </a:r>
          </a:p>
          <a:p>
            <a:pPr lvl="1"/>
            <a:r>
              <a:rPr lang="es-ES_tradnl"/>
              <a:t>Second level</a:t>
            </a:r>
          </a:p>
          <a:p>
            <a:pPr lvl="2"/>
            <a:r>
              <a:rPr lang="es-ES_tradnl"/>
              <a:t>Third level</a:t>
            </a:r>
          </a:p>
          <a:p>
            <a:pPr lvl="3"/>
            <a:r>
              <a:rPr lang="es-ES_tradnl"/>
              <a:t>Fourth level</a:t>
            </a:r>
          </a:p>
        </p:txBody>
      </p:sp>
      <p:sp>
        <p:nvSpPr>
          <p:cNvPr id="2053" name="Rectangle 7"/>
          <p:cNvSpPr>
            <a:spLocks noChangeArrowheads="1"/>
          </p:cNvSpPr>
          <p:nvPr/>
        </p:nvSpPr>
        <p:spPr bwMode="auto">
          <a:xfrm>
            <a:off x="0" y="6502403"/>
            <a:ext cx="10160000" cy="136525"/>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endParaRPr lang="es-MX" sz="4200">
              <a:solidFill>
                <a:srgbClr val="000000"/>
              </a:solidFill>
              <a:latin typeface="Gill Sans" pitchFamily="-109" charset="0"/>
              <a:ea typeface="ヒラギノ角ゴ ProN W3" charset="-128"/>
              <a:sym typeface="Gill Sans" pitchFamily="-109" charset="0"/>
            </a:endParaRPr>
          </a:p>
        </p:txBody>
      </p:sp>
      <p:sp>
        <p:nvSpPr>
          <p:cNvPr id="9" name="Slide Number Placeholder 5"/>
          <p:cNvSpPr>
            <a:spLocks noGrp="1"/>
          </p:cNvSpPr>
          <p:nvPr>
            <p:ph type="sldNum" sz="quarter" idx="4"/>
          </p:nvPr>
        </p:nvSpPr>
        <p:spPr>
          <a:xfrm>
            <a:off x="0" y="6494463"/>
            <a:ext cx="609600" cy="152400"/>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898989"/>
                </a:solidFill>
                <a:latin typeface="Helvetica Neue Light" pitchFamily="-109" charset="0"/>
              </a:defRPr>
            </a:lvl1pPr>
          </a:lstStyle>
          <a:p>
            <a:fld id="{E0BF7A1E-9DBA-4149-B527-81CD2FEEF868}" type="slidenum">
              <a:rPr lang="es-ES_tradnl"/>
              <a:pPr/>
              <a:t>‹Nº›</a:t>
            </a:fld>
            <a:endParaRPr lang="es-ES_tradnl"/>
          </a:p>
        </p:txBody>
      </p:sp>
      <p:pic>
        <p:nvPicPr>
          <p:cNvPr id="2055" name="Picture 9" descr="logotipo_90px.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464800" y="6400803"/>
            <a:ext cx="1397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131064"/>
      </p:ext>
    </p:extLst>
  </p:cSld>
  <p:clrMap bg1="lt1" tx1="dk1" bg2="lt2" tx2="dk2" accent1="accent1" accent2="accent2" accent3="accent3" accent4="accent4" accent5="accent5" accent6="accent6" hlink="hlink" folHlink="folHlink"/>
  <p:sldLayoutIdLst>
    <p:sldLayoutId id="2147483703" r:id="rId1"/>
    <p:sldLayoutId id="2147483704" r:id="rId2"/>
  </p:sldLayoutIdLst>
  <p:txStyles>
    <p:titleStyle>
      <a:lvl1pPr algn="l" defTabSz="457200" rtl="0" eaLnBrk="1" fontAlgn="base" hangingPunct="1">
        <a:spcBef>
          <a:spcPct val="0"/>
        </a:spcBef>
        <a:spcAft>
          <a:spcPct val="0"/>
        </a:spcAft>
        <a:defRPr sz="44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44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44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44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44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44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44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44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4400">
          <a:solidFill>
            <a:schemeClr val="bg1"/>
          </a:solidFill>
          <a:latin typeface="Helvetica Neue Light" charset="0"/>
          <a:ea typeface="ヒラギノ角ゴ Pro W3" charset="-128"/>
        </a:defRPr>
      </a:lvl9pPr>
    </p:titleStyle>
    <p:bodyStyle>
      <a:lvl1pPr marL="342900" indent="-342900" algn="l" defTabSz="457200" rtl="0" eaLnBrk="1" fontAlgn="base" hangingPunct="1">
        <a:spcBef>
          <a:spcPct val="20000"/>
        </a:spcBef>
        <a:spcAft>
          <a:spcPct val="0"/>
        </a:spcAft>
        <a:buClr>
          <a:srgbClr val="CCCCCC"/>
        </a:buClr>
        <a:buSzPct val="100000"/>
        <a:buFont typeface="Wingdings" panose="05000000000000000000" pitchFamily="2" charset="2"/>
        <a:buChar char="§"/>
        <a:defRPr sz="2800" kern="1200">
          <a:solidFill>
            <a:schemeClr val="tx1"/>
          </a:solidFill>
          <a:latin typeface="Helvetica Neue Light"/>
          <a:ea typeface="ヒラギノ角ゴ Pro W3" charset="-128"/>
          <a:cs typeface="Helvetica Neue Light"/>
        </a:defRPr>
      </a:lvl1pPr>
      <a:lvl2pPr marL="742950" indent="-285750" algn="l" defTabSz="457200" rtl="0" eaLnBrk="1" fontAlgn="base" hangingPunct="1">
        <a:spcBef>
          <a:spcPct val="20000"/>
        </a:spcBef>
        <a:spcAft>
          <a:spcPct val="0"/>
        </a:spcAft>
        <a:buClr>
          <a:srgbClr val="CCCCCC"/>
        </a:buClr>
        <a:buFont typeface="Courier New" panose="02070309020205020404" pitchFamily="49" charset="0"/>
        <a:buChar char="o"/>
        <a:defRPr sz="2400" kern="1200">
          <a:solidFill>
            <a:schemeClr val="tx1"/>
          </a:solidFill>
          <a:latin typeface="Helvetica Neue Light"/>
          <a:ea typeface="ヒラギノ角ゴ Pro W3" charset="-128"/>
          <a:cs typeface="Helvetica Neue Light"/>
        </a:defRPr>
      </a:lvl2pPr>
      <a:lvl3pPr marL="1143000" indent="-228600" algn="l" defTabSz="457200" rtl="0" eaLnBrk="1" fontAlgn="base" hangingPunct="1">
        <a:spcBef>
          <a:spcPct val="20000"/>
        </a:spcBef>
        <a:spcAft>
          <a:spcPct val="0"/>
        </a:spcAft>
        <a:buClr>
          <a:srgbClr val="CCCCCC"/>
        </a:buClr>
        <a:buFont typeface="Arial" panose="020B0604020202020204" pitchFamily="34" charset="0"/>
        <a:buChar char="•"/>
        <a:defRPr sz="2000" kern="1200">
          <a:solidFill>
            <a:schemeClr val="tx1"/>
          </a:solidFill>
          <a:latin typeface="Helvetica Neue Light"/>
          <a:ea typeface="ヒラギノ角ゴ Pro W3" charset="-128"/>
          <a:cs typeface="Helvetica Neue Light"/>
        </a:defRPr>
      </a:lvl3pPr>
      <a:lvl4pPr marL="1600200" indent="-228600" algn="l" defTabSz="457200" rtl="0" eaLnBrk="1" fontAlgn="base" hangingPunct="1">
        <a:spcBef>
          <a:spcPct val="20000"/>
        </a:spcBef>
        <a:spcAft>
          <a:spcPct val="0"/>
        </a:spcAft>
        <a:buClr>
          <a:srgbClr val="CCCCCC"/>
        </a:buClr>
        <a:buFont typeface="Arial" panose="020B0604020202020204" pitchFamily="34" charset="0"/>
        <a:buChar char="–"/>
        <a:defRPr sz="2000" kern="1200">
          <a:solidFill>
            <a:schemeClr val="tx1"/>
          </a:solidFill>
          <a:latin typeface="Helvetica Neue Light"/>
          <a:ea typeface="ヒラギノ角ゴ Pro W3" charset="-128"/>
          <a:cs typeface="Helvetica Neue Light"/>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Light"/>
          <a:ea typeface="ヒラギノ角ゴ Pro W3" charset="-128"/>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Rectangle 6"/>
          <p:cNvSpPr>
            <a:spLocks noChangeArrowheads="1"/>
          </p:cNvSpPr>
          <p:nvPr/>
        </p:nvSpPr>
        <p:spPr bwMode="auto">
          <a:xfrm>
            <a:off x="0" y="0"/>
            <a:ext cx="12192000" cy="1017588"/>
          </a:xfrm>
          <a:prstGeom prst="rect">
            <a:avLst/>
          </a:prstGeom>
          <a:solidFill>
            <a:srgbClr val="006699"/>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endParaRPr lang="es-MX" sz="4200">
              <a:solidFill>
                <a:srgbClr val="000000"/>
              </a:solidFill>
              <a:latin typeface="Gill Sans" pitchFamily="-109" charset="0"/>
              <a:ea typeface="ヒラギノ角ゴ ProN W3" charset="-128"/>
              <a:sym typeface="Gill Sans" pitchFamily="-109" charset="0"/>
            </a:endParaRPr>
          </a:p>
        </p:txBody>
      </p:sp>
      <p:sp>
        <p:nvSpPr>
          <p:cNvPr id="3075" name="Title Placeholder 1"/>
          <p:cNvSpPr>
            <a:spLocks noGrp="1"/>
          </p:cNvSpPr>
          <p:nvPr>
            <p:ph type="title"/>
          </p:nvPr>
        </p:nvSpPr>
        <p:spPr bwMode="auto">
          <a:xfrm>
            <a:off x="609600" y="228600"/>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endParaRPr lang="es-ES_tradnl"/>
          </a:p>
        </p:txBody>
      </p:sp>
      <p:sp>
        <p:nvSpPr>
          <p:cNvPr id="3076" name="Text Placeholder 2"/>
          <p:cNvSpPr>
            <a:spLocks noGrp="1"/>
          </p:cNvSpPr>
          <p:nvPr>
            <p:ph type="body" idx="1"/>
          </p:nvPr>
        </p:nvSpPr>
        <p:spPr bwMode="auto">
          <a:xfrm>
            <a:off x="609600" y="1371601"/>
            <a:ext cx="109728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t>Click to edit Master text styles</a:t>
            </a:r>
          </a:p>
          <a:p>
            <a:pPr lvl="1"/>
            <a:r>
              <a:rPr lang="es-ES_tradnl"/>
              <a:t>Second level</a:t>
            </a:r>
          </a:p>
          <a:p>
            <a:pPr lvl="2"/>
            <a:r>
              <a:rPr lang="es-ES_tradnl"/>
              <a:t>Third level</a:t>
            </a:r>
          </a:p>
          <a:p>
            <a:pPr lvl="3"/>
            <a:r>
              <a:rPr lang="es-ES_tradnl"/>
              <a:t>Fourth level</a:t>
            </a:r>
          </a:p>
        </p:txBody>
      </p:sp>
      <p:sp>
        <p:nvSpPr>
          <p:cNvPr id="12" name="Slide Number Placeholder 5"/>
          <p:cNvSpPr>
            <a:spLocks noGrp="1"/>
          </p:cNvSpPr>
          <p:nvPr>
            <p:ph type="sldNum" sz="quarter" idx="4"/>
          </p:nvPr>
        </p:nvSpPr>
        <p:spPr>
          <a:xfrm>
            <a:off x="0" y="6494463"/>
            <a:ext cx="609600" cy="152400"/>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898989"/>
                </a:solidFill>
                <a:latin typeface="Helvetica Neue Light" pitchFamily="-109" charset="0"/>
              </a:defRPr>
            </a:lvl1pPr>
          </a:lstStyle>
          <a:p>
            <a:fld id="{ECE90BCD-B676-41BF-96DA-360AC4775B88}" type="slidenum">
              <a:rPr lang="es-ES_tradnl"/>
              <a:pPr/>
              <a:t>‹Nº›</a:t>
            </a:fld>
            <a:endParaRPr lang="es-ES_tradnl"/>
          </a:p>
        </p:txBody>
      </p:sp>
      <p:pic>
        <p:nvPicPr>
          <p:cNvPr id="3078" name="Picture 9" descr="logotipo_90px.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464800" y="6400803"/>
            <a:ext cx="1397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7"/>
          <p:cNvSpPr>
            <a:spLocks noChangeArrowheads="1"/>
          </p:cNvSpPr>
          <p:nvPr/>
        </p:nvSpPr>
        <p:spPr bwMode="auto">
          <a:xfrm>
            <a:off x="0" y="6502403"/>
            <a:ext cx="10160000" cy="136525"/>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endParaRPr lang="es-MX" sz="4200">
              <a:solidFill>
                <a:srgbClr val="000000"/>
              </a:solidFill>
              <a:latin typeface="Gill Sans" pitchFamily="-109" charset="0"/>
              <a:ea typeface="ヒラギノ角ゴ ProN W3" charset="-128"/>
              <a:sym typeface="Gill Sans" pitchFamily="-109" charset="0"/>
            </a:endParaRPr>
          </a:p>
        </p:txBody>
      </p:sp>
    </p:spTree>
    <p:extLst>
      <p:ext uri="{BB962C8B-B14F-4D97-AF65-F5344CB8AC3E}">
        <p14:creationId xmlns:p14="http://schemas.microsoft.com/office/powerpoint/2010/main" val="5007799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Lst>
  <p:txStyles>
    <p:titleStyle>
      <a:lvl1pPr algn="l" defTabSz="457200" rtl="0" eaLnBrk="1" fontAlgn="base" hangingPunct="1">
        <a:spcBef>
          <a:spcPct val="0"/>
        </a:spcBef>
        <a:spcAft>
          <a:spcPct val="0"/>
        </a:spcAft>
        <a:defRPr sz="32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p:titleStyle>
    <p:bodyStyle>
      <a:lvl1pPr marL="342900" indent="-342900" algn="l" defTabSz="457200" rtl="0" eaLnBrk="1" fontAlgn="base" hangingPunct="1">
        <a:spcBef>
          <a:spcPct val="20000"/>
        </a:spcBef>
        <a:spcAft>
          <a:spcPct val="0"/>
        </a:spcAft>
        <a:buClr>
          <a:srgbClr val="CCCCCC"/>
        </a:buClr>
        <a:buFont typeface="Wingdings" panose="05000000000000000000" pitchFamily="2" charset="2"/>
        <a:buChar char="§"/>
        <a:defRPr sz="2400" kern="1200">
          <a:solidFill>
            <a:schemeClr val="tx1"/>
          </a:solidFill>
          <a:latin typeface="Helvetica Neue Light"/>
          <a:ea typeface="ヒラギノ角ゴ Pro W3" charset="-128"/>
          <a:cs typeface="Helvetica Neue Light"/>
        </a:defRPr>
      </a:lvl1pPr>
      <a:lvl2pPr marL="742950" indent="-285750" algn="l" defTabSz="457200" rtl="0" eaLnBrk="1" fontAlgn="base" hangingPunct="1">
        <a:spcBef>
          <a:spcPct val="20000"/>
        </a:spcBef>
        <a:spcAft>
          <a:spcPct val="0"/>
        </a:spcAft>
        <a:buClr>
          <a:srgbClr val="CCCCCC"/>
        </a:buClr>
        <a:buFont typeface="Courier New" panose="02070309020205020404" pitchFamily="49" charset="0"/>
        <a:buChar char="o"/>
        <a:defRPr sz="2000" kern="1200">
          <a:solidFill>
            <a:schemeClr val="tx1"/>
          </a:solidFill>
          <a:latin typeface="Helvetica Neue Light"/>
          <a:ea typeface="ヒラギノ角ゴ Pro W3" charset="-128"/>
          <a:cs typeface="Helvetica Neue Light"/>
        </a:defRPr>
      </a:lvl2pPr>
      <a:lvl3pPr marL="1143000" indent="-228600" algn="l" defTabSz="457200" rtl="0" eaLnBrk="1" fontAlgn="base" hangingPunct="1">
        <a:spcBef>
          <a:spcPct val="20000"/>
        </a:spcBef>
        <a:spcAft>
          <a:spcPct val="0"/>
        </a:spcAft>
        <a:buClr>
          <a:srgbClr val="CCCCCC"/>
        </a:buClr>
        <a:buFont typeface="Arial" panose="020B0604020202020204" pitchFamily="34" charset="0"/>
        <a:buChar char="•"/>
        <a:defRPr kern="1200">
          <a:solidFill>
            <a:schemeClr val="tx1"/>
          </a:solidFill>
          <a:latin typeface="Helvetica Neue Light"/>
          <a:ea typeface="ヒラギノ角ゴ Pro W3" charset="-128"/>
          <a:cs typeface="Helvetica Neue Light"/>
        </a:defRPr>
      </a:lvl3pPr>
      <a:lvl4pPr marL="1600200" indent="-228600" algn="l" defTabSz="457200" rtl="0" eaLnBrk="1" fontAlgn="base" hangingPunct="1">
        <a:spcBef>
          <a:spcPct val="20000"/>
        </a:spcBef>
        <a:spcAft>
          <a:spcPct val="0"/>
        </a:spcAft>
        <a:buClr>
          <a:srgbClr val="CCCCCC"/>
        </a:buClr>
        <a:buFont typeface="Arial" panose="020B0604020202020204" pitchFamily="34" charset="0"/>
        <a:buChar char="–"/>
        <a:defRPr sz="1600" kern="1200">
          <a:solidFill>
            <a:schemeClr val="tx1"/>
          </a:solidFill>
          <a:latin typeface="Helvetica Neue Light"/>
          <a:ea typeface="ヒラギノ角ゴ Pro W3" charset="-128"/>
          <a:cs typeface="Helvetica Neue Light"/>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Light"/>
          <a:ea typeface="ヒラギノ角ゴ Pro W3" charset="-128"/>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Rectangle 6"/>
          <p:cNvSpPr>
            <a:spLocks noChangeArrowheads="1"/>
          </p:cNvSpPr>
          <p:nvPr/>
        </p:nvSpPr>
        <p:spPr bwMode="auto">
          <a:xfrm>
            <a:off x="0" y="6513516"/>
            <a:ext cx="12192000" cy="344487"/>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r>
              <a:rPr lang="es-ES_tradnl" sz="4200">
                <a:solidFill>
                  <a:srgbClr val="000000"/>
                </a:solidFill>
                <a:latin typeface="Gill Sans" pitchFamily="-109" charset="0"/>
                <a:ea typeface="ヒラギノ角ゴ ProN W3" charset="-128"/>
                <a:sym typeface="Gill Sans" pitchFamily="-109" charset="0"/>
              </a:rPr>
              <a:t> </a:t>
            </a:r>
          </a:p>
        </p:txBody>
      </p:sp>
      <p:sp>
        <p:nvSpPr>
          <p:cNvPr id="4099" name="Rectangle 7"/>
          <p:cNvSpPr>
            <a:spLocks noChangeArrowheads="1"/>
          </p:cNvSpPr>
          <p:nvPr/>
        </p:nvSpPr>
        <p:spPr bwMode="auto">
          <a:xfrm>
            <a:off x="0" y="1106488"/>
            <a:ext cx="12192000" cy="3998912"/>
          </a:xfrm>
          <a:prstGeom prst="rect">
            <a:avLst/>
          </a:prstGeom>
          <a:solidFill>
            <a:srgbClr val="1065A5"/>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endParaRPr lang="es-MX" sz="4200">
              <a:solidFill>
                <a:srgbClr val="000000"/>
              </a:solidFill>
              <a:latin typeface="Gill Sans" pitchFamily="-109" charset="0"/>
              <a:ea typeface="ヒラギノ角ゴ ProN W3" charset="-128"/>
              <a:sym typeface="Gill Sans" pitchFamily="-109" charset="0"/>
            </a:endParaRPr>
          </a:p>
        </p:txBody>
      </p:sp>
      <p:sp>
        <p:nvSpPr>
          <p:cNvPr id="4100" name="Rectangle 8"/>
          <p:cNvSpPr>
            <a:spLocks noChangeArrowheads="1"/>
          </p:cNvSpPr>
          <p:nvPr/>
        </p:nvSpPr>
        <p:spPr bwMode="auto">
          <a:xfrm>
            <a:off x="0" y="1017588"/>
            <a:ext cx="12192000" cy="88900"/>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r>
              <a:rPr lang="es-ES_tradnl" sz="4200">
                <a:solidFill>
                  <a:srgbClr val="000000"/>
                </a:solidFill>
                <a:latin typeface="Gill Sans" pitchFamily="-109" charset="0"/>
                <a:ea typeface="ヒラギノ角ゴ ProN W3" charset="-128"/>
                <a:sym typeface="Gill Sans" pitchFamily="-109" charset="0"/>
              </a:rPr>
              <a:t> </a:t>
            </a:r>
          </a:p>
        </p:txBody>
      </p:sp>
      <p:sp>
        <p:nvSpPr>
          <p:cNvPr id="4101" name="Rectangle 10"/>
          <p:cNvSpPr>
            <a:spLocks noChangeArrowheads="1"/>
          </p:cNvSpPr>
          <p:nvPr/>
        </p:nvSpPr>
        <p:spPr bwMode="auto">
          <a:xfrm>
            <a:off x="0" y="5105403"/>
            <a:ext cx="12192000" cy="1408113"/>
          </a:xfrm>
          <a:prstGeom prst="rect">
            <a:avLst/>
          </a:prstGeom>
          <a:solidFill>
            <a:srgbClr val="FFFFFF"/>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endParaRPr lang="es-MX" sz="4200">
              <a:solidFill>
                <a:srgbClr val="000000"/>
              </a:solidFill>
              <a:latin typeface="Gill Sans" pitchFamily="-109" charset="0"/>
              <a:ea typeface="ヒラギノ角ゴ ProN W3" charset="-128"/>
              <a:sym typeface="Gill Sans" pitchFamily="-109" charset="0"/>
            </a:endParaRPr>
          </a:p>
        </p:txBody>
      </p:sp>
      <p:pic>
        <p:nvPicPr>
          <p:cNvPr id="4102" name="Picture 12" descr="LOGO_NETLOGISTIKblanco_HEX .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3168" y="2743200"/>
            <a:ext cx="3107267"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812800" y="457200"/>
            <a:ext cx="10668000" cy="254000"/>
          </a:xfrm>
          <a:prstGeom prst="rect">
            <a:avLst/>
          </a:prstGeom>
          <a:noFill/>
        </p:spPr>
        <p:txBody>
          <a:bodyPr anchor="ctr">
            <a:spAutoFit/>
          </a:bodyPr>
          <a:lstStyle>
            <a:lvl1pPr eaLnBrk="0" hangingPunct="0">
              <a:defRPr sz="2400">
                <a:solidFill>
                  <a:schemeClr val="tx1"/>
                </a:solidFill>
                <a:latin typeface="Arial" charset="0"/>
                <a:ea typeface="ヒラギノ角ゴ Pro W3" charset="-128"/>
              </a:defRPr>
            </a:lvl1pPr>
            <a:lvl2pPr marL="37931725" indent="-37474525" eaLnBrk="0" hangingPunct="0">
              <a:defRPr sz="2400">
                <a:solidFill>
                  <a:schemeClr val="tx1"/>
                </a:solidFill>
                <a:latin typeface="Arial" charset="0"/>
                <a:ea typeface="ヒラギノ角ゴ Pro W3" charset="-128"/>
              </a:defRPr>
            </a:lvl2pPr>
            <a:lvl3pPr eaLnBrk="0" hangingPunct="0">
              <a:defRPr sz="2400">
                <a:solidFill>
                  <a:schemeClr val="tx1"/>
                </a:solidFill>
                <a:latin typeface="Arial" charset="0"/>
                <a:ea typeface="ヒラギノ角ゴ Pro W3" charset="-128"/>
              </a:defRPr>
            </a:lvl3pPr>
            <a:lvl4pPr eaLnBrk="0" hangingPunct="0">
              <a:defRPr sz="2400">
                <a:solidFill>
                  <a:schemeClr val="tx1"/>
                </a:solidFill>
                <a:latin typeface="Arial" charset="0"/>
                <a:ea typeface="ヒラギノ角ゴ Pro W3" charset="-128"/>
              </a:defRPr>
            </a:lvl4pPr>
            <a:lvl5pPr eaLnBrk="0" hangingPunct="0">
              <a:defRPr sz="2400">
                <a:solidFill>
                  <a:schemeClr val="tx1"/>
                </a:solidFill>
                <a:latin typeface="Arial" charset="0"/>
                <a:ea typeface="ヒラギノ角ゴ Pro W3" charset="-128"/>
              </a:defRPr>
            </a:lvl5pPr>
            <a:lvl6pPr marL="457200" eaLnBrk="0" fontAlgn="base" hangingPunct="0">
              <a:spcBef>
                <a:spcPct val="0"/>
              </a:spcBef>
              <a:spcAft>
                <a:spcPct val="0"/>
              </a:spcAft>
              <a:defRPr sz="2400">
                <a:solidFill>
                  <a:schemeClr val="tx1"/>
                </a:solidFill>
                <a:latin typeface="Arial" charset="0"/>
                <a:ea typeface="ヒラギノ角ゴ Pro W3" charset="-128"/>
              </a:defRPr>
            </a:lvl6pPr>
            <a:lvl7pPr marL="914400" eaLnBrk="0" fontAlgn="base" hangingPunct="0">
              <a:spcBef>
                <a:spcPct val="0"/>
              </a:spcBef>
              <a:spcAft>
                <a:spcPct val="0"/>
              </a:spcAft>
              <a:defRPr sz="2400">
                <a:solidFill>
                  <a:schemeClr val="tx1"/>
                </a:solidFill>
                <a:latin typeface="Arial" charset="0"/>
                <a:ea typeface="ヒラギノ角ゴ Pro W3" charset="-128"/>
              </a:defRPr>
            </a:lvl7pPr>
            <a:lvl8pPr marL="1371600" eaLnBrk="0" fontAlgn="base" hangingPunct="0">
              <a:spcBef>
                <a:spcPct val="0"/>
              </a:spcBef>
              <a:spcAft>
                <a:spcPct val="0"/>
              </a:spcAft>
              <a:defRPr sz="2400">
                <a:solidFill>
                  <a:schemeClr val="tx1"/>
                </a:solidFill>
                <a:latin typeface="Arial" charset="0"/>
                <a:ea typeface="ヒラギノ角ゴ Pro W3" charset="-128"/>
              </a:defRPr>
            </a:lvl8pPr>
            <a:lvl9pPr marL="1828800" eaLnBrk="0" fontAlgn="base" hangingPunct="0">
              <a:spcBef>
                <a:spcPct val="0"/>
              </a:spcBef>
              <a:spcAft>
                <a:spcPct val="0"/>
              </a:spcAft>
              <a:defRPr sz="2400">
                <a:solidFill>
                  <a:schemeClr val="tx1"/>
                </a:solidFill>
                <a:latin typeface="Arial" charset="0"/>
                <a:ea typeface="ヒラギノ角ゴ Pro W3" charset="-128"/>
              </a:defRPr>
            </a:lvl9pPr>
          </a:lstStyle>
          <a:p>
            <a:pPr algn="ctr" eaLnBrk="1" hangingPunct="1">
              <a:defRPr/>
            </a:pPr>
            <a:r>
              <a:rPr lang="es-ES_tradnl" sz="1000">
                <a:solidFill>
                  <a:srgbClr val="333333"/>
                </a:solidFill>
                <a:latin typeface="Helvetica Neue Light" pitchFamily="-107" charset="0"/>
              </a:rPr>
              <a:t>info@netlogistik.com  |   www.netlogistik.com</a:t>
            </a:r>
          </a:p>
        </p:txBody>
      </p:sp>
      <p:sp>
        <p:nvSpPr>
          <p:cNvPr id="15" name="TextBox 14"/>
          <p:cNvSpPr txBox="1"/>
          <p:nvPr/>
        </p:nvSpPr>
        <p:spPr>
          <a:xfrm>
            <a:off x="812800" y="5638800"/>
            <a:ext cx="10668000" cy="254000"/>
          </a:xfrm>
          <a:prstGeom prst="rect">
            <a:avLst/>
          </a:prstGeom>
          <a:noFill/>
        </p:spPr>
        <p:txBody>
          <a:bodyPr anchor="ctr">
            <a:spAutoFit/>
          </a:bodyPr>
          <a:lstStyle>
            <a:lvl1pPr eaLnBrk="0" hangingPunct="0">
              <a:defRPr sz="2400">
                <a:solidFill>
                  <a:schemeClr val="tx1"/>
                </a:solidFill>
                <a:latin typeface="Arial" charset="0"/>
                <a:ea typeface="ヒラギノ角ゴ Pro W3" charset="-128"/>
              </a:defRPr>
            </a:lvl1pPr>
            <a:lvl2pPr marL="37931725" indent="-37474525" eaLnBrk="0" hangingPunct="0">
              <a:defRPr sz="2400">
                <a:solidFill>
                  <a:schemeClr val="tx1"/>
                </a:solidFill>
                <a:latin typeface="Arial" charset="0"/>
                <a:ea typeface="ヒラギノ角ゴ Pro W3" charset="-128"/>
              </a:defRPr>
            </a:lvl2pPr>
            <a:lvl3pPr eaLnBrk="0" hangingPunct="0">
              <a:defRPr sz="2400">
                <a:solidFill>
                  <a:schemeClr val="tx1"/>
                </a:solidFill>
                <a:latin typeface="Arial" charset="0"/>
                <a:ea typeface="ヒラギノ角ゴ Pro W3" charset="-128"/>
              </a:defRPr>
            </a:lvl3pPr>
            <a:lvl4pPr eaLnBrk="0" hangingPunct="0">
              <a:defRPr sz="2400">
                <a:solidFill>
                  <a:schemeClr val="tx1"/>
                </a:solidFill>
                <a:latin typeface="Arial" charset="0"/>
                <a:ea typeface="ヒラギノ角ゴ Pro W3" charset="-128"/>
              </a:defRPr>
            </a:lvl4pPr>
            <a:lvl5pPr eaLnBrk="0" hangingPunct="0">
              <a:defRPr sz="2400">
                <a:solidFill>
                  <a:schemeClr val="tx1"/>
                </a:solidFill>
                <a:latin typeface="Arial" charset="0"/>
                <a:ea typeface="ヒラギノ角ゴ Pro W3" charset="-128"/>
              </a:defRPr>
            </a:lvl5pPr>
            <a:lvl6pPr marL="457200" eaLnBrk="0" fontAlgn="base" hangingPunct="0">
              <a:spcBef>
                <a:spcPct val="0"/>
              </a:spcBef>
              <a:spcAft>
                <a:spcPct val="0"/>
              </a:spcAft>
              <a:defRPr sz="2400">
                <a:solidFill>
                  <a:schemeClr val="tx1"/>
                </a:solidFill>
                <a:latin typeface="Arial" charset="0"/>
                <a:ea typeface="ヒラギノ角ゴ Pro W3" charset="-128"/>
              </a:defRPr>
            </a:lvl6pPr>
            <a:lvl7pPr marL="914400" eaLnBrk="0" fontAlgn="base" hangingPunct="0">
              <a:spcBef>
                <a:spcPct val="0"/>
              </a:spcBef>
              <a:spcAft>
                <a:spcPct val="0"/>
              </a:spcAft>
              <a:defRPr sz="2400">
                <a:solidFill>
                  <a:schemeClr val="tx1"/>
                </a:solidFill>
                <a:latin typeface="Arial" charset="0"/>
                <a:ea typeface="ヒラギノ角ゴ Pro W3" charset="-128"/>
              </a:defRPr>
            </a:lvl7pPr>
            <a:lvl8pPr marL="1371600" eaLnBrk="0" fontAlgn="base" hangingPunct="0">
              <a:spcBef>
                <a:spcPct val="0"/>
              </a:spcBef>
              <a:spcAft>
                <a:spcPct val="0"/>
              </a:spcAft>
              <a:defRPr sz="2400">
                <a:solidFill>
                  <a:schemeClr val="tx1"/>
                </a:solidFill>
                <a:latin typeface="Arial" charset="0"/>
                <a:ea typeface="ヒラギノ角ゴ Pro W3" charset="-128"/>
              </a:defRPr>
            </a:lvl8pPr>
            <a:lvl9pPr marL="1828800" eaLnBrk="0" fontAlgn="base" hangingPunct="0">
              <a:spcBef>
                <a:spcPct val="0"/>
              </a:spcBef>
              <a:spcAft>
                <a:spcPct val="0"/>
              </a:spcAft>
              <a:defRPr sz="2400">
                <a:solidFill>
                  <a:schemeClr val="tx1"/>
                </a:solidFill>
                <a:latin typeface="Arial" charset="0"/>
                <a:ea typeface="ヒラギノ角ゴ Pro W3" charset="-128"/>
              </a:defRPr>
            </a:lvl9pPr>
          </a:lstStyle>
          <a:p>
            <a:pPr algn="ctr" eaLnBrk="1" hangingPunct="1">
              <a:defRPr/>
            </a:pPr>
            <a:r>
              <a:rPr lang="es-ES_tradnl" sz="1000">
                <a:solidFill>
                  <a:srgbClr val="333333"/>
                </a:solidFill>
                <a:latin typeface="Helvetica Neue Light" pitchFamily="-107" charset="0"/>
              </a:rPr>
              <a:t>México: +52 (55) 52.82.13.21  |   Colombia: +57 (1) 218.01.35   |  Chile: +56 (2) 897.38.03</a:t>
            </a:r>
          </a:p>
        </p:txBody>
      </p:sp>
    </p:spTree>
    <p:extLst>
      <p:ext uri="{BB962C8B-B14F-4D97-AF65-F5344CB8AC3E}">
        <p14:creationId xmlns:p14="http://schemas.microsoft.com/office/powerpoint/2010/main" val="1464058757"/>
      </p:ext>
    </p:extLst>
  </p:cSld>
  <p:clrMap bg1="lt1" tx1="dk1" bg2="lt2" tx2="dk2" accent1="accent1" accent2="accent2" accent3="accent3" accent4="accent4" accent5="accent5" accent6="accent6" hlink="hlink" folHlink="folHlink"/>
  <p:sldLayoutIdLst>
    <p:sldLayoutId id="2147483710" r:id="rId1"/>
  </p:sldLayoutIdLst>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Geneva" pitchFamily="-107"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0" y="0"/>
            <a:ext cx="12192000" cy="3429000"/>
          </a:xfrm>
          <a:prstGeom prst="rect">
            <a:avLst/>
          </a:prstGeom>
          <a:solidFill>
            <a:srgbClr val="006699"/>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
        <p:nvSpPr>
          <p:cNvPr id="2051" name="Title Placeholder 1"/>
          <p:cNvSpPr>
            <a:spLocks noGrp="1"/>
          </p:cNvSpPr>
          <p:nvPr>
            <p:ph type="title"/>
          </p:nvPr>
        </p:nvSpPr>
        <p:spPr bwMode="auto">
          <a:xfrm>
            <a:off x="609600" y="274638"/>
            <a:ext cx="5791200"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s-ES_tradnl"/>
          </a:p>
        </p:txBody>
      </p:sp>
      <p:sp>
        <p:nvSpPr>
          <p:cNvPr id="2052" name="Text Placeholder 2"/>
          <p:cNvSpPr>
            <a:spLocks noGrp="1"/>
          </p:cNvSpPr>
          <p:nvPr>
            <p:ph type="body" idx="1"/>
          </p:nvPr>
        </p:nvSpPr>
        <p:spPr bwMode="auto">
          <a:xfrm>
            <a:off x="609600" y="3581401"/>
            <a:ext cx="10972800"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t>Click to edit Master text styles</a:t>
            </a:r>
          </a:p>
          <a:p>
            <a:pPr lvl="1"/>
            <a:r>
              <a:rPr lang="es-ES_tradnl"/>
              <a:t>Second level</a:t>
            </a:r>
          </a:p>
          <a:p>
            <a:pPr lvl="2"/>
            <a:r>
              <a:rPr lang="es-ES_tradnl"/>
              <a:t>Third level</a:t>
            </a:r>
          </a:p>
          <a:p>
            <a:pPr lvl="3"/>
            <a:r>
              <a:rPr lang="es-ES_tradnl"/>
              <a:t>Fourth level</a:t>
            </a:r>
          </a:p>
        </p:txBody>
      </p:sp>
      <p:sp>
        <p:nvSpPr>
          <p:cNvPr id="2053" name="Rectangle 7"/>
          <p:cNvSpPr>
            <a:spLocks noChangeArrowheads="1"/>
          </p:cNvSpPr>
          <p:nvPr/>
        </p:nvSpPr>
        <p:spPr bwMode="auto">
          <a:xfrm>
            <a:off x="0" y="6502401"/>
            <a:ext cx="10160000" cy="136525"/>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
        <p:nvSpPr>
          <p:cNvPr id="9" name="Slide Number Placeholder 5"/>
          <p:cNvSpPr>
            <a:spLocks noGrp="1"/>
          </p:cNvSpPr>
          <p:nvPr>
            <p:ph type="sldNum" sz="quarter" idx="4"/>
          </p:nvPr>
        </p:nvSpPr>
        <p:spPr>
          <a:xfrm>
            <a:off x="0" y="6494463"/>
            <a:ext cx="609600" cy="15240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Helvetica Neue Light" pitchFamily="-109" charset="0"/>
              </a:defRPr>
            </a:lvl1pPr>
          </a:lstStyle>
          <a:p>
            <a:pPr>
              <a:defRPr/>
            </a:pPr>
            <a:fld id="{B537BABB-4746-4208-B817-C43D87F497EE}" type="slidenum">
              <a:rPr lang="es-ES_tradnl"/>
              <a:pPr>
                <a:defRPr/>
              </a:pPr>
              <a:t>‹Nº›</a:t>
            </a:fld>
            <a:endParaRPr lang="es-ES_tradnl"/>
          </a:p>
        </p:txBody>
      </p:sp>
      <p:pic>
        <p:nvPicPr>
          <p:cNvPr id="2055" name="Picture 9" descr="logotipo_90px.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464800" y="6400801"/>
            <a:ext cx="1397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3973449"/>
      </p:ext>
    </p:extLst>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l" defTabSz="457200" rtl="0" eaLnBrk="1" fontAlgn="base" hangingPunct="1">
        <a:spcBef>
          <a:spcPct val="0"/>
        </a:spcBef>
        <a:spcAft>
          <a:spcPct val="0"/>
        </a:spcAft>
        <a:defRPr sz="44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44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44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44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44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44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44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44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4400">
          <a:solidFill>
            <a:schemeClr val="bg1"/>
          </a:solidFill>
          <a:latin typeface="Helvetica Neue Light" charset="0"/>
          <a:ea typeface="ヒラギノ角ゴ Pro W3" charset="-128"/>
        </a:defRPr>
      </a:lvl9pPr>
    </p:titleStyle>
    <p:bodyStyle>
      <a:lvl1pPr marL="342900" indent="-342900" algn="l" defTabSz="457200" rtl="0" eaLnBrk="1" fontAlgn="base" hangingPunct="1">
        <a:spcBef>
          <a:spcPct val="20000"/>
        </a:spcBef>
        <a:spcAft>
          <a:spcPct val="0"/>
        </a:spcAft>
        <a:buClr>
          <a:srgbClr val="CCCCCC"/>
        </a:buClr>
        <a:buSzPct val="100000"/>
        <a:buFont typeface="Wingdings" panose="05000000000000000000" pitchFamily="2" charset="2"/>
        <a:buChar char="§"/>
        <a:defRPr sz="2800" kern="1200">
          <a:solidFill>
            <a:schemeClr val="tx1"/>
          </a:solidFill>
          <a:latin typeface="Helvetica Neue Light"/>
          <a:ea typeface="ヒラギノ角ゴ Pro W3" charset="-128"/>
          <a:cs typeface="Helvetica Neue Light"/>
        </a:defRPr>
      </a:lvl1pPr>
      <a:lvl2pPr marL="742950" indent="-285750" algn="l" defTabSz="457200" rtl="0" eaLnBrk="1" fontAlgn="base" hangingPunct="1">
        <a:spcBef>
          <a:spcPct val="20000"/>
        </a:spcBef>
        <a:spcAft>
          <a:spcPct val="0"/>
        </a:spcAft>
        <a:buClr>
          <a:srgbClr val="CCCCCC"/>
        </a:buClr>
        <a:buFont typeface="Courier New" panose="02070309020205020404" pitchFamily="49" charset="0"/>
        <a:buChar char="o"/>
        <a:defRPr sz="2400" kern="1200">
          <a:solidFill>
            <a:schemeClr val="tx1"/>
          </a:solidFill>
          <a:latin typeface="Helvetica Neue Light"/>
          <a:ea typeface="ヒラギノ角ゴ Pro W3" charset="-128"/>
          <a:cs typeface="Helvetica Neue Light"/>
        </a:defRPr>
      </a:lvl2pPr>
      <a:lvl3pPr marL="1143000" indent="-228600" algn="l" defTabSz="457200" rtl="0" eaLnBrk="1" fontAlgn="base" hangingPunct="1">
        <a:spcBef>
          <a:spcPct val="20000"/>
        </a:spcBef>
        <a:spcAft>
          <a:spcPct val="0"/>
        </a:spcAft>
        <a:buClr>
          <a:srgbClr val="CCCCCC"/>
        </a:buClr>
        <a:buFont typeface="Arial" panose="020B0604020202020204" pitchFamily="34" charset="0"/>
        <a:buChar char="•"/>
        <a:defRPr sz="2000" kern="1200">
          <a:solidFill>
            <a:schemeClr val="tx1"/>
          </a:solidFill>
          <a:latin typeface="Helvetica Neue Light"/>
          <a:ea typeface="ヒラギノ角ゴ Pro W3" charset="-128"/>
          <a:cs typeface="Helvetica Neue Light"/>
        </a:defRPr>
      </a:lvl3pPr>
      <a:lvl4pPr marL="1600200" indent="-228600" algn="l" defTabSz="457200" rtl="0" eaLnBrk="1" fontAlgn="base" hangingPunct="1">
        <a:spcBef>
          <a:spcPct val="20000"/>
        </a:spcBef>
        <a:spcAft>
          <a:spcPct val="0"/>
        </a:spcAft>
        <a:buClr>
          <a:srgbClr val="CCCCCC"/>
        </a:buClr>
        <a:buFont typeface="Arial" panose="020B0604020202020204" pitchFamily="34" charset="0"/>
        <a:buChar char="–"/>
        <a:defRPr sz="2000" kern="1200">
          <a:solidFill>
            <a:schemeClr val="tx1"/>
          </a:solidFill>
          <a:latin typeface="Helvetica Neue Light"/>
          <a:ea typeface="ヒラギノ角ゴ Pro W3" charset="-128"/>
          <a:cs typeface="Helvetica Neue Light"/>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Light"/>
          <a:ea typeface="ヒラギノ角ゴ Pro W3" charset="-128"/>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Rectangle 6"/>
          <p:cNvSpPr>
            <a:spLocks noChangeArrowheads="1"/>
          </p:cNvSpPr>
          <p:nvPr/>
        </p:nvSpPr>
        <p:spPr bwMode="auto">
          <a:xfrm>
            <a:off x="0" y="0"/>
            <a:ext cx="12192000" cy="1017588"/>
          </a:xfrm>
          <a:prstGeom prst="rect">
            <a:avLst/>
          </a:prstGeom>
          <a:solidFill>
            <a:srgbClr val="006699"/>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
        <p:nvSpPr>
          <p:cNvPr id="3075" name="Title Placeholder 1"/>
          <p:cNvSpPr>
            <a:spLocks noGrp="1"/>
          </p:cNvSpPr>
          <p:nvPr>
            <p:ph type="title"/>
          </p:nvPr>
        </p:nvSpPr>
        <p:spPr bwMode="auto">
          <a:xfrm>
            <a:off x="609600" y="228600"/>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s-ES_tradnl"/>
          </a:p>
        </p:txBody>
      </p:sp>
      <p:sp>
        <p:nvSpPr>
          <p:cNvPr id="3076" name="Text Placeholder 2"/>
          <p:cNvSpPr>
            <a:spLocks noGrp="1"/>
          </p:cNvSpPr>
          <p:nvPr>
            <p:ph type="body" idx="1"/>
          </p:nvPr>
        </p:nvSpPr>
        <p:spPr bwMode="auto">
          <a:xfrm>
            <a:off x="609600" y="1371601"/>
            <a:ext cx="109728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t>Click to edit Master text styles</a:t>
            </a:r>
          </a:p>
          <a:p>
            <a:pPr lvl="1"/>
            <a:r>
              <a:rPr lang="es-ES_tradnl"/>
              <a:t>Second level</a:t>
            </a:r>
          </a:p>
          <a:p>
            <a:pPr lvl="2"/>
            <a:r>
              <a:rPr lang="es-ES_tradnl"/>
              <a:t>Third level</a:t>
            </a:r>
          </a:p>
          <a:p>
            <a:pPr lvl="3"/>
            <a:r>
              <a:rPr lang="es-ES_tradnl"/>
              <a:t>Fourth level</a:t>
            </a:r>
          </a:p>
        </p:txBody>
      </p:sp>
      <p:sp>
        <p:nvSpPr>
          <p:cNvPr id="12" name="Slide Number Placeholder 5"/>
          <p:cNvSpPr>
            <a:spLocks noGrp="1"/>
          </p:cNvSpPr>
          <p:nvPr>
            <p:ph type="sldNum" sz="quarter" idx="4"/>
          </p:nvPr>
        </p:nvSpPr>
        <p:spPr>
          <a:xfrm>
            <a:off x="0" y="6494463"/>
            <a:ext cx="609600" cy="15240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Helvetica Neue Light" pitchFamily="-109" charset="0"/>
              </a:defRPr>
            </a:lvl1pPr>
          </a:lstStyle>
          <a:p>
            <a:pPr>
              <a:defRPr/>
            </a:pPr>
            <a:fld id="{952036AB-5853-4757-910F-4FB079254DAA}" type="slidenum">
              <a:rPr lang="es-ES_tradnl"/>
              <a:pPr>
                <a:defRPr/>
              </a:pPr>
              <a:t>‹Nº›</a:t>
            </a:fld>
            <a:endParaRPr lang="es-ES_tradnl"/>
          </a:p>
        </p:txBody>
      </p:sp>
      <p:pic>
        <p:nvPicPr>
          <p:cNvPr id="3078" name="Picture 9" descr="logotipo_90px.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464800" y="6400801"/>
            <a:ext cx="1397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7"/>
          <p:cNvSpPr>
            <a:spLocks noChangeArrowheads="1"/>
          </p:cNvSpPr>
          <p:nvPr/>
        </p:nvSpPr>
        <p:spPr bwMode="auto">
          <a:xfrm>
            <a:off x="0" y="6502401"/>
            <a:ext cx="10160000" cy="136525"/>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Tree>
    <p:extLst>
      <p:ext uri="{BB962C8B-B14F-4D97-AF65-F5344CB8AC3E}">
        <p14:creationId xmlns:p14="http://schemas.microsoft.com/office/powerpoint/2010/main" val="366507676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89" r:id="rId4"/>
  </p:sldLayoutIdLst>
  <p:txStyles>
    <p:titleStyle>
      <a:lvl1pPr algn="l" defTabSz="457200" rtl="0" eaLnBrk="1" fontAlgn="base" hangingPunct="1">
        <a:spcBef>
          <a:spcPct val="0"/>
        </a:spcBef>
        <a:spcAft>
          <a:spcPct val="0"/>
        </a:spcAft>
        <a:defRPr sz="32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p:titleStyle>
    <p:bodyStyle>
      <a:lvl1pPr marL="342900" indent="-342900" algn="l" defTabSz="457200" rtl="0" eaLnBrk="1" fontAlgn="base" hangingPunct="1">
        <a:spcBef>
          <a:spcPct val="20000"/>
        </a:spcBef>
        <a:spcAft>
          <a:spcPct val="0"/>
        </a:spcAft>
        <a:buClr>
          <a:srgbClr val="CCCCCC"/>
        </a:buClr>
        <a:buFont typeface="Wingdings" panose="05000000000000000000" pitchFamily="2" charset="2"/>
        <a:buChar char="§"/>
        <a:defRPr sz="2400" kern="1200">
          <a:solidFill>
            <a:schemeClr val="tx1"/>
          </a:solidFill>
          <a:latin typeface="Helvetica Neue Light"/>
          <a:ea typeface="ヒラギノ角ゴ Pro W3" charset="-128"/>
          <a:cs typeface="Helvetica Neue Light"/>
        </a:defRPr>
      </a:lvl1pPr>
      <a:lvl2pPr marL="742950" indent="-285750" algn="l" defTabSz="457200" rtl="0" eaLnBrk="1" fontAlgn="base" hangingPunct="1">
        <a:spcBef>
          <a:spcPct val="20000"/>
        </a:spcBef>
        <a:spcAft>
          <a:spcPct val="0"/>
        </a:spcAft>
        <a:buClr>
          <a:srgbClr val="CCCCCC"/>
        </a:buClr>
        <a:buFont typeface="Courier New" panose="02070309020205020404" pitchFamily="49" charset="0"/>
        <a:buChar char="o"/>
        <a:defRPr sz="2000" kern="1200">
          <a:solidFill>
            <a:schemeClr val="tx1"/>
          </a:solidFill>
          <a:latin typeface="Helvetica Neue Light"/>
          <a:ea typeface="ヒラギノ角ゴ Pro W3" charset="-128"/>
          <a:cs typeface="Helvetica Neue Light"/>
        </a:defRPr>
      </a:lvl2pPr>
      <a:lvl3pPr marL="1143000" indent="-228600" algn="l" defTabSz="457200" rtl="0" eaLnBrk="1" fontAlgn="base" hangingPunct="1">
        <a:spcBef>
          <a:spcPct val="20000"/>
        </a:spcBef>
        <a:spcAft>
          <a:spcPct val="0"/>
        </a:spcAft>
        <a:buClr>
          <a:srgbClr val="CCCCCC"/>
        </a:buClr>
        <a:buFont typeface="Arial" panose="020B0604020202020204" pitchFamily="34" charset="0"/>
        <a:buChar char="•"/>
        <a:defRPr kern="1200">
          <a:solidFill>
            <a:schemeClr val="tx1"/>
          </a:solidFill>
          <a:latin typeface="Helvetica Neue Light"/>
          <a:ea typeface="ヒラギノ角ゴ Pro W3" charset="-128"/>
          <a:cs typeface="Helvetica Neue Light"/>
        </a:defRPr>
      </a:lvl3pPr>
      <a:lvl4pPr marL="1600200" indent="-228600" algn="l" defTabSz="457200" rtl="0" eaLnBrk="1" fontAlgn="base" hangingPunct="1">
        <a:spcBef>
          <a:spcPct val="20000"/>
        </a:spcBef>
        <a:spcAft>
          <a:spcPct val="0"/>
        </a:spcAft>
        <a:buClr>
          <a:srgbClr val="CCCCCC"/>
        </a:buClr>
        <a:buFont typeface="Arial" panose="020B0604020202020204" pitchFamily="34" charset="0"/>
        <a:buChar char="–"/>
        <a:defRPr sz="1600" kern="1200">
          <a:solidFill>
            <a:schemeClr val="tx1"/>
          </a:solidFill>
          <a:latin typeface="Helvetica Neue Light"/>
          <a:ea typeface="ヒラギノ角ゴ Pro W3" charset="-128"/>
          <a:cs typeface="Helvetica Neue Light"/>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Light"/>
          <a:ea typeface="ヒラギノ角ゴ Pro W3" charset="-128"/>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Rectangle 6"/>
          <p:cNvSpPr>
            <a:spLocks noChangeArrowheads="1"/>
          </p:cNvSpPr>
          <p:nvPr/>
        </p:nvSpPr>
        <p:spPr bwMode="auto">
          <a:xfrm>
            <a:off x="0" y="6513514"/>
            <a:ext cx="12192000" cy="344487"/>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r>
              <a:rPr lang="es-ES_tradnl" sz="4200">
                <a:solidFill>
                  <a:srgbClr val="000000"/>
                </a:solidFill>
                <a:latin typeface="Gill Sans" pitchFamily="-109" charset="0"/>
                <a:ea typeface="ヒラギノ角ゴ ProN W3" charset="-128"/>
                <a:sym typeface="Gill Sans" pitchFamily="-109" charset="0"/>
              </a:rPr>
              <a:t> </a:t>
            </a:r>
          </a:p>
        </p:txBody>
      </p:sp>
      <p:sp>
        <p:nvSpPr>
          <p:cNvPr id="4099" name="Rectangle 7"/>
          <p:cNvSpPr>
            <a:spLocks noChangeArrowheads="1"/>
          </p:cNvSpPr>
          <p:nvPr/>
        </p:nvSpPr>
        <p:spPr bwMode="auto">
          <a:xfrm>
            <a:off x="0" y="1106488"/>
            <a:ext cx="12192000" cy="3998912"/>
          </a:xfrm>
          <a:prstGeom prst="rect">
            <a:avLst/>
          </a:prstGeom>
          <a:solidFill>
            <a:srgbClr val="1065A5"/>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
        <p:nvSpPr>
          <p:cNvPr id="4100" name="Rectangle 8"/>
          <p:cNvSpPr>
            <a:spLocks noChangeArrowheads="1"/>
          </p:cNvSpPr>
          <p:nvPr/>
        </p:nvSpPr>
        <p:spPr bwMode="auto">
          <a:xfrm>
            <a:off x="0" y="1017588"/>
            <a:ext cx="12192000" cy="88900"/>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r>
              <a:rPr lang="es-ES_tradnl" sz="4200">
                <a:solidFill>
                  <a:srgbClr val="000000"/>
                </a:solidFill>
                <a:latin typeface="Gill Sans" pitchFamily="-109" charset="0"/>
                <a:ea typeface="ヒラギノ角ゴ ProN W3" charset="-128"/>
                <a:sym typeface="Gill Sans" pitchFamily="-109" charset="0"/>
              </a:rPr>
              <a:t> </a:t>
            </a:r>
          </a:p>
        </p:txBody>
      </p:sp>
      <p:sp>
        <p:nvSpPr>
          <p:cNvPr id="4101" name="Rectangle 10"/>
          <p:cNvSpPr>
            <a:spLocks noChangeArrowheads="1"/>
          </p:cNvSpPr>
          <p:nvPr/>
        </p:nvSpPr>
        <p:spPr bwMode="auto">
          <a:xfrm>
            <a:off x="0" y="5105401"/>
            <a:ext cx="12192000" cy="1408113"/>
          </a:xfrm>
          <a:prstGeom prst="rect">
            <a:avLst/>
          </a:prstGeom>
          <a:solidFill>
            <a:srgbClr val="FFFFFF"/>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pic>
        <p:nvPicPr>
          <p:cNvPr id="4102" name="Picture 12" descr="LOGO_NETLOGISTIKblanco_HEX .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3167" y="2743200"/>
            <a:ext cx="3107267"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812800" y="457200"/>
            <a:ext cx="10668000" cy="254000"/>
          </a:xfrm>
          <a:prstGeom prst="rect">
            <a:avLst/>
          </a:prstGeom>
          <a:noFill/>
        </p:spPr>
        <p:txBody>
          <a:bodyPr anchor="ctr">
            <a:spAutoFit/>
          </a:bodyPr>
          <a:lstStyle>
            <a:lvl1pPr eaLnBrk="0" hangingPunct="0">
              <a:defRPr sz="2400">
                <a:solidFill>
                  <a:schemeClr val="tx1"/>
                </a:solidFill>
                <a:latin typeface="Arial" charset="0"/>
                <a:ea typeface="ヒラギノ角ゴ Pro W3" charset="-128"/>
              </a:defRPr>
            </a:lvl1pPr>
            <a:lvl2pPr marL="37931725" indent="-37474525" eaLnBrk="0" hangingPunct="0">
              <a:defRPr sz="2400">
                <a:solidFill>
                  <a:schemeClr val="tx1"/>
                </a:solidFill>
                <a:latin typeface="Arial" charset="0"/>
                <a:ea typeface="ヒラギノ角ゴ Pro W3" charset="-128"/>
              </a:defRPr>
            </a:lvl2pPr>
            <a:lvl3pPr eaLnBrk="0" hangingPunct="0">
              <a:defRPr sz="2400">
                <a:solidFill>
                  <a:schemeClr val="tx1"/>
                </a:solidFill>
                <a:latin typeface="Arial" charset="0"/>
                <a:ea typeface="ヒラギノ角ゴ Pro W3" charset="-128"/>
              </a:defRPr>
            </a:lvl3pPr>
            <a:lvl4pPr eaLnBrk="0" hangingPunct="0">
              <a:defRPr sz="2400">
                <a:solidFill>
                  <a:schemeClr val="tx1"/>
                </a:solidFill>
                <a:latin typeface="Arial" charset="0"/>
                <a:ea typeface="ヒラギノ角ゴ Pro W3" charset="-128"/>
              </a:defRPr>
            </a:lvl4pPr>
            <a:lvl5pPr eaLnBrk="0" hangingPunct="0">
              <a:defRPr sz="2400">
                <a:solidFill>
                  <a:schemeClr val="tx1"/>
                </a:solidFill>
                <a:latin typeface="Arial" charset="0"/>
                <a:ea typeface="ヒラギノ角ゴ Pro W3" charset="-128"/>
              </a:defRPr>
            </a:lvl5pPr>
            <a:lvl6pPr marL="457200" eaLnBrk="0" fontAlgn="base" hangingPunct="0">
              <a:spcBef>
                <a:spcPct val="0"/>
              </a:spcBef>
              <a:spcAft>
                <a:spcPct val="0"/>
              </a:spcAft>
              <a:defRPr sz="2400">
                <a:solidFill>
                  <a:schemeClr val="tx1"/>
                </a:solidFill>
                <a:latin typeface="Arial" charset="0"/>
                <a:ea typeface="ヒラギノ角ゴ Pro W3" charset="-128"/>
              </a:defRPr>
            </a:lvl6pPr>
            <a:lvl7pPr marL="914400" eaLnBrk="0" fontAlgn="base" hangingPunct="0">
              <a:spcBef>
                <a:spcPct val="0"/>
              </a:spcBef>
              <a:spcAft>
                <a:spcPct val="0"/>
              </a:spcAft>
              <a:defRPr sz="2400">
                <a:solidFill>
                  <a:schemeClr val="tx1"/>
                </a:solidFill>
                <a:latin typeface="Arial" charset="0"/>
                <a:ea typeface="ヒラギノ角ゴ Pro W3" charset="-128"/>
              </a:defRPr>
            </a:lvl7pPr>
            <a:lvl8pPr marL="1371600" eaLnBrk="0" fontAlgn="base" hangingPunct="0">
              <a:spcBef>
                <a:spcPct val="0"/>
              </a:spcBef>
              <a:spcAft>
                <a:spcPct val="0"/>
              </a:spcAft>
              <a:defRPr sz="2400">
                <a:solidFill>
                  <a:schemeClr val="tx1"/>
                </a:solidFill>
                <a:latin typeface="Arial" charset="0"/>
                <a:ea typeface="ヒラギノ角ゴ Pro W3" charset="-128"/>
              </a:defRPr>
            </a:lvl8pPr>
            <a:lvl9pPr marL="1828800" eaLnBrk="0" fontAlgn="base" hangingPunct="0">
              <a:spcBef>
                <a:spcPct val="0"/>
              </a:spcBef>
              <a:spcAft>
                <a:spcPct val="0"/>
              </a:spcAft>
              <a:defRPr sz="2400">
                <a:solidFill>
                  <a:schemeClr val="tx1"/>
                </a:solidFill>
                <a:latin typeface="Arial" charset="0"/>
                <a:ea typeface="ヒラギノ角ゴ Pro W3" charset="-128"/>
              </a:defRPr>
            </a:lvl9pPr>
          </a:lstStyle>
          <a:p>
            <a:pPr algn="ctr" eaLnBrk="1" hangingPunct="1">
              <a:defRPr/>
            </a:pPr>
            <a:r>
              <a:rPr lang="es-ES_tradnl" sz="1000">
                <a:solidFill>
                  <a:srgbClr val="333333"/>
                </a:solidFill>
                <a:latin typeface="Helvetica Neue Light" pitchFamily="-107" charset="0"/>
              </a:rPr>
              <a:t>info@netlogistik.com  |   www.netlogistik.com</a:t>
            </a:r>
          </a:p>
        </p:txBody>
      </p:sp>
      <p:sp>
        <p:nvSpPr>
          <p:cNvPr id="15" name="TextBox 14"/>
          <p:cNvSpPr txBox="1"/>
          <p:nvPr/>
        </p:nvSpPr>
        <p:spPr>
          <a:xfrm>
            <a:off x="812800" y="5638800"/>
            <a:ext cx="10668000" cy="254000"/>
          </a:xfrm>
          <a:prstGeom prst="rect">
            <a:avLst/>
          </a:prstGeom>
          <a:noFill/>
        </p:spPr>
        <p:txBody>
          <a:bodyPr anchor="ctr">
            <a:spAutoFit/>
          </a:bodyPr>
          <a:lstStyle>
            <a:lvl1pPr eaLnBrk="0" hangingPunct="0">
              <a:defRPr sz="2400">
                <a:solidFill>
                  <a:schemeClr val="tx1"/>
                </a:solidFill>
                <a:latin typeface="Arial" charset="0"/>
                <a:ea typeface="ヒラギノ角ゴ Pro W3" charset="-128"/>
              </a:defRPr>
            </a:lvl1pPr>
            <a:lvl2pPr marL="37931725" indent="-37474525" eaLnBrk="0" hangingPunct="0">
              <a:defRPr sz="2400">
                <a:solidFill>
                  <a:schemeClr val="tx1"/>
                </a:solidFill>
                <a:latin typeface="Arial" charset="0"/>
                <a:ea typeface="ヒラギノ角ゴ Pro W3" charset="-128"/>
              </a:defRPr>
            </a:lvl2pPr>
            <a:lvl3pPr eaLnBrk="0" hangingPunct="0">
              <a:defRPr sz="2400">
                <a:solidFill>
                  <a:schemeClr val="tx1"/>
                </a:solidFill>
                <a:latin typeface="Arial" charset="0"/>
                <a:ea typeface="ヒラギノ角ゴ Pro W3" charset="-128"/>
              </a:defRPr>
            </a:lvl3pPr>
            <a:lvl4pPr eaLnBrk="0" hangingPunct="0">
              <a:defRPr sz="2400">
                <a:solidFill>
                  <a:schemeClr val="tx1"/>
                </a:solidFill>
                <a:latin typeface="Arial" charset="0"/>
                <a:ea typeface="ヒラギノ角ゴ Pro W3" charset="-128"/>
              </a:defRPr>
            </a:lvl4pPr>
            <a:lvl5pPr eaLnBrk="0" hangingPunct="0">
              <a:defRPr sz="2400">
                <a:solidFill>
                  <a:schemeClr val="tx1"/>
                </a:solidFill>
                <a:latin typeface="Arial" charset="0"/>
                <a:ea typeface="ヒラギノ角ゴ Pro W3" charset="-128"/>
              </a:defRPr>
            </a:lvl5pPr>
            <a:lvl6pPr marL="457200" eaLnBrk="0" fontAlgn="base" hangingPunct="0">
              <a:spcBef>
                <a:spcPct val="0"/>
              </a:spcBef>
              <a:spcAft>
                <a:spcPct val="0"/>
              </a:spcAft>
              <a:defRPr sz="2400">
                <a:solidFill>
                  <a:schemeClr val="tx1"/>
                </a:solidFill>
                <a:latin typeface="Arial" charset="0"/>
                <a:ea typeface="ヒラギノ角ゴ Pro W3" charset="-128"/>
              </a:defRPr>
            </a:lvl6pPr>
            <a:lvl7pPr marL="914400" eaLnBrk="0" fontAlgn="base" hangingPunct="0">
              <a:spcBef>
                <a:spcPct val="0"/>
              </a:spcBef>
              <a:spcAft>
                <a:spcPct val="0"/>
              </a:spcAft>
              <a:defRPr sz="2400">
                <a:solidFill>
                  <a:schemeClr val="tx1"/>
                </a:solidFill>
                <a:latin typeface="Arial" charset="0"/>
                <a:ea typeface="ヒラギノ角ゴ Pro W3" charset="-128"/>
              </a:defRPr>
            </a:lvl7pPr>
            <a:lvl8pPr marL="1371600" eaLnBrk="0" fontAlgn="base" hangingPunct="0">
              <a:spcBef>
                <a:spcPct val="0"/>
              </a:spcBef>
              <a:spcAft>
                <a:spcPct val="0"/>
              </a:spcAft>
              <a:defRPr sz="2400">
                <a:solidFill>
                  <a:schemeClr val="tx1"/>
                </a:solidFill>
                <a:latin typeface="Arial" charset="0"/>
                <a:ea typeface="ヒラギノ角ゴ Pro W3" charset="-128"/>
              </a:defRPr>
            </a:lvl8pPr>
            <a:lvl9pPr marL="1828800" eaLnBrk="0" fontAlgn="base" hangingPunct="0">
              <a:spcBef>
                <a:spcPct val="0"/>
              </a:spcBef>
              <a:spcAft>
                <a:spcPct val="0"/>
              </a:spcAft>
              <a:defRPr sz="2400">
                <a:solidFill>
                  <a:schemeClr val="tx1"/>
                </a:solidFill>
                <a:latin typeface="Arial" charset="0"/>
                <a:ea typeface="ヒラギノ角ゴ Pro W3" charset="-128"/>
              </a:defRPr>
            </a:lvl9pPr>
          </a:lstStyle>
          <a:p>
            <a:pPr algn="ctr" eaLnBrk="1" hangingPunct="1">
              <a:defRPr/>
            </a:pPr>
            <a:r>
              <a:rPr lang="es-ES_tradnl" sz="1000" dirty="0">
                <a:solidFill>
                  <a:srgbClr val="333333"/>
                </a:solidFill>
                <a:latin typeface="Helvetica Neue Light" pitchFamily="-107" charset="0"/>
              </a:rPr>
              <a:t>México: +52 (55) 52.82.13.21  |   Colombia: +57 (1) 218.01.35   </a:t>
            </a:r>
          </a:p>
        </p:txBody>
      </p:sp>
    </p:spTree>
    <p:extLst>
      <p:ext uri="{BB962C8B-B14F-4D97-AF65-F5344CB8AC3E}">
        <p14:creationId xmlns:p14="http://schemas.microsoft.com/office/powerpoint/2010/main" val="2797559178"/>
      </p:ext>
    </p:extLst>
  </p:cSld>
  <p:clrMap bg1="lt1" tx1="dk1" bg2="lt2" tx2="dk2" accent1="accent1" accent2="accent2" accent3="accent3" accent4="accent4" accent5="accent5" accent6="accent6" hlink="hlink" folHlink="folHlink"/>
  <p:sldLayoutIdLst>
    <p:sldLayoutId id="2147483672" r:id="rId1"/>
  </p:sldLayoutIdLst>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Geneva" pitchFamily="-107"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0" y="6513514"/>
            <a:ext cx="12192000" cy="344487"/>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r>
              <a:rPr lang="es-ES_tradnl" sz="4200">
                <a:solidFill>
                  <a:srgbClr val="000000"/>
                </a:solidFill>
                <a:latin typeface="Gill Sans" pitchFamily="-109" charset="0"/>
                <a:ea typeface="ヒラギノ角ゴ ProN W3" charset="-128"/>
                <a:sym typeface="Gill Sans" pitchFamily="-109" charset="0"/>
              </a:rPr>
              <a:t> </a:t>
            </a:r>
          </a:p>
        </p:txBody>
      </p:sp>
      <p:sp>
        <p:nvSpPr>
          <p:cNvPr id="1027" name="Rectangle 8"/>
          <p:cNvSpPr>
            <a:spLocks noChangeArrowheads="1"/>
          </p:cNvSpPr>
          <p:nvPr/>
        </p:nvSpPr>
        <p:spPr bwMode="auto">
          <a:xfrm>
            <a:off x="0" y="0"/>
            <a:ext cx="12192000" cy="1062038"/>
          </a:xfrm>
          <a:prstGeom prst="rect">
            <a:avLst/>
          </a:prstGeom>
          <a:solidFill>
            <a:srgbClr val="1065A5"/>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
        <p:nvSpPr>
          <p:cNvPr id="1028" name="Rectangle 9"/>
          <p:cNvSpPr>
            <a:spLocks noChangeArrowheads="1"/>
          </p:cNvSpPr>
          <p:nvPr/>
        </p:nvSpPr>
        <p:spPr bwMode="auto">
          <a:xfrm>
            <a:off x="0" y="1062038"/>
            <a:ext cx="12192000" cy="88900"/>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r>
              <a:rPr lang="es-ES_tradnl" sz="4200">
                <a:solidFill>
                  <a:srgbClr val="000000"/>
                </a:solidFill>
                <a:latin typeface="Gill Sans" pitchFamily="-109" charset="0"/>
                <a:ea typeface="ヒラギノ角ゴ ProN W3" charset="-128"/>
                <a:sym typeface="Gill Sans" pitchFamily="-109" charset="0"/>
              </a:rPr>
              <a:t> </a:t>
            </a:r>
          </a:p>
        </p:txBody>
      </p:sp>
      <p:sp>
        <p:nvSpPr>
          <p:cNvPr id="11" name="Rectangle 10"/>
          <p:cNvSpPr/>
          <p:nvPr/>
        </p:nvSpPr>
        <p:spPr bwMode="auto">
          <a:xfrm flipV="1">
            <a:off x="0" y="1150938"/>
            <a:ext cx="12192000" cy="3954462"/>
          </a:xfrm>
          <a:prstGeom prst="rect">
            <a:avLst/>
          </a:prstGeom>
          <a:solidFill>
            <a:schemeClr val="bg1">
              <a:lumMod val="95000"/>
            </a:schemeClr>
          </a:solidFill>
          <a:ln w="12700" cap="flat" cmpd="sng" algn="ctr">
            <a:solidFill>
              <a:schemeClr val="bg2"/>
            </a:solidFill>
            <a:prstDash val="solid"/>
            <a:round/>
            <a:headEnd type="none" w="med" len="med"/>
            <a:tailEnd type="none" w="med" len="med"/>
          </a:ln>
          <a:effectLst/>
        </p:spPr>
        <p:txBody>
          <a:bodyPr/>
          <a:lstStyle/>
          <a:p>
            <a:pPr algn="ctr" defTabSz="914400" eaLnBrk="1" hangingPunct="1">
              <a:defRPr/>
            </a:pPr>
            <a:endParaRPr lang="es-MX" sz="4200">
              <a:solidFill>
                <a:srgbClr val="000000"/>
              </a:solidFill>
              <a:latin typeface="Gill Sans" pitchFamily="-107" charset="0"/>
              <a:ea typeface="ヒラギノ角ゴ ProN W3" charset="-128"/>
              <a:sym typeface="Gill Sans" pitchFamily="-107" charset="0"/>
            </a:endParaRPr>
          </a:p>
        </p:txBody>
      </p:sp>
      <p:sp>
        <p:nvSpPr>
          <p:cNvPr id="1030" name="Rectangle 11"/>
          <p:cNvSpPr>
            <a:spLocks noChangeArrowheads="1"/>
          </p:cNvSpPr>
          <p:nvPr/>
        </p:nvSpPr>
        <p:spPr bwMode="auto">
          <a:xfrm>
            <a:off x="0" y="5105401"/>
            <a:ext cx="12192000" cy="1408113"/>
          </a:xfrm>
          <a:prstGeom prst="rect">
            <a:avLst/>
          </a:prstGeom>
          <a:solidFill>
            <a:srgbClr val="FFFFFF"/>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pic>
        <p:nvPicPr>
          <p:cNvPr id="1031" name="Picture 15" descr="LOGO_NETLOGISTIKeslogan_HEX.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940800" y="5416550"/>
            <a:ext cx="270086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938720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88" r:id="rId4"/>
  </p:sldLayoutIdLst>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Geneva" pitchFamily="-107"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0" y="0"/>
            <a:ext cx="12192000" cy="3429000"/>
          </a:xfrm>
          <a:prstGeom prst="rect">
            <a:avLst/>
          </a:prstGeom>
          <a:solidFill>
            <a:srgbClr val="006699"/>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
        <p:nvSpPr>
          <p:cNvPr id="2051" name="Title Placeholder 1"/>
          <p:cNvSpPr>
            <a:spLocks noGrp="1"/>
          </p:cNvSpPr>
          <p:nvPr>
            <p:ph type="title"/>
          </p:nvPr>
        </p:nvSpPr>
        <p:spPr bwMode="auto">
          <a:xfrm>
            <a:off x="609600" y="274638"/>
            <a:ext cx="5791200"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s-ES_tradnl"/>
          </a:p>
        </p:txBody>
      </p:sp>
      <p:sp>
        <p:nvSpPr>
          <p:cNvPr id="2052" name="Text Placeholder 2"/>
          <p:cNvSpPr>
            <a:spLocks noGrp="1"/>
          </p:cNvSpPr>
          <p:nvPr>
            <p:ph type="body" idx="1"/>
          </p:nvPr>
        </p:nvSpPr>
        <p:spPr bwMode="auto">
          <a:xfrm>
            <a:off x="609600" y="3581401"/>
            <a:ext cx="10972800"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t>Click to edit Master text styles</a:t>
            </a:r>
          </a:p>
          <a:p>
            <a:pPr lvl="1"/>
            <a:r>
              <a:rPr lang="es-ES_tradnl"/>
              <a:t>Second level</a:t>
            </a:r>
          </a:p>
          <a:p>
            <a:pPr lvl="2"/>
            <a:r>
              <a:rPr lang="es-ES_tradnl"/>
              <a:t>Third level</a:t>
            </a:r>
          </a:p>
          <a:p>
            <a:pPr lvl="3"/>
            <a:r>
              <a:rPr lang="es-ES_tradnl"/>
              <a:t>Fourth level</a:t>
            </a:r>
          </a:p>
        </p:txBody>
      </p:sp>
      <p:sp>
        <p:nvSpPr>
          <p:cNvPr id="2053" name="Rectangle 7"/>
          <p:cNvSpPr>
            <a:spLocks noChangeArrowheads="1"/>
          </p:cNvSpPr>
          <p:nvPr/>
        </p:nvSpPr>
        <p:spPr bwMode="auto">
          <a:xfrm>
            <a:off x="0" y="6502401"/>
            <a:ext cx="10160000" cy="136525"/>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
        <p:nvSpPr>
          <p:cNvPr id="9" name="Slide Number Placeholder 5"/>
          <p:cNvSpPr>
            <a:spLocks noGrp="1"/>
          </p:cNvSpPr>
          <p:nvPr>
            <p:ph type="sldNum" sz="quarter" idx="4"/>
          </p:nvPr>
        </p:nvSpPr>
        <p:spPr>
          <a:xfrm>
            <a:off x="0" y="6494463"/>
            <a:ext cx="609600" cy="15240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Helvetica Neue Light" pitchFamily="-109" charset="0"/>
              </a:defRPr>
            </a:lvl1pPr>
          </a:lstStyle>
          <a:p>
            <a:pPr>
              <a:defRPr/>
            </a:pPr>
            <a:fld id="{B537BABB-4746-4208-B817-C43D87F497EE}" type="slidenum">
              <a:rPr lang="es-ES_tradnl"/>
              <a:pPr>
                <a:defRPr/>
              </a:pPr>
              <a:t>‹Nº›</a:t>
            </a:fld>
            <a:endParaRPr lang="es-ES_tradnl"/>
          </a:p>
        </p:txBody>
      </p:sp>
      <p:pic>
        <p:nvPicPr>
          <p:cNvPr id="2055" name="Picture 9" descr="logotipo_90px.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464800" y="6400801"/>
            <a:ext cx="1397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5267931"/>
      </p:ext>
    </p:extLst>
  </p:cSld>
  <p:clrMap bg1="lt1" tx1="dk1" bg2="lt2" tx2="dk2" accent1="accent1" accent2="accent2" accent3="accent3" accent4="accent4" accent5="accent5" accent6="accent6" hlink="hlink" folHlink="folHlink"/>
  <p:sldLayoutIdLst>
    <p:sldLayoutId id="2147483678" r:id="rId1"/>
    <p:sldLayoutId id="2147483679" r:id="rId2"/>
  </p:sldLayoutIdLst>
  <p:txStyles>
    <p:titleStyle>
      <a:lvl1pPr algn="l" defTabSz="457200" rtl="0" eaLnBrk="1" fontAlgn="base" hangingPunct="1">
        <a:spcBef>
          <a:spcPct val="0"/>
        </a:spcBef>
        <a:spcAft>
          <a:spcPct val="0"/>
        </a:spcAft>
        <a:defRPr sz="44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44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44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44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44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44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44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44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4400">
          <a:solidFill>
            <a:schemeClr val="bg1"/>
          </a:solidFill>
          <a:latin typeface="Helvetica Neue Light" charset="0"/>
          <a:ea typeface="ヒラギノ角ゴ Pro W3" charset="-128"/>
        </a:defRPr>
      </a:lvl9pPr>
    </p:titleStyle>
    <p:bodyStyle>
      <a:lvl1pPr marL="342900" indent="-342900" algn="l" defTabSz="457200" rtl="0" eaLnBrk="1" fontAlgn="base" hangingPunct="1">
        <a:spcBef>
          <a:spcPct val="20000"/>
        </a:spcBef>
        <a:spcAft>
          <a:spcPct val="0"/>
        </a:spcAft>
        <a:buClr>
          <a:srgbClr val="CCCCCC"/>
        </a:buClr>
        <a:buSzPct val="100000"/>
        <a:buFont typeface="Wingdings" panose="05000000000000000000" pitchFamily="2" charset="2"/>
        <a:buChar char="§"/>
        <a:defRPr sz="2800" kern="1200">
          <a:solidFill>
            <a:schemeClr val="tx1"/>
          </a:solidFill>
          <a:latin typeface="Helvetica Neue Light"/>
          <a:ea typeface="ヒラギノ角ゴ Pro W3" charset="-128"/>
          <a:cs typeface="Helvetica Neue Light"/>
        </a:defRPr>
      </a:lvl1pPr>
      <a:lvl2pPr marL="742950" indent="-285750" algn="l" defTabSz="457200" rtl="0" eaLnBrk="1" fontAlgn="base" hangingPunct="1">
        <a:spcBef>
          <a:spcPct val="20000"/>
        </a:spcBef>
        <a:spcAft>
          <a:spcPct val="0"/>
        </a:spcAft>
        <a:buClr>
          <a:srgbClr val="CCCCCC"/>
        </a:buClr>
        <a:buFont typeface="Courier New" panose="02070309020205020404" pitchFamily="49" charset="0"/>
        <a:buChar char="o"/>
        <a:defRPr sz="2400" kern="1200">
          <a:solidFill>
            <a:schemeClr val="tx1"/>
          </a:solidFill>
          <a:latin typeface="Helvetica Neue Light"/>
          <a:ea typeface="ヒラギノ角ゴ Pro W3" charset="-128"/>
          <a:cs typeface="Helvetica Neue Light"/>
        </a:defRPr>
      </a:lvl2pPr>
      <a:lvl3pPr marL="1143000" indent="-228600" algn="l" defTabSz="457200" rtl="0" eaLnBrk="1" fontAlgn="base" hangingPunct="1">
        <a:spcBef>
          <a:spcPct val="20000"/>
        </a:spcBef>
        <a:spcAft>
          <a:spcPct val="0"/>
        </a:spcAft>
        <a:buClr>
          <a:srgbClr val="CCCCCC"/>
        </a:buClr>
        <a:buFont typeface="Arial" panose="020B0604020202020204" pitchFamily="34" charset="0"/>
        <a:buChar char="•"/>
        <a:defRPr sz="2000" kern="1200">
          <a:solidFill>
            <a:schemeClr val="tx1"/>
          </a:solidFill>
          <a:latin typeface="Helvetica Neue Light"/>
          <a:ea typeface="ヒラギノ角ゴ Pro W3" charset="-128"/>
          <a:cs typeface="Helvetica Neue Light"/>
        </a:defRPr>
      </a:lvl3pPr>
      <a:lvl4pPr marL="1600200" indent="-228600" algn="l" defTabSz="457200" rtl="0" eaLnBrk="1" fontAlgn="base" hangingPunct="1">
        <a:spcBef>
          <a:spcPct val="20000"/>
        </a:spcBef>
        <a:spcAft>
          <a:spcPct val="0"/>
        </a:spcAft>
        <a:buClr>
          <a:srgbClr val="CCCCCC"/>
        </a:buClr>
        <a:buFont typeface="Arial" panose="020B0604020202020204" pitchFamily="34" charset="0"/>
        <a:buChar char="–"/>
        <a:defRPr sz="2000" kern="1200">
          <a:solidFill>
            <a:schemeClr val="tx1"/>
          </a:solidFill>
          <a:latin typeface="Helvetica Neue Light"/>
          <a:ea typeface="ヒラギノ角ゴ Pro W3" charset="-128"/>
          <a:cs typeface="Helvetica Neue Light"/>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Light"/>
          <a:ea typeface="ヒラギノ角ゴ Pro W3" charset="-128"/>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Rectangle 6"/>
          <p:cNvSpPr>
            <a:spLocks noChangeArrowheads="1"/>
          </p:cNvSpPr>
          <p:nvPr/>
        </p:nvSpPr>
        <p:spPr bwMode="auto">
          <a:xfrm>
            <a:off x="0" y="0"/>
            <a:ext cx="12192000" cy="1017588"/>
          </a:xfrm>
          <a:prstGeom prst="rect">
            <a:avLst/>
          </a:prstGeom>
          <a:solidFill>
            <a:srgbClr val="006699"/>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
        <p:nvSpPr>
          <p:cNvPr id="3075" name="Title Placeholder 1"/>
          <p:cNvSpPr>
            <a:spLocks noGrp="1"/>
          </p:cNvSpPr>
          <p:nvPr>
            <p:ph type="title"/>
          </p:nvPr>
        </p:nvSpPr>
        <p:spPr bwMode="auto">
          <a:xfrm>
            <a:off x="609600" y="228600"/>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s-ES_tradnl"/>
          </a:p>
        </p:txBody>
      </p:sp>
      <p:sp>
        <p:nvSpPr>
          <p:cNvPr id="3076" name="Text Placeholder 2"/>
          <p:cNvSpPr>
            <a:spLocks noGrp="1"/>
          </p:cNvSpPr>
          <p:nvPr>
            <p:ph type="body" idx="1"/>
          </p:nvPr>
        </p:nvSpPr>
        <p:spPr bwMode="auto">
          <a:xfrm>
            <a:off x="609600" y="1371601"/>
            <a:ext cx="109728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t>Click to edit Master text styles</a:t>
            </a:r>
          </a:p>
          <a:p>
            <a:pPr lvl="1"/>
            <a:r>
              <a:rPr lang="es-ES_tradnl"/>
              <a:t>Second level</a:t>
            </a:r>
          </a:p>
          <a:p>
            <a:pPr lvl="2"/>
            <a:r>
              <a:rPr lang="es-ES_tradnl"/>
              <a:t>Third level</a:t>
            </a:r>
          </a:p>
          <a:p>
            <a:pPr lvl="3"/>
            <a:r>
              <a:rPr lang="es-ES_tradnl"/>
              <a:t>Fourth level</a:t>
            </a:r>
          </a:p>
        </p:txBody>
      </p:sp>
      <p:sp>
        <p:nvSpPr>
          <p:cNvPr id="12" name="Slide Number Placeholder 5"/>
          <p:cNvSpPr>
            <a:spLocks noGrp="1"/>
          </p:cNvSpPr>
          <p:nvPr>
            <p:ph type="sldNum" sz="quarter" idx="4"/>
          </p:nvPr>
        </p:nvSpPr>
        <p:spPr>
          <a:xfrm>
            <a:off x="0" y="6494463"/>
            <a:ext cx="609600" cy="15240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Helvetica Neue Light" pitchFamily="-109" charset="0"/>
              </a:defRPr>
            </a:lvl1pPr>
          </a:lstStyle>
          <a:p>
            <a:pPr>
              <a:defRPr/>
            </a:pPr>
            <a:fld id="{952036AB-5853-4757-910F-4FB079254DAA}" type="slidenum">
              <a:rPr lang="es-ES_tradnl"/>
              <a:pPr>
                <a:defRPr/>
              </a:pPr>
              <a:t>‹Nº›</a:t>
            </a:fld>
            <a:endParaRPr lang="es-ES_tradnl"/>
          </a:p>
        </p:txBody>
      </p:sp>
      <p:pic>
        <p:nvPicPr>
          <p:cNvPr id="3078" name="Picture 9" descr="logotipo_90px.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464800" y="6400801"/>
            <a:ext cx="1397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7"/>
          <p:cNvSpPr>
            <a:spLocks noChangeArrowheads="1"/>
          </p:cNvSpPr>
          <p:nvPr/>
        </p:nvSpPr>
        <p:spPr bwMode="auto">
          <a:xfrm>
            <a:off x="0" y="6502401"/>
            <a:ext cx="10160000" cy="136525"/>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Tree>
    <p:extLst>
      <p:ext uri="{BB962C8B-B14F-4D97-AF65-F5344CB8AC3E}">
        <p14:creationId xmlns:p14="http://schemas.microsoft.com/office/powerpoint/2010/main" val="305658632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xStyles>
    <p:titleStyle>
      <a:lvl1pPr algn="l" defTabSz="457200" rtl="0" eaLnBrk="1" fontAlgn="base" hangingPunct="1">
        <a:spcBef>
          <a:spcPct val="0"/>
        </a:spcBef>
        <a:spcAft>
          <a:spcPct val="0"/>
        </a:spcAft>
        <a:defRPr sz="32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p:titleStyle>
    <p:bodyStyle>
      <a:lvl1pPr marL="342900" indent="-342900" algn="l" defTabSz="457200" rtl="0" eaLnBrk="1" fontAlgn="base" hangingPunct="1">
        <a:spcBef>
          <a:spcPct val="20000"/>
        </a:spcBef>
        <a:spcAft>
          <a:spcPct val="0"/>
        </a:spcAft>
        <a:buClr>
          <a:srgbClr val="CCCCCC"/>
        </a:buClr>
        <a:buFont typeface="Wingdings" panose="05000000000000000000" pitchFamily="2" charset="2"/>
        <a:buChar char="§"/>
        <a:defRPr sz="2400" kern="1200">
          <a:solidFill>
            <a:schemeClr val="tx1"/>
          </a:solidFill>
          <a:latin typeface="Helvetica Neue Light"/>
          <a:ea typeface="ヒラギノ角ゴ Pro W3" charset="-128"/>
          <a:cs typeface="Helvetica Neue Light"/>
        </a:defRPr>
      </a:lvl1pPr>
      <a:lvl2pPr marL="742950" indent="-285750" algn="l" defTabSz="457200" rtl="0" eaLnBrk="1" fontAlgn="base" hangingPunct="1">
        <a:spcBef>
          <a:spcPct val="20000"/>
        </a:spcBef>
        <a:spcAft>
          <a:spcPct val="0"/>
        </a:spcAft>
        <a:buClr>
          <a:srgbClr val="CCCCCC"/>
        </a:buClr>
        <a:buFont typeface="Courier New" panose="02070309020205020404" pitchFamily="49" charset="0"/>
        <a:buChar char="o"/>
        <a:defRPr sz="2000" kern="1200">
          <a:solidFill>
            <a:schemeClr val="tx1"/>
          </a:solidFill>
          <a:latin typeface="Helvetica Neue Light"/>
          <a:ea typeface="ヒラギノ角ゴ Pro W3" charset="-128"/>
          <a:cs typeface="Helvetica Neue Light"/>
        </a:defRPr>
      </a:lvl2pPr>
      <a:lvl3pPr marL="1143000" indent="-228600" algn="l" defTabSz="457200" rtl="0" eaLnBrk="1" fontAlgn="base" hangingPunct="1">
        <a:spcBef>
          <a:spcPct val="20000"/>
        </a:spcBef>
        <a:spcAft>
          <a:spcPct val="0"/>
        </a:spcAft>
        <a:buClr>
          <a:srgbClr val="CCCCCC"/>
        </a:buClr>
        <a:buFont typeface="Arial" panose="020B0604020202020204" pitchFamily="34" charset="0"/>
        <a:buChar char="•"/>
        <a:defRPr kern="1200">
          <a:solidFill>
            <a:schemeClr val="tx1"/>
          </a:solidFill>
          <a:latin typeface="Helvetica Neue Light"/>
          <a:ea typeface="ヒラギノ角ゴ Pro W3" charset="-128"/>
          <a:cs typeface="Helvetica Neue Light"/>
        </a:defRPr>
      </a:lvl3pPr>
      <a:lvl4pPr marL="1600200" indent="-228600" algn="l" defTabSz="457200" rtl="0" eaLnBrk="1" fontAlgn="base" hangingPunct="1">
        <a:spcBef>
          <a:spcPct val="20000"/>
        </a:spcBef>
        <a:spcAft>
          <a:spcPct val="0"/>
        </a:spcAft>
        <a:buClr>
          <a:srgbClr val="CCCCCC"/>
        </a:buClr>
        <a:buFont typeface="Arial" panose="020B0604020202020204" pitchFamily="34" charset="0"/>
        <a:buChar char="–"/>
        <a:defRPr sz="1600" kern="1200">
          <a:solidFill>
            <a:schemeClr val="tx1"/>
          </a:solidFill>
          <a:latin typeface="Helvetica Neue Light"/>
          <a:ea typeface="ヒラギノ角ゴ Pro W3" charset="-128"/>
          <a:cs typeface="Helvetica Neue Light"/>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Light"/>
          <a:ea typeface="ヒラギノ角ゴ Pro W3" charset="-128"/>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Rectangle 6"/>
          <p:cNvSpPr>
            <a:spLocks noChangeArrowheads="1"/>
          </p:cNvSpPr>
          <p:nvPr/>
        </p:nvSpPr>
        <p:spPr bwMode="auto">
          <a:xfrm>
            <a:off x="0" y="6513514"/>
            <a:ext cx="12192000" cy="344487"/>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r>
              <a:rPr lang="es-ES_tradnl" sz="4200">
                <a:solidFill>
                  <a:srgbClr val="000000"/>
                </a:solidFill>
                <a:latin typeface="Gill Sans" pitchFamily="-109" charset="0"/>
                <a:ea typeface="ヒラギノ角ゴ ProN W3" charset="-128"/>
                <a:sym typeface="Gill Sans" pitchFamily="-109" charset="0"/>
              </a:rPr>
              <a:t> </a:t>
            </a:r>
          </a:p>
        </p:txBody>
      </p:sp>
      <p:sp>
        <p:nvSpPr>
          <p:cNvPr id="4099" name="Rectangle 7"/>
          <p:cNvSpPr>
            <a:spLocks noChangeArrowheads="1"/>
          </p:cNvSpPr>
          <p:nvPr/>
        </p:nvSpPr>
        <p:spPr bwMode="auto">
          <a:xfrm>
            <a:off x="0" y="1106488"/>
            <a:ext cx="12192000" cy="3998912"/>
          </a:xfrm>
          <a:prstGeom prst="rect">
            <a:avLst/>
          </a:prstGeom>
          <a:solidFill>
            <a:srgbClr val="1065A5"/>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sp>
        <p:nvSpPr>
          <p:cNvPr id="4100" name="Rectangle 8"/>
          <p:cNvSpPr>
            <a:spLocks noChangeArrowheads="1"/>
          </p:cNvSpPr>
          <p:nvPr/>
        </p:nvSpPr>
        <p:spPr bwMode="auto">
          <a:xfrm>
            <a:off x="0" y="1017588"/>
            <a:ext cx="12192000" cy="88900"/>
          </a:xfrm>
          <a:prstGeom prst="rect">
            <a:avLst/>
          </a:prstGeom>
          <a:solidFill>
            <a:srgbClr val="CCCCCC"/>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r>
              <a:rPr lang="es-ES_tradnl" sz="4200">
                <a:solidFill>
                  <a:srgbClr val="000000"/>
                </a:solidFill>
                <a:latin typeface="Gill Sans" pitchFamily="-109" charset="0"/>
                <a:ea typeface="ヒラギノ角ゴ ProN W3" charset="-128"/>
                <a:sym typeface="Gill Sans" pitchFamily="-109" charset="0"/>
              </a:rPr>
              <a:t> </a:t>
            </a:r>
          </a:p>
        </p:txBody>
      </p:sp>
      <p:sp>
        <p:nvSpPr>
          <p:cNvPr id="4101" name="Rectangle 10"/>
          <p:cNvSpPr>
            <a:spLocks noChangeArrowheads="1"/>
          </p:cNvSpPr>
          <p:nvPr/>
        </p:nvSpPr>
        <p:spPr bwMode="auto">
          <a:xfrm>
            <a:off x="0" y="5105401"/>
            <a:ext cx="12192000" cy="1408113"/>
          </a:xfrm>
          <a:prstGeom prst="rect">
            <a:avLst/>
          </a:prstGeom>
          <a:solidFill>
            <a:srgbClr val="FFFFFF"/>
          </a:solidFill>
          <a:ln>
            <a:noFill/>
          </a:ln>
          <a:extLst>
            <a:ext uri="{91240B29-F687-4F45-9708-019B960494DF}">
              <a14:hiddenLine xmlns:a14="http://schemas.microsoft.com/office/drawing/2010/main" w="25400"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defTabSz="914400" eaLnBrk="1" hangingPunct="1">
              <a:defRPr/>
            </a:pPr>
            <a:endParaRPr lang="es-MX" sz="4200">
              <a:solidFill>
                <a:srgbClr val="000000"/>
              </a:solidFill>
              <a:latin typeface="Gill Sans" pitchFamily="-109" charset="0"/>
              <a:ea typeface="ヒラギノ角ゴ ProN W3" charset="-128"/>
              <a:sym typeface="Gill Sans" pitchFamily="-109" charset="0"/>
            </a:endParaRPr>
          </a:p>
        </p:txBody>
      </p:sp>
      <p:pic>
        <p:nvPicPr>
          <p:cNvPr id="4102" name="Picture 12" descr="LOGO_NETLOGISTIKblanco_HEX .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3167" y="2743200"/>
            <a:ext cx="3107267"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812800" y="457200"/>
            <a:ext cx="10668000" cy="254000"/>
          </a:xfrm>
          <a:prstGeom prst="rect">
            <a:avLst/>
          </a:prstGeom>
          <a:noFill/>
        </p:spPr>
        <p:txBody>
          <a:bodyPr anchor="ctr">
            <a:spAutoFit/>
          </a:bodyPr>
          <a:lstStyle>
            <a:lvl1pPr eaLnBrk="0" hangingPunct="0">
              <a:defRPr sz="2400">
                <a:solidFill>
                  <a:schemeClr val="tx1"/>
                </a:solidFill>
                <a:latin typeface="Arial" charset="0"/>
                <a:ea typeface="ヒラギノ角ゴ Pro W3" charset="-128"/>
              </a:defRPr>
            </a:lvl1pPr>
            <a:lvl2pPr marL="37931725" indent="-37474525" eaLnBrk="0" hangingPunct="0">
              <a:defRPr sz="2400">
                <a:solidFill>
                  <a:schemeClr val="tx1"/>
                </a:solidFill>
                <a:latin typeface="Arial" charset="0"/>
                <a:ea typeface="ヒラギノ角ゴ Pro W3" charset="-128"/>
              </a:defRPr>
            </a:lvl2pPr>
            <a:lvl3pPr eaLnBrk="0" hangingPunct="0">
              <a:defRPr sz="2400">
                <a:solidFill>
                  <a:schemeClr val="tx1"/>
                </a:solidFill>
                <a:latin typeface="Arial" charset="0"/>
                <a:ea typeface="ヒラギノ角ゴ Pro W3" charset="-128"/>
              </a:defRPr>
            </a:lvl3pPr>
            <a:lvl4pPr eaLnBrk="0" hangingPunct="0">
              <a:defRPr sz="2400">
                <a:solidFill>
                  <a:schemeClr val="tx1"/>
                </a:solidFill>
                <a:latin typeface="Arial" charset="0"/>
                <a:ea typeface="ヒラギノ角ゴ Pro W3" charset="-128"/>
              </a:defRPr>
            </a:lvl4pPr>
            <a:lvl5pPr eaLnBrk="0" hangingPunct="0">
              <a:defRPr sz="2400">
                <a:solidFill>
                  <a:schemeClr val="tx1"/>
                </a:solidFill>
                <a:latin typeface="Arial" charset="0"/>
                <a:ea typeface="ヒラギノ角ゴ Pro W3" charset="-128"/>
              </a:defRPr>
            </a:lvl5pPr>
            <a:lvl6pPr marL="457200" eaLnBrk="0" fontAlgn="base" hangingPunct="0">
              <a:spcBef>
                <a:spcPct val="0"/>
              </a:spcBef>
              <a:spcAft>
                <a:spcPct val="0"/>
              </a:spcAft>
              <a:defRPr sz="2400">
                <a:solidFill>
                  <a:schemeClr val="tx1"/>
                </a:solidFill>
                <a:latin typeface="Arial" charset="0"/>
                <a:ea typeface="ヒラギノ角ゴ Pro W3" charset="-128"/>
              </a:defRPr>
            </a:lvl6pPr>
            <a:lvl7pPr marL="914400" eaLnBrk="0" fontAlgn="base" hangingPunct="0">
              <a:spcBef>
                <a:spcPct val="0"/>
              </a:spcBef>
              <a:spcAft>
                <a:spcPct val="0"/>
              </a:spcAft>
              <a:defRPr sz="2400">
                <a:solidFill>
                  <a:schemeClr val="tx1"/>
                </a:solidFill>
                <a:latin typeface="Arial" charset="0"/>
                <a:ea typeface="ヒラギノ角ゴ Pro W3" charset="-128"/>
              </a:defRPr>
            </a:lvl7pPr>
            <a:lvl8pPr marL="1371600" eaLnBrk="0" fontAlgn="base" hangingPunct="0">
              <a:spcBef>
                <a:spcPct val="0"/>
              </a:spcBef>
              <a:spcAft>
                <a:spcPct val="0"/>
              </a:spcAft>
              <a:defRPr sz="2400">
                <a:solidFill>
                  <a:schemeClr val="tx1"/>
                </a:solidFill>
                <a:latin typeface="Arial" charset="0"/>
                <a:ea typeface="ヒラギノ角ゴ Pro W3" charset="-128"/>
              </a:defRPr>
            </a:lvl8pPr>
            <a:lvl9pPr marL="1828800" eaLnBrk="0" fontAlgn="base" hangingPunct="0">
              <a:spcBef>
                <a:spcPct val="0"/>
              </a:spcBef>
              <a:spcAft>
                <a:spcPct val="0"/>
              </a:spcAft>
              <a:defRPr sz="2400">
                <a:solidFill>
                  <a:schemeClr val="tx1"/>
                </a:solidFill>
                <a:latin typeface="Arial" charset="0"/>
                <a:ea typeface="ヒラギノ角ゴ Pro W3" charset="-128"/>
              </a:defRPr>
            </a:lvl9pPr>
          </a:lstStyle>
          <a:p>
            <a:pPr algn="ctr" eaLnBrk="1" hangingPunct="1">
              <a:defRPr/>
            </a:pPr>
            <a:r>
              <a:rPr lang="es-ES_tradnl" sz="1000">
                <a:solidFill>
                  <a:srgbClr val="333333"/>
                </a:solidFill>
                <a:latin typeface="Helvetica Neue Light" pitchFamily="-107" charset="0"/>
              </a:rPr>
              <a:t>info@netlogistik.com  |   www.netlogistik.com</a:t>
            </a:r>
          </a:p>
        </p:txBody>
      </p:sp>
      <p:sp>
        <p:nvSpPr>
          <p:cNvPr id="15" name="TextBox 14"/>
          <p:cNvSpPr txBox="1"/>
          <p:nvPr/>
        </p:nvSpPr>
        <p:spPr>
          <a:xfrm>
            <a:off x="812800" y="5638800"/>
            <a:ext cx="10668000" cy="254000"/>
          </a:xfrm>
          <a:prstGeom prst="rect">
            <a:avLst/>
          </a:prstGeom>
          <a:noFill/>
        </p:spPr>
        <p:txBody>
          <a:bodyPr anchor="ctr">
            <a:spAutoFit/>
          </a:bodyPr>
          <a:lstStyle>
            <a:lvl1pPr eaLnBrk="0" hangingPunct="0">
              <a:defRPr sz="2400">
                <a:solidFill>
                  <a:schemeClr val="tx1"/>
                </a:solidFill>
                <a:latin typeface="Arial" charset="0"/>
                <a:ea typeface="ヒラギノ角ゴ Pro W3" charset="-128"/>
              </a:defRPr>
            </a:lvl1pPr>
            <a:lvl2pPr marL="37931725" indent="-37474525" eaLnBrk="0" hangingPunct="0">
              <a:defRPr sz="2400">
                <a:solidFill>
                  <a:schemeClr val="tx1"/>
                </a:solidFill>
                <a:latin typeface="Arial" charset="0"/>
                <a:ea typeface="ヒラギノ角ゴ Pro W3" charset="-128"/>
              </a:defRPr>
            </a:lvl2pPr>
            <a:lvl3pPr eaLnBrk="0" hangingPunct="0">
              <a:defRPr sz="2400">
                <a:solidFill>
                  <a:schemeClr val="tx1"/>
                </a:solidFill>
                <a:latin typeface="Arial" charset="0"/>
                <a:ea typeface="ヒラギノ角ゴ Pro W3" charset="-128"/>
              </a:defRPr>
            </a:lvl3pPr>
            <a:lvl4pPr eaLnBrk="0" hangingPunct="0">
              <a:defRPr sz="2400">
                <a:solidFill>
                  <a:schemeClr val="tx1"/>
                </a:solidFill>
                <a:latin typeface="Arial" charset="0"/>
                <a:ea typeface="ヒラギノ角ゴ Pro W3" charset="-128"/>
              </a:defRPr>
            </a:lvl4pPr>
            <a:lvl5pPr eaLnBrk="0" hangingPunct="0">
              <a:defRPr sz="2400">
                <a:solidFill>
                  <a:schemeClr val="tx1"/>
                </a:solidFill>
                <a:latin typeface="Arial" charset="0"/>
                <a:ea typeface="ヒラギノ角ゴ Pro W3" charset="-128"/>
              </a:defRPr>
            </a:lvl5pPr>
            <a:lvl6pPr marL="457200" eaLnBrk="0" fontAlgn="base" hangingPunct="0">
              <a:spcBef>
                <a:spcPct val="0"/>
              </a:spcBef>
              <a:spcAft>
                <a:spcPct val="0"/>
              </a:spcAft>
              <a:defRPr sz="2400">
                <a:solidFill>
                  <a:schemeClr val="tx1"/>
                </a:solidFill>
                <a:latin typeface="Arial" charset="0"/>
                <a:ea typeface="ヒラギノ角ゴ Pro W3" charset="-128"/>
              </a:defRPr>
            </a:lvl6pPr>
            <a:lvl7pPr marL="914400" eaLnBrk="0" fontAlgn="base" hangingPunct="0">
              <a:spcBef>
                <a:spcPct val="0"/>
              </a:spcBef>
              <a:spcAft>
                <a:spcPct val="0"/>
              </a:spcAft>
              <a:defRPr sz="2400">
                <a:solidFill>
                  <a:schemeClr val="tx1"/>
                </a:solidFill>
                <a:latin typeface="Arial" charset="0"/>
                <a:ea typeface="ヒラギノ角ゴ Pro W3" charset="-128"/>
              </a:defRPr>
            </a:lvl7pPr>
            <a:lvl8pPr marL="1371600" eaLnBrk="0" fontAlgn="base" hangingPunct="0">
              <a:spcBef>
                <a:spcPct val="0"/>
              </a:spcBef>
              <a:spcAft>
                <a:spcPct val="0"/>
              </a:spcAft>
              <a:defRPr sz="2400">
                <a:solidFill>
                  <a:schemeClr val="tx1"/>
                </a:solidFill>
                <a:latin typeface="Arial" charset="0"/>
                <a:ea typeface="ヒラギノ角ゴ Pro W3" charset="-128"/>
              </a:defRPr>
            </a:lvl8pPr>
            <a:lvl9pPr marL="1828800" eaLnBrk="0" fontAlgn="base" hangingPunct="0">
              <a:spcBef>
                <a:spcPct val="0"/>
              </a:spcBef>
              <a:spcAft>
                <a:spcPct val="0"/>
              </a:spcAft>
              <a:defRPr sz="2400">
                <a:solidFill>
                  <a:schemeClr val="tx1"/>
                </a:solidFill>
                <a:latin typeface="Arial" charset="0"/>
                <a:ea typeface="ヒラギノ角ゴ Pro W3" charset="-128"/>
              </a:defRPr>
            </a:lvl9pPr>
          </a:lstStyle>
          <a:p>
            <a:pPr algn="ctr" eaLnBrk="1" hangingPunct="1">
              <a:defRPr/>
            </a:pPr>
            <a:r>
              <a:rPr lang="es-ES_tradnl" sz="1000" dirty="0">
                <a:solidFill>
                  <a:srgbClr val="333333"/>
                </a:solidFill>
                <a:latin typeface="Helvetica Neue Light" pitchFamily="-107" charset="0"/>
              </a:rPr>
              <a:t>México: +52 (55) 52.82.13.21  |   Colombia: +57 (1) 218.01.35   </a:t>
            </a:r>
          </a:p>
        </p:txBody>
      </p:sp>
    </p:spTree>
    <p:extLst>
      <p:ext uri="{BB962C8B-B14F-4D97-AF65-F5344CB8AC3E}">
        <p14:creationId xmlns:p14="http://schemas.microsoft.com/office/powerpoint/2010/main" val="750426057"/>
      </p:ext>
    </p:extLst>
  </p:cSld>
  <p:clrMap bg1="lt1" tx1="dk1" bg2="lt2" tx2="dk2" accent1="accent1" accent2="accent2" accent3="accent3" accent4="accent4" accent5="accent5" accent6="accent6" hlink="hlink" folHlink="folHlink"/>
  <p:sldLayoutIdLst>
    <p:sldLayoutId id="2147483685" r:id="rId1"/>
  </p:sldLayoutIdLst>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Geneva" pitchFamily="-107"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Geneva"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1" cstate="print"/>
          <a:stretch>
            <a:fillRect/>
          </a:stretch>
        </p:blipFill>
        <p:spPr>
          <a:xfrm>
            <a:off x="0" y="0"/>
            <a:ext cx="12192000" cy="6857998"/>
          </a:xfrm>
          <a:prstGeom prst="rect">
            <a:avLst/>
          </a:prstGeom>
        </p:spPr>
      </p:pic>
      <p:sp>
        <p:nvSpPr>
          <p:cNvPr id="2" name="Holder 2"/>
          <p:cNvSpPr>
            <a:spLocks noGrp="1"/>
          </p:cNvSpPr>
          <p:nvPr>
            <p:ph type="title"/>
          </p:nvPr>
        </p:nvSpPr>
        <p:spPr>
          <a:xfrm>
            <a:off x="1592201" y="2470215"/>
            <a:ext cx="9007601" cy="830997"/>
          </a:xfrm>
          <a:prstGeom prst="rect">
            <a:avLst/>
          </a:prstGeom>
        </p:spPr>
        <p:txBody>
          <a:bodyPr wrap="square" lIns="0" tIns="0" rIns="0" bIns="0">
            <a:spAutoFit/>
          </a:bodyPr>
          <a:lstStyle>
            <a:lvl1pPr>
              <a:defRPr sz="54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a:xfrm>
            <a:off x="3280537" y="3001773"/>
            <a:ext cx="5879465"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2"/>
            <a:ext cx="3901440" cy="276999"/>
          </a:xfrm>
          <a:prstGeom prst="rect">
            <a:avLst/>
          </a:prstGeom>
        </p:spPr>
        <p:txBody>
          <a:bodyPr wrap="square" lIns="0" tIns="0" rIns="0" bIns="0">
            <a:spAutoFit/>
          </a:bodyPr>
          <a:lstStyle>
            <a:lvl1pPr algn="ctr">
              <a:defRPr>
                <a:solidFill>
                  <a:schemeClr val="tx1">
                    <a:tint val="75000"/>
                  </a:schemeClr>
                </a:solidFill>
              </a:defRPr>
            </a:lvl1pPr>
          </a:lstStyle>
          <a:p>
            <a:pPr defTabSz="685800"/>
            <a:endParaRPr lang="es-CO">
              <a:solidFill>
                <a:prstClr val="black">
                  <a:tint val="75000"/>
                </a:prstClr>
              </a:solidFill>
            </a:endParaRPr>
          </a:p>
        </p:txBody>
      </p:sp>
      <p:sp>
        <p:nvSpPr>
          <p:cNvPr id="5" name="Holder 5"/>
          <p:cNvSpPr>
            <a:spLocks noGrp="1"/>
          </p:cNvSpPr>
          <p:nvPr>
            <p:ph type="dt" sz="half" idx="6"/>
          </p:nvPr>
        </p:nvSpPr>
        <p:spPr>
          <a:xfrm>
            <a:off x="609600" y="6377942"/>
            <a:ext cx="2804160" cy="276999"/>
          </a:xfrm>
          <a:prstGeom prst="rect">
            <a:avLst/>
          </a:prstGeom>
        </p:spPr>
        <p:txBody>
          <a:bodyPr wrap="square" lIns="0" tIns="0" rIns="0" bIns="0">
            <a:spAutoFit/>
          </a:bodyPr>
          <a:lstStyle>
            <a:lvl1pPr algn="l">
              <a:defRPr>
                <a:solidFill>
                  <a:schemeClr val="tx1">
                    <a:tint val="75000"/>
                  </a:schemeClr>
                </a:solidFill>
              </a:defRPr>
            </a:lvl1pPr>
          </a:lstStyle>
          <a:p>
            <a:pPr defTabSz="685800"/>
            <a:fld id="{1D8BD707-D9CF-40AE-B4C6-C98DA3205C09}" type="datetimeFigureOut">
              <a:rPr lang="en-US" smtClean="0">
                <a:solidFill>
                  <a:prstClr val="black">
                    <a:tint val="75000"/>
                  </a:prstClr>
                </a:solidFill>
              </a:rPr>
              <a:pPr defTabSz="685800"/>
              <a:t>8/2/2022</a:t>
            </a:fld>
            <a:endParaRPr lang="en-US">
              <a:solidFill>
                <a:prstClr val="black">
                  <a:tint val="75000"/>
                </a:prstClr>
              </a:solidFill>
            </a:endParaRPr>
          </a:p>
        </p:txBody>
      </p:sp>
      <p:sp>
        <p:nvSpPr>
          <p:cNvPr id="6" name="Holder 6"/>
          <p:cNvSpPr>
            <a:spLocks noGrp="1"/>
          </p:cNvSpPr>
          <p:nvPr>
            <p:ph type="sldNum" sz="quarter" idx="7"/>
          </p:nvPr>
        </p:nvSpPr>
        <p:spPr>
          <a:xfrm>
            <a:off x="8778240" y="6377942"/>
            <a:ext cx="2804160" cy="276999"/>
          </a:xfrm>
          <a:prstGeom prst="rect">
            <a:avLst/>
          </a:prstGeom>
        </p:spPr>
        <p:txBody>
          <a:bodyPr wrap="square" lIns="0" tIns="0" rIns="0" bIns="0">
            <a:spAutoFit/>
          </a:bodyPr>
          <a:lstStyle>
            <a:lvl1pPr algn="r">
              <a:defRPr>
                <a:solidFill>
                  <a:schemeClr val="tx1">
                    <a:tint val="75000"/>
                  </a:schemeClr>
                </a:solidFill>
              </a:defRPr>
            </a:lvl1pPr>
          </a:lstStyle>
          <a:p>
            <a:pPr defTabSz="685800"/>
            <a:fld id="{B6F15528-21DE-4FAA-801E-634DDDAF4B2B}" type="slidenum">
              <a:rPr lang="es-CO" smtClean="0">
                <a:solidFill>
                  <a:prstClr val="black">
                    <a:tint val="75000"/>
                  </a:prstClr>
                </a:solidFill>
              </a:rPr>
              <a:pPr defTabSz="685800"/>
              <a:t>‹Nº›</a:t>
            </a:fld>
            <a:endParaRPr lang="es-CO">
              <a:solidFill>
                <a:prstClr val="black">
                  <a:tint val="75000"/>
                </a:prstClr>
              </a:solidFill>
            </a:endParaRPr>
          </a:p>
        </p:txBody>
      </p:sp>
    </p:spTree>
    <p:extLst>
      <p:ext uri="{BB962C8B-B14F-4D97-AF65-F5344CB8AC3E}">
        <p14:creationId xmlns:p14="http://schemas.microsoft.com/office/powerpoint/2010/main" val="350747642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711" r:id="rId8"/>
    <p:sldLayoutId id="2147483712" r:id="rId9"/>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342900" eaLnBrk="1" hangingPunct="1">
        <a:defRPr>
          <a:latin typeface="+mn-lt"/>
          <a:ea typeface="+mn-ea"/>
          <a:cs typeface="+mn-cs"/>
        </a:defRPr>
      </a:lvl2pPr>
      <a:lvl3pPr marL="685800" eaLnBrk="1" hangingPunct="1">
        <a:defRPr>
          <a:latin typeface="+mn-lt"/>
          <a:ea typeface="+mn-ea"/>
          <a:cs typeface="+mn-cs"/>
        </a:defRPr>
      </a:lvl3pPr>
      <a:lvl4pPr marL="1028700" eaLnBrk="1" hangingPunct="1">
        <a:defRPr>
          <a:latin typeface="+mn-lt"/>
          <a:ea typeface="+mn-ea"/>
          <a:cs typeface="+mn-cs"/>
        </a:defRPr>
      </a:lvl4pPr>
      <a:lvl5pPr marL="1371600" eaLnBrk="1" hangingPunct="1">
        <a:defRPr>
          <a:latin typeface="+mn-lt"/>
          <a:ea typeface="+mn-ea"/>
          <a:cs typeface="+mn-cs"/>
        </a:defRPr>
      </a:lvl5pPr>
      <a:lvl6pPr marL="1714500" eaLnBrk="1" hangingPunct="1">
        <a:defRPr>
          <a:latin typeface="+mn-lt"/>
          <a:ea typeface="+mn-ea"/>
          <a:cs typeface="+mn-cs"/>
        </a:defRPr>
      </a:lvl6pPr>
      <a:lvl7pPr marL="2057400" eaLnBrk="1" hangingPunct="1">
        <a:defRPr>
          <a:latin typeface="+mn-lt"/>
          <a:ea typeface="+mn-ea"/>
          <a:cs typeface="+mn-cs"/>
        </a:defRPr>
      </a:lvl7pPr>
      <a:lvl8pPr marL="2400300" eaLnBrk="1" hangingPunct="1">
        <a:defRPr>
          <a:latin typeface="+mn-lt"/>
          <a:ea typeface="+mn-ea"/>
          <a:cs typeface="+mn-cs"/>
        </a:defRPr>
      </a:lvl8pPr>
      <a:lvl9pPr marL="2743200" eaLnBrk="1" hangingPunct="1">
        <a:defRPr>
          <a:latin typeface="+mn-lt"/>
          <a:ea typeface="+mn-ea"/>
          <a:cs typeface="+mn-cs"/>
        </a:defRPr>
      </a:lvl9pPr>
    </p:bodyStyle>
    <p:otherStyle>
      <a:lvl1pPr marL="0" eaLnBrk="1" hangingPunct="1">
        <a:defRPr>
          <a:latin typeface="+mn-lt"/>
          <a:ea typeface="+mn-ea"/>
          <a:cs typeface="+mn-cs"/>
        </a:defRPr>
      </a:lvl1pPr>
      <a:lvl2pPr marL="342900" eaLnBrk="1" hangingPunct="1">
        <a:defRPr>
          <a:latin typeface="+mn-lt"/>
          <a:ea typeface="+mn-ea"/>
          <a:cs typeface="+mn-cs"/>
        </a:defRPr>
      </a:lvl2pPr>
      <a:lvl3pPr marL="685800" eaLnBrk="1" hangingPunct="1">
        <a:defRPr>
          <a:latin typeface="+mn-lt"/>
          <a:ea typeface="+mn-ea"/>
          <a:cs typeface="+mn-cs"/>
        </a:defRPr>
      </a:lvl3pPr>
      <a:lvl4pPr marL="1028700" eaLnBrk="1" hangingPunct="1">
        <a:defRPr>
          <a:latin typeface="+mn-lt"/>
          <a:ea typeface="+mn-ea"/>
          <a:cs typeface="+mn-cs"/>
        </a:defRPr>
      </a:lvl4pPr>
      <a:lvl5pPr marL="1371600" eaLnBrk="1" hangingPunct="1">
        <a:defRPr>
          <a:latin typeface="+mn-lt"/>
          <a:ea typeface="+mn-ea"/>
          <a:cs typeface="+mn-cs"/>
        </a:defRPr>
      </a:lvl5pPr>
      <a:lvl6pPr marL="1714500" eaLnBrk="1" hangingPunct="1">
        <a:defRPr>
          <a:latin typeface="+mn-lt"/>
          <a:ea typeface="+mn-ea"/>
          <a:cs typeface="+mn-cs"/>
        </a:defRPr>
      </a:lvl6pPr>
      <a:lvl7pPr marL="2057400" eaLnBrk="1" hangingPunct="1">
        <a:defRPr>
          <a:latin typeface="+mn-lt"/>
          <a:ea typeface="+mn-ea"/>
          <a:cs typeface="+mn-cs"/>
        </a:defRPr>
      </a:lvl7pPr>
      <a:lvl8pPr marL="2400300" eaLnBrk="1" hangingPunct="1">
        <a:defRPr>
          <a:latin typeface="+mn-lt"/>
          <a:ea typeface="+mn-ea"/>
          <a:cs typeface="+mn-cs"/>
        </a:defRPr>
      </a:lvl8pPr>
      <a:lvl9pPr marL="27432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10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8.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8.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8.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slideLayout" Target="../slideLayouts/slideLayout28.xml"/><Relationship Id="rId6" Type="http://schemas.openxmlformats.org/officeDocument/2006/relationships/image" Target="../media/image26.wmf"/><Relationship Id="rId11" Type="http://schemas.openxmlformats.org/officeDocument/2006/relationships/image" Target="../media/image7.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1.png"/><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2.png"/><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3.png"/><Relationship Id="rId1" Type="http://schemas.openxmlformats.org/officeDocument/2006/relationships/slideLayout" Target="../slideLayouts/slideLayout28.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4.png"/><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8.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6.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7.png"/><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8.png"/><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9.png"/><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8.xml"/><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8.xml"/><Relationship Id="rId5" Type="http://schemas.openxmlformats.org/officeDocument/2006/relationships/image" Target="../media/image7.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8.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8.xml"/><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7.png"/><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8.png"/><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9.png"/><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0.png"/><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1.png"/><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7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7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xml"/><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7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6.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8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8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9.png"/><Relationship Id="rId1" Type="http://schemas.openxmlformats.org/officeDocument/2006/relationships/slideLayout" Target="../slideLayouts/slideLayout29.xml"/></Relationships>
</file>

<file path=ppt/slides/_rels/slide8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8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xml"/><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8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xml"/><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8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8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3.png"/><Relationship Id="rId1" Type="http://schemas.openxmlformats.org/officeDocument/2006/relationships/slideLayout" Target="../slideLayouts/slideLayout29.xml"/></Relationships>
</file>

<file path=ppt/slides/_rels/slide8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4.png"/><Relationship Id="rId1" Type="http://schemas.openxmlformats.org/officeDocument/2006/relationships/slideLayout" Target="../slideLayouts/slideLayout29.xml"/></Relationships>
</file>

<file path=ppt/slides/_rels/slide8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5.png"/><Relationship Id="rId1" Type="http://schemas.openxmlformats.org/officeDocument/2006/relationships/slideLayout" Target="../slideLayouts/slideLayout29.xml"/></Relationships>
</file>

<file path=ppt/slides/_rels/slide8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0.xml"/><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9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1.xml"/><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9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7.png"/><Relationship Id="rId1" Type="http://schemas.openxmlformats.org/officeDocument/2006/relationships/slideLayout" Target="../slideLayouts/slideLayout29.xml"/></Relationships>
</file>

<file path=ppt/slides/_rels/slide9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9.png"/><Relationship Id="rId1" Type="http://schemas.openxmlformats.org/officeDocument/2006/relationships/slideLayout" Target="../slideLayouts/slideLayout29.xml"/></Relationships>
</file>

<file path=ppt/slides/_rels/slide93.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22.wmf"/><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94.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png"/><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2.xml"/><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9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3.xml"/><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9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4.xml"/><Relationship Id="rId1" Type="http://schemas.openxmlformats.org/officeDocument/2006/relationships/slideLayout" Target="../slideLayouts/slideLayout2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5316" y="1848613"/>
            <a:ext cx="9144000" cy="2031325"/>
          </a:xfrm>
        </p:spPr>
        <p:txBody>
          <a:bodyPr/>
          <a:lstStyle/>
          <a:p>
            <a:pPr algn="l"/>
            <a:r>
              <a:rPr lang="es-CO" sz="6600" dirty="0"/>
              <a:t>Entrenamiento </a:t>
            </a:r>
            <a:br>
              <a:rPr lang="es-CO" sz="6600" dirty="0"/>
            </a:br>
            <a:r>
              <a:rPr lang="es-CO" sz="6600" dirty="0"/>
              <a:t>Integrator</a:t>
            </a:r>
          </a:p>
        </p:txBody>
      </p:sp>
      <p:pic>
        <p:nvPicPr>
          <p:cNvPr id="8" name="object 2"/>
          <p:cNvPicPr/>
          <p:nvPr/>
        </p:nvPicPr>
        <p:blipFill>
          <a:blip r:embed="rId2"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2647669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524817"/>
            <a:ext cx="10972800" cy="685800"/>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Terminología</a:t>
            </a:r>
          </a:p>
        </p:txBody>
      </p:sp>
      <p:sp>
        <p:nvSpPr>
          <p:cNvPr id="13315" name="Content Placeholder 2"/>
          <p:cNvSpPr>
            <a:spLocks noGrp="1"/>
          </p:cNvSpPr>
          <p:nvPr>
            <p:ph idx="1"/>
          </p:nvPr>
        </p:nvSpPr>
        <p:spPr bwMode="auto">
          <a:xfrm>
            <a:off x="609600" y="1867437"/>
            <a:ext cx="10972800" cy="4258727"/>
          </a:xfrm>
          <a:noFill/>
          <a:ln>
            <a:miter lim="800000"/>
            <a:headEnd/>
            <a:tailEnd/>
          </a:ln>
        </p:spPr>
        <p:txBody>
          <a:bodyPr vert="horz" wrap="square" numCol="1" anchor="t" anchorCtr="0" compatLnSpc="1">
            <a:prstTxWarp prst="textNoShape">
              <a:avLst/>
            </a:prstTxWarp>
          </a:bodyPr>
          <a:lstStyle/>
          <a:p>
            <a:pPr eaLnBrk="1" hangingPunct="1"/>
            <a:r>
              <a:rPr lang="es-CO" sz="2400" dirty="0"/>
              <a:t>Comunicación de Entrada– Comunicación desde un Sistema Externo </a:t>
            </a:r>
            <a:r>
              <a:rPr lang="es-CO" dirty="0"/>
              <a:t>al WMS</a:t>
            </a:r>
            <a:r>
              <a:rPr lang="es-CO" sz="2400" dirty="0"/>
              <a:t>. </a:t>
            </a:r>
          </a:p>
          <a:p>
            <a:pPr lvl="1" eaLnBrk="1" hangingPunct="1"/>
            <a:r>
              <a:rPr lang="es-CO" sz="2000" dirty="0"/>
              <a:t>Por ejemplo, la información del maestro de artículos es enviada desde un Sistema Heredado a una instancia del WMS.</a:t>
            </a:r>
          </a:p>
          <a:p>
            <a:pPr eaLnBrk="1" hangingPunct="1"/>
            <a:r>
              <a:rPr lang="es-CO" sz="2400" dirty="0"/>
              <a:t>Comunicación de Salida –Comunicación desde el WMS a un Sistema Externo. </a:t>
            </a:r>
          </a:p>
          <a:p>
            <a:pPr lvl="1" eaLnBrk="1" hangingPunct="1"/>
            <a:r>
              <a:rPr lang="es-CO" sz="2000" dirty="0"/>
              <a:t>Un ejemplo , una transacción  de despacho finalizada  es enviada a un Sistema </a:t>
            </a:r>
            <a:r>
              <a:rPr lang="es-CO" dirty="0"/>
              <a:t>Heredado</a:t>
            </a:r>
            <a:r>
              <a:rPr lang="es-CO" sz="2000" dirty="0"/>
              <a:t> desde la instancia del WMS. </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10</a:t>
            </a:fld>
            <a:endParaRPr lang="en-US"/>
          </a:p>
        </p:txBody>
      </p:sp>
      <p:pic>
        <p:nvPicPr>
          <p:cNvPr id="5" name="object 2"/>
          <p:cNvPicPr/>
          <p:nvPr/>
        </p:nvPicPr>
        <p:blipFill>
          <a:blip r:embed="rId2"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35821562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duotone>
              <a:prstClr val="black"/>
              <a:schemeClr val="accent1">
                <a:tint val="45000"/>
                <a:satMod val="400000"/>
              </a:schemeClr>
            </a:duotone>
          </a:blip>
          <a:stretch>
            <a:fillRect/>
          </a:stretch>
        </p:blipFill>
        <p:spPr>
          <a:xfrm>
            <a:off x="459363" y="5383369"/>
            <a:ext cx="2006600" cy="820420"/>
          </a:xfrm>
          <a:prstGeom prst="rect">
            <a:avLst/>
          </a:prstGeom>
        </p:spPr>
      </p:pic>
    </p:spTree>
    <p:extLst>
      <p:ext uri="{BB962C8B-B14F-4D97-AF65-F5344CB8AC3E}">
        <p14:creationId xmlns:p14="http://schemas.microsoft.com/office/powerpoint/2010/main" val="33490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537695"/>
            <a:ext cx="10972800" cy="685800"/>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Terminología</a:t>
            </a:r>
          </a:p>
        </p:txBody>
      </p:sp>
      <p:sp>
        <p:nvSpPr>
          <p:cNvPr id="13315" name="Content Placeholder 2"/>
          <p:cNvSpPr>
            <a:spLocks noGrp="1"/>
          </p:cNvSpPr>
          <p:nvPr>
            <p:ph idx="1"/>
          </p:nvPr>
        </p:nvSpPr>
        <p:spPr bwMode="auto">
          <a:xfrm>
            <a:off x="609600" y="1906073"/>
            <a:ext cx="10972800" cy="4220091"/>
          </a:xfrm>
          <a:noFill/>
          <a:ln>
            <a:miter lim="800000"/>
            <a:headEnd/>
            <a:tailEnd/>
          </a:ln>
        </p:spPr>
        <p:txBody>
          <a:bodyPr vert="horz" wrap="square" numCol="1" anchor="t" anchorCtr="0" compatLnSpc="1">
            <a:prstTxWarp prst="textNoShape">
              <a:avLst/>
            </a:prstTxWarp>
          </a:bodyPr>
          <a:lstStyle/>
          <a:p>
            <a:pPr eaLnBrk="1" hangingPunct="1"/>
            <a:r>
              <a:rPr lang="es-CO" sz="2400" dirty="0"/>
              <a:t>Descarga –  </a:t>
            </a:r>
            <a:r>
              <a:rPr lang="es-CO" dirty="0"/>
              <a:t>Hace parte</a:t>
            </a:r>
            <a:r>
              <a:rPr lang="es-CO" sz="2400" dirty="0"/>
              <a:t> de la comunicación de Entrada.</a:t>
            </a:r>
          </a:p>
          <a:p>
            <a:pPr eaLnBrk="1" hangingPunct="1"/>
            <a:endParaRPr lang="es-CO" sz="2400" dirty="0"/>
          </a:p>
          <a:p>
            <a:pPr eaLnBrk="1" hangingPunct="1"/>
            <a:r>
              <a:rPr lang="es-CO" sz="2400" dirty="0"/>
              <a:t>La descarga es representada por un número secuencial incrementado para cada flujo de datos entrantes recibidos.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11</a:t>
            </a:fld>
            <a:endParaRPr lang="en-US"/>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973" y="3330831"/>
            <a:ext cx="2143125" cy="2143125"/>
          </a:xfrm>
          <a:prstGeom prst="rect">
            <a:avLst/>
          </a:prstGeom>
        </p:spPr>
      </p:pic>
      <p:pic>
        <p:nvPicPr>
          <p:cNvPr id="6" name="object 2"/>
          <p:cNvPicPr/>
          <p:nvPr/>
        </p:nvPicPr>
        <p:blipFill>
          <a:blip r:embed="rId3"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3240720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524817"/>
            <a:ext cx="10972800" cy="685800"/>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Terminología</a:t>
            </a:r>
          </a:p>
        </p:txBody>
      </p:sp>
      <p:sp>
        <p:nvSpPr>
          <p:cNvPr id="13315" name="Content Placeholder 2"/>
          <p:cNvSpPr>
            <a:spLocks noGrp="1"/>
          </p:cNvSpPr>
          <p:nvPr>
            <p:ph idx="1"/>
          </p:nvPr>
        </p:nvSpPr>
        <p:spPr bwMode="auto">
          <a:xfrm>
            <a:off x="1517072" y="1371601"/>
            <a:ext cx="10065327" cy="4754563"/>
          </a:xfrm>
          <a:noFill/>
          <a:ln>
            <a:miter lim="800000"/>
            <a:headEnd/>
            <a:tailEnd/>
          </a:ln>
        </p:spPr>
        <p:txBody>
          <a:bodyPr vert="horz" wrap="square" numCol="1" anchor="t" anchorCtr="0" compatLnSpc="1">
            <a:prstTxWarp prst="textNoShape">
              <a:avLst/>
            </a:prstTxWarp>
          </a:bodyPr>
          <a:lstStyle/>
          <a:p>
            <a:pPr eaLnBrk="1" hangingPunct="1"/>
            <a:r>
              <a:rPr lang="es-CO" sz="2400" dirty="0"/>
              <a:t>Evento – </a:t>
            </a:r>
            <a:r>
              <a:rPr lang="es-CO" dirty="0"/>
              <a:t>A</a:t>
            </a:r>
            <a:r>
              <a:rPr lang="es-CO" sz="2400" dirty="0"/>
              <a:t>cción definida que desencadena una transacción. </a:t>
            </a:r>
          </a:p>
          <a:p>
            <a:pPr lvl="1" eaLnBrk="1" hangingPunct="1"/>
            <a:r>
              <a:rPr lang="es-CO" sz="2000" dirty="0"/>
              <a:t> La acción  de un evento hace que Integrator  recopile la información desde el Sistema o la comunicación a un Sistema destino.</a:t>
            </a:r>
            <a:endParaRPr lang="es-CO" sz="2400" dirty="0"/>
          </a:p>
          <a:p>
            <a:pPr eaLnBrk="1" hangingPunct="1"/>
            <a:r>
              <a:rPr lang="es-CO" sz="2400" dirty="0"/>
              <a:t>Evento de Salida -</a:t>
            </a:r>
            <a:r>
              <a:rPr lang="es-CO" sz="2400" dirty="0" err="1"/>
              <a:t>Event</a:t>
            </a:r>
            <a:r>
              <a:rPr lang="es-CO" sz="2400" dirty="0"/>
              <a:t> Output (EO) – Todos los datos que se extraen como  resultado de un evento,  utilizando los parámetros del evento constituyen el evento de Salida.  </a:t>
            </a:r>
          </a:p>
          <a:p>
            <a:pPr lvl="1" eaLnBrk="1" hangingPunct="1"/>
            <a:r>
              <a:rPr lang="es-CO" sz="2000" dirty="0"/>
              <a:t>El Evento de Salida  representa el superconjunto de datos sin procesar que es comunicado en uno o más sistemas.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12</a:t>
            </a:fld>
            <a:endParaRPr lang="en-US"/>
          </a:p>
        </p:txBody>
      </p:sp>
      <p:pic>
        <p:nvPicPr>
          <p:cNvPr id="4098" name="Picture 2"/>
          <p:cNvPicPr>
            <a:picLocks noChangeAspect="1" noChangeArrowheads="1"/>
          </p:cNvPicPr>
          <p:nvPr/>
        </p:nvPicPr>
        <p:blipFill>
          <a:blip r:embed="rId2"/>
          <a:srcRect/>
          <a:stretch>
            <a:fillRect/>
          </a:stretch>
        </p:blipFill>
        <p:spPr bwMode="auto">
          <a:xfrm>
            <a:off x="609600" y="2676734"/>
            <a:ext cx="622300" cy="487363"/>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609600" y="1352803"/>
            <a:ext cx="622300" cy="622300"/>
          </a:xfrm>
          <a:prstGeom prst="rect">
            <a:avLst/>
          </a:prstGeom>
          <a:noFill/>
          <a:ln w="9525">
            <a:noFill/>
            <a:miter lim="800000"/>
            <a:headEnd/>
            <a:tailEnd/>
          </a:ln>
          <a:effectLst/>
        </p:spPr>
      </p:pic>
      <p:pic>
        <p:nvPicPr>
          <p:cNvPr id="7" name="object 2"/>
          <p:cNvPicPr/>
          <p:nvPr/>
        </p:nvPicPr>
        <p:blipFill>
          <a:blip r:embed="rId4"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1965570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537696"/>
            <a:ext cx="10972800" cy="685800"/>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Terminología</a:t>
            </a:r>
          </a:p>
        </p:txBody>
      </p:sp>
      <p:sp>
        <p:nvSpPr>
          <p:cNvPr id="13315" name="Content Placeholder 2"/>
          <p:cNvSpPr>
            <a:spLocks noGrp="1"/>
          </p:cNvSpPr>
          <p:nvPr>
            <p:ph idx="1"/>
          </p:nvPr>
        </p:nvSpPr>
        <p:spPr bwMode="auto">
          <a:noFill/>
          <a:ln>
            <a:miter lim="800000"/>
            <a:headEnd/>
            <a:tailEnd/>
          </a:ln>
        </p:spPr>
        <p:txBody>
          <a:bodyPr vert="horz" wrap="square" numCol="1" anchor="t" anchorCtr="0" compatLnSpc="1">
            <a:prstTxWarp prst="textNoShape">
              <a:avLst/>
            </a:prstTxWarp>
          </a:bodyPr>
          <a:lstStyle/>
          <a:p>
            <a:pPr eaLnBrk="1" hangingPunct="1"/>
            <a:r>
              <a:rPr lang="es-CO" sz="2400" u="sng" dirty="0"/>
              <a:t>Interfaz de Documento-</a:t>
            </a:r>
            <a:r>
              <a:rPr lang="es-CO" sz="2400" u="sng" dirty="0" err="1"/>
              <a:t>InterFace</a:t>
            </a:r>
            <a:r>
              <a:rPr lang="es-CO" sz="2400" u="sng" dirty="0"/>
              <a:t> </a:t>
            </a:r>
            <a:r>
              <a:rPr lang="es-CO" sz="2400" u="sng" dirty="0" err="1"/>
              <a:t>Document</a:t>
            </a:r>
            <a:r>
              <a:rPr lang="es-CO" sz="2400" u="sng" dirty="0"/>
              <a:t> (IFD)</a:t>
            </a:r>
            <a:r>
              <a:rPr lang="es-CO" sz="2400" dirty="0"/>
              <a:t> – Estructura de un conjunto de datos que Integrator recibirá desde un Sistema o enviará hacia un Sistema.</a:t>
            </a:r>
          </a:p>
          <a:p>
            <a:pPr eaLnBrk="1" hangingPunct="1"/>
            <a:endParaRPr lang="es-CO" sz="2400" dirty="0"/>
          </a:p>
          <a:p>
            <a:pPr marL="1077913" indent="271463" eaLnBrk="1" hangingPunct="1"/>
            <a:r>
              <a:rPr lang="es-CO" sz="2400" dirty="0"/>
              <a:t>IFD de Entrada – La definición de una estructura de datos que Integrator espera recibir desde un Sistema Externo.</a:t>
            </a:r>
          </a:p>
          <a:p>
            <a:pPr eaLnBrk="1" hangingPunct="1"/>
            <a:endParaRPr lang="es-CO" sz="2400" dirty="0"/>
          </a:p>
          <a:p>
            <a:pPr marL="990600" indent="358775" eaLnBrk="1" hangingPunct="1"/>
            <a:r>
              <a:rPr lang="es-CO" sz="2400" dirty="0"/>
              <a:t>Resultado/ IFD de Salida – La definición de una estructura de datos que:</a:t>
            </a:r>
          </a:p>
          <a:p>
            <a:pPr lvl="3"/>
            <a:r>
              <a:rPr lang="es-CO" sz="2000" dirty="0"/>
              <a:t>Integrator carga dentro del Sistema .</a:t>
            </a:r>
          </a:p>
          <a:p>
            <a:pPr lvl="3"/>
            <a:r>
              <a:rPr lang="es-CO" sz="2000" dirty="0"/>
              <a:t>Integrator espera enviar a un Sistema Externo.</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13</a:t>
            </a:fld>
            <a:endParaRPr lang="en-US"/>
          </a:p>
        </p:txBody>
      </p:sp>
      <p:pic>
        <p:nvPicPr>
          <p:cNvPr id="5124" name="Picture 4"/>
          <p:cNvPicPr>
            <a:picLocks noChangeAspect="1" noChangeArrowheads="1"/>
          </p:cNvPicPr>
          <p:nvPr/>
        </p:nvPicPr>
        <p:blipFill>
          <a:blip r:embed="rId2"/>
          <a:srcRect/>
          <a:stretch>
            <a:fillRect/>
          </a:stretch>
        </p:blipFill>
        <p:spPr bwMode="auto">
          <a:xfrm>
            <a:off x="972296" y="4210235"/>
            <a:ext cx="549275" cy="549275"/>
          </a:xfrm>
          <a:prstGeom prst="rect">
            <a:avLst/>
          </a:prstGeom>
          <a:noFill/>
          <a:ln w="9525">
            <a:noFill/>
            <a:miter lim="800000"/>
            <a:headEnd/>
            <a:tailEnd/>
          </a:ln>
          <a:effectLst/>
        </p:spPr>
      </p:pic>
      <p:pic>
        <p:nvPicPr>
          <p:cNvPr id="5125" name="Picture 5"/>
          <p:cNvPicPr>
            <a:picLocks noChangeAspect="1" noChangeArrowheads="1"/>
          </p:cNvPicPr>
          <p:nvPr/>
        </p:nvPicPr>
        <p:blipFill>
          <a:blip r:embed="rId3"/>
          <a:srcRect/>
          <a:stretch>
            <a:fillRect/>
          </a:stretch>
        </p:blipFill>
        <p:spPr bwMode="auto">
          <a:xfrm>
            <a:off x="905622" y="3029858"/>
            <a:ext cx="682625" cy="542925"/>
          </a:xfrm>
          <a:prstGeom prst="rect">
            <a:avLst/>
          </a:prstGeom>
          <a:noFill/>
          <a:ln w="9525">
            <a:noFill/>
            <a:miter lim="800000"/>
            <a:headEnd/>
            <a:tailEnd/>
          </a:ln>
          <a:effectLst/>
        </p:spPr>
      </p:pic>
      <p:pic>
        <p:nvPicPr>
          <p:cNvPr id="7" name="object 2"/>
          <p:cNvPicPr/>
          <p:nvPr/>
        </p:nvPicPr>
        <p:blipFill>
          <a:blip r:embed="rId4"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3173690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614965"/>
            <a:ext cx="10972800" cy="685800"/>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Terminología</a:t>
            </a:r>
          </a:p>
        </p:txBody>
      </p:sp>
      <p:sp>
        <p:nvSpPr>
          <p:cNvPr id="13315" name="Content Placeholder 2"/>
          <p:cNvSpPr>
            <a:spLocks noGrp="1"/>
          </p:cNvSpPr>
          <p:nvPr>
            <p:ph idx="1"/>
          </p:nvPr>
        </p:nvSpPr>
        <p:spPr bwMode="auto">
          <a:xfrm>
            <a:off x="1240970" y="1371601"/>
            <a:ext cx="10341429" cy="4754563"/>
          </a:xfrm>
          <a:noFill/>
          <a:ln>
            <a:miter lim="800000"/>
            <a:headEnd/>
            <a:tailEnd/>
          </a:ln>
        </p:spPr>
        <p:txBody>
          <a:bodyPr vert="horz" wrap="square" numCol="1" anchor="t" anchorCtr="0" compatLnSpc="1">
            <a:prstTxWarp prst="textNoShape">
              <a:avLst/>
            </a:prstTxWarp>
          </a:bodyPr>
          <a:lstStyle/>
          <a:p>
            <a:pPr eaLnBrk="1" hangingPunct="1"/>
            <a:r>
              <a:rPr lang="es-CO" sz="2800" dirty="0"/>
              <a:t>Segmento de la Interfaz de Documento-IFD </a:t>
            </a:r>
            <a:r>
              <a:rPr lang="es-CO" sz="2800" dirty="0" err="1"/>
              <a:t>Segment</a:t>
            </a:r>
            <a:r>
              <a:rPr lang="es-CO" sz="2800" dirty="0"/>
              <a:t> – Nombre para un conjunto de campos que constituyen una parte de un IFD.</a:t>
            </a:r>
          </a:p>
          <a:p>
            <a:pPr lvl="1" eaLnBrk="1" hangingPunct="1"/>
            <a:r>
              <a:rPr lang="es-CO" sz="2400" dirty="0"/>
              <a:t>Un segmento representa los datos de un tipo.</a:t>
            </a:r>
          </a:p>
          <a:p>
            <a:pPr lvl="1" eaLnBrk="1" hangingPunct="1"/>
            <a:r>
              <a:rPr lang="es-CO" sz="2400" dirty="0"/>
              <a:t>Por ejemplo, un IFD para un envío puede tener segmentos para la información del envío, la información del cliente, la información de la orden y la información de las líneas de la orden..</a:t>
            </a:r>
          </a:p>
          <a:p>
            <a:pPr lvl="1" eaLnBrk="1" hangingPunct="1"/>
            <a:r>
              <a:rPr lang="es-CO" sz="2400" dirty="0"/>
              <a:t>Esta información es equivalente a las tablas que pueden proporcionar los datos.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14</a:t>
            </a:fld>
            <a:endParaRPr lang="en-US"/>
          </a:p>
        </p:txBody>
      </p:sp>
      <p:pic>
        <p:nvPicPr>
          <p:cNvPr id="6147" name="Picture 3"/>
          <p:cNvPicPr>
            <a:picLocks noChangeAspect="1" noChangeArrowheads="1"/>
          </p:cNvPicPr>
          <p:nvPr/>
        </p:nvPicPr>
        <p:blipFill>
          <a:blip r:embed="rId2"/>
          <a:srcRect/>
          <a:stretch>
            <a:fillRect/>
          </a:stretch>
        </p:blipFill>
        <p:spPr bwMode="auto">
          <a:xfrm>
            <a:off x="304800" y="2396672"/>
            <a:ext cx="701675" cy="701675"/>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304800" y="1441678"/>
            <a:ext cx="688975" cy="573087"/>
          </a:xfrm>
          <a:prstGeom prst="rect">
            <a:avLst/>
          </a:prstGeom>
          <a:noFill/>
          <a:ln w="9525">
            <a:noFill/>
            <a:miter lim="800000"/>
            <a:headEnd/>
            <a:tailEnd/>
          </a:ln>
          <a:effectLst/>
        </p:spPr>
      </p:pic>
      <p:pic>
        <p:nvPicPr>
          <p:cNvPr id="7" name="object 2"/>
          <p:cNvPicPr/>
          <p:nvPr/>
        </p:nvPicPr>
        <p:blipFill>
          <a:blip r:embed="rId4"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455121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524817"/>
            <a:ext cx="10972800" cy="685800"/>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Terminología</a:t>
            </a:r>
          </a:p>
        </p:txBody>
      </p:sp>
      <p:sp>
        <p:nvSpPr>
          <p:cNvPr id="13315" name="Content Placeholder 2"/>
          <p:cNvSpPr>
            <a:spLocks noGrp="1"/>
          </p:cNvSpPr>
          <p:nvPr>
            <p:ph idx="1"/>
          </p:nvPr>
        </p:nvSpPr>
        <p:spPr bwMode="auto">
          <a:noFill/>
          <a:ln>
            <a:miter lim="800000"/>
            <a:headEnd/>
            <a:tailEnd/>
          </a:ln>
        </p:spPr>
        <p:txBody>
          <a:bodyPr vert="horz" wrap="square" numCol="1" anchor="t" anchorCtr="0" compatLnSpc="1">
            <a:prstTxWarp prst="textNoShape">
              <a:avLst/>
            </a:prstTxWarp>
          </a:bodyPr>
          <a:lstStyle/>
          <a:p>
            <a:pPr eaLnBrk="1" hangingPunct="1"/>
            <a:r>
              <a:rPr lang="es-CO" sz="2400" dirty="0"/>
              <a:t> </a:t>
            </a:r>
            <a:r>
              <a:rPr lang="es-CO" sz="2800" dirty="0"/>
              <a:t>IFD Recursivo –  Un  IFD en el que  la posición en una instancia  de un segmento particular es  importante.</a:t>
            </a:r>
          </a:p>
          <a:p>
            <a:pPr lvl="1" eaLnBrk="1" hangingPunct="1"/>
            <a:endParaRPr lang="es-CO" sz="1600" dirty="0"/>
          </a:p>
          <a:p>
            <a:pPr lvl="1" eaLnBrk="1" hangingPunct="1"/>
            <a:r>
              <a:rPr lang="es-CO" dirty="0"/>
              <a:t>La posición de los datos  del segmento en un IFD recursivo identifica el segmento padre al cual pertenece</a:t>
            </a:r>
          </a:p>
          <a:p>
            <a:pPr eaLnBrk="1" hangingPunct="1"/>
            <a:endParaRPr lang="es-CO" sz="2400" dirty="0"/>
          </a:p>
          <a:p>
            <a:pPr eaLnBrk="1" hangingPunct="1"/>
            <a:r>
              <a:rPr lang="es-CO" sz="2400" dirty="0"/>
              <a:t> </a:t>
            </a:r>
            <a:r>
              <a:rPr lang="es-CO" sz="2800" dirty="0"/>
              <a:t>IFD  No-Recursivo–  Un IFD en el que los datos  en un segmento de IFD son los que importan, y su posición no es de especial importancia.</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15</a:t>
            </a:fld>
            <a:endParaRPr lang="en-US"/>
          </a:p>
        </p:txBody>
      </p:sp>
      <p:pic>
        <p:nvPicPr>
          <p:cNvPr id="5" name="object 2"/>
          <p:cNvPicPr/>
          <p:nvPr/>
        </p:nvPicPr>
        <p:blipFill>
          <a:blip r:embed="rId2"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1231265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666482"/>
            <a:ext cx="10972800" cy="685800"/>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Terminología</a:t>
            </a:r>
          </a:p>
        </p:txBody>
      </p:sp>
      <p:sp>
        <p:nvSpPr>
          <p:cNvPr id="13315" name="Content Placeholder 2"/>
          <p:cNvSpPr>
            <a:spLocks noGrp="1"/>
          </p:cNvSpPr>
          <p:nvPr>
            <p:ph idx="1"/>
          </p:nvPr>
        </p:nvSpPr>
        <p:spPr bwMode="auto">
          <a:noFill/>
          <a:ln>
            <a:miter lim="800000"/>
            <a:headEnd/>
            <a:tailEnd/>
          </a:ln>
        </p:spPr>
        <p:txBody>
          <a:bodyPr vert="horz" wrap="square" numCol="1" anchor="t" anchorCtr="0" compatLnSpc="1">
            <a:prstTxWarp prst="textNoShape">
              <a:avLst/>
            </a:prstTxWarp>
          </a:bodyPr>
          <a:lstStyle/>
          <a:p>
            <a:pPr eaLnBrk="1" hangingPunct="1"/>
            <a:r>
              <a:rPr lang="es-CO" sz="3200" u="sng" dirty="0"/>
              <a:t>Método de Recuperación-</a:t>
            </a:r>
            <a:r>
              <a:rPr lang="es-CO" sz="3200" u="sng" dirty="0" err="1"/>
              <a:t>Retrieve</a:t>
            </a:r>
            <a:r>
              <a:rPr lang="es-CO" sz="3200" u="sng" dirty="0"/>
              <a:t> </a:t>
            </a:r>
            <a:r>
              <a:rPr lang="es-CO" sz="3200" u="sng" dirty="0" err="1"/>
              <a:t>Method</a:t>
            </a:r>
            <a:r>
              <a:rPr lang="es-CO" sz="3200" dirty="0"/>
              <a:t> </a:t>
            </a:r>
            <a:r>
              <a:rPr lang="es-CO" sz="2400" dirty="0"/>
              <a:t>– Define los datos que necesitan ser retornados desde una fuente de datos.</a:t>
            </a:r>
          </a:p>
          <a:p>
            <a:pPr lvl="1" eaLnBrk="1" hangingPunct="1"/>
            <a:r>
              <a:rPr lang="es-CO" sz="2000" dirty="0"/>
              <a:t>Por ejemplo, obtener la información de envío puede ser un método de recuperación.</a:t>
            </a:r>
          </a:p>
          <a:p>
            <a:pPr lvl="1" eaLnBrk="1" hangingPunct="1"/>
            <a:r>
              <a:rPr lang="es-CO" sz="2000" dirty="0"/>
              <a:t>Tenga en cuenta  que el método de recuperación por sí mismo no tiene conocimiento del origen de los datos o cómo los datos van a ser retornados.</a:t>
            </a:r>
          </a:p>
          <a:p>
            <a:pPr lvl="1" eaLnBrk="1" hangingPunct="1"/>
            <a:endParaRPr lang="es-CO" sz="2400" u="sng" dirty="0"/>
          </a:p>
          <a:p>
            <a:pPr eaLnBrk="1" hangingPunct="1"/>
            <a:r>
              <a:rPr lang="es-CO" sz="3200" u="sng" dirty="0"/>
              <a:t>Implementación del Método de Recuperación</a:t>
            </a:r>
            <a:r>
              <a:rPr lang="es-CO" sz="3200" dirty="0"/>
              <a:t> </a:t>
            </a:r>
            <a:r>
              <a:rPr lang="es-CO" dirty="0"/>
              <a:t>La</a:t>
            </a:r>
            <a:r>
              <a:rPr lang="es-CO" sz="3200" dirty="0"/>
              <a:t> </a:t>
            </a:r>
            <a:r>
              <a:rPr lang="es-CO" sz="2400" dirty="0"/>
              <a:t>implementación del método de recuperación define cómo los datos  van a ser retornados desde una fuente de datos particular.</a:t>
            </a:r>
          </a:p>
          <a:p>
            <a:pPr lvl="1" eaLnBrk="1" hangingPunct="1"/>
            <a:r>
              <a:rPr lang="es-CO" sz="2000" dirty="0"/>
              <a:t>Existe para un Sistema o un segmento IFD de entrada.</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16</a:t>
            </a:fld>
            <a:endParaRPr lang="en-US"/>
          </a:p>
        </p:txBody>
      </p:sp>
      <p:pic>
        <p:nvPicPr>
          <p:cNvPr id="5" name="object 2"/>
          <p:cNvPicPr/>
          <p:nvPr/>
        </p:nvPicPr>
        <p:blipFill>
          <a:blip r:embed="rId2"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981447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627846"/>
            <a:ext cx="10972800" cy="685800"/>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Terminología</a:t>
            </a:r>
          </a:p>
        </p:txBody>
      </p:sp>
      <p:sp>
        <p:nvSpPr>
          <p:cNvPr id="13315" name="Content Placeholder 2"/>
          <p:cNvSpPr>
            <a:spLocks noGrp="1"/>
          </p:cNvSpPr>
          <p:nvPr>
            <p:ph idx="1"/>
          </p:nvPr>
        </p:nvSpPr>
        <p:spPr bwMode="auto">
          <a:xfrm>
            <a:off x="1360714" y="1371601"/>
            <a:ext cx="10221686" cy="4754563"/>
          </a:xfrm>
          <a:noFill/>
          <a:ln>
            <a:miter lim="800000"/>
            <a:headEnd/>
            <a:tailEnd/>
          </a:ln>
        </p:spPr>
        <p:txBody>
          <a:bodyPr vert="horz" wrap="square" numCol="1" anchor="t" anchorCtr="0" compatLnSpc="1">
            <a:prstTxWarp prst="textNoShape">
              <a:avLst/>
            </a:prstTxWarp>
          </a:bodyPr>
          <a:lstStyle/>
          <a:p>
            <a:pPr eaLnBrk="1" hangingPunct="1"/>
            <a:r>
              <a:rPr lang="es-CO" sz="3200" u="sng" dirty="0"/>
              <a:t>Algoritmos</a:t>
            </a:r>
            <a:r>
              <a:rPr lang="es-CO" sz="2400" dirty="0"/>
              <a:t> – Representan una pieza de código que cuando se ejecuta provee un resultado. </a:t>
            </a:r>
          </a:p>
          <a:p>
            <a:pPr eaLnBrk="1" hangingPunct="1"/>
            <a:endParaRPr lang="es-CO" sz="2400" dirty="0"/>
          </a:p>
          <a:p>
            <a:pPr marL="0" indent="0" eaLnBrk="1" hangingPunct="1">
              <a:buNone/>
            </a:pPr>
            <a:r>
              <a:rPr lang="es-CO" sz="2400" dirty="0"/>
              <a:t>   Los Algoritmos pueden ser:</a:t>
            </a:r>
          </a:p>
          <a:p>
            <a:pPr lvl="1" eaLnBrk="1" hangingPunct="1"/>
            <a:r>
              <a:rPr lang="es-CO" sz="2000" dirty="0"/>
              <a:t>Comandos MOCA .</a:t>
            </a:r>
          </a:p>
          <a:p>
            <a:pPr lvl="2" eaLnBrk="1" hangingPunct="1"/>
            <a:r>
              <a:rPr lang="es-CO" sz="1600" dirty="0"/>
              <a:t>Como Sintaxis Local.</a:t>
            </a:r>
          </a:p>
          <a:p>
            <a:pPr lvl="1" eaLnBrk="1" hangingPunct="1"/>
            <a:r>
              <a:rPr lang="es-CO" sz="2000" dirty="0"/>
              <a:t>Sintaxis de Oracle® PL/SQL™ .</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17</a:t>
            </a:fld>
            <a:endParaRPr lang="en-US"/>
          </a:p>
        </p:txBody>
      </p:sp>
      <p:pic>
        <p:nvPicPr>
          <p:cNvPr id="7171" name="Picture 3"/>
          <p:cNvPicPr>
            <a:picLocks noChangeAspect="1" noChangeArrowheads="1"/>
          </p:cNvPicPr>
          <p:nvPr/>
        </p:nvPicPr>
        <p:blipFill>
          <a:blip r:embed="rId2"/>
          <a:srcRect/>
          <a:stretch>
            <a:fillRect/>
          </a:stretch>
        </p:blipFill>
        <p:spPr bwMode="auto">
          <a:xfrm>
            <a:off x="461735" y="1493157"/>
            <a:ext cx="768350" cy="768350"/>
          </a:xfrm>
          <a:prstGeom prst="rect">
            <a:avLst/>
          </a:prstGeom>
          <a:noFill/>
          <a:ln w="9525">
            <a:noFill/>
            <a:miter lim="800000"/>
            <a:headEnd/>
            <a:tailEnd/>
          </a:ln>
          <a:effectLst/>
        </p:spPr>
      </p:pic>
      <p:pic>
        <p:nvPicPr>
          <p:cNvPr id="6" name="object 2"/>
          <p:cNvPicPr/>
          <p:nvPr/>
        </p:nvPicPr>
        <p:blipFill>
          <a:blip r:embed="rId3"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3651573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bwMode="auto">
          <a:xfrm>
            <a:off x="609600" y="486180"/>
            <a:ext cx="10972800" cy="685800"/>
          </a:xfrm>
          <a:prstGeom prst="rect">
            <a:avLst/>
          </a:prstGeo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Conceptos</a:t>
            </a:r>
          </a:p>
        </p:txBody>
      </p:sp>
      <p:sp>
        <p:nvSpPr>
          <p:cNvPr id="4" name="Slide Number Placeholder 3"/>
          <p:cNvSpPr>
            <a:spLocks noGrp="1"/>
          </p:cNvSpPr>
          <p:nvPr>
            <p:ph type="sldNum" sz="quarter" idx="10"/>
          </p:nvPr>
        </p:nvSpPr>
        <p:spPr/>
        <p:txBody>
          <a:bodyPr/>
          <a:lstStyle/>
          <a:p>
            <a:fld id="{F09F0615-0B3E-8F46-A73B-CD809B74F50D}" type="slidenum">
              <a:rPr lang="en-US" smtClean="0"/>
              <a:pPr/>
              <a:t>18</a:t>
            </a:fld>
            <a:endParaRPr lang="en-US" dirty="0"/>
          </a:p>
        </p:txBody>
      </p:sp>
      <p:pic>
        <p:nvPicPr>
          <p:cNvPr id="8194" name="Picture 2"/>
          <p:cNvPicPr>
            <a:picLocks noChangeAspect="1" noChangeArrowheads="1"/>
          </p:cNvPicPr>
          <p:nvPr/>
        </p:nvPicPr>
        <p:blipFill>
          <a:blip r:embed="rId2"/>
          <a:srcRect/>
          <a:stretch>
            <a:fillRect/>
          </a:stretch>
        </p:blipFill>
        <p:spPr bwMode="auto">
          <a:xfrm>
            <a:off x="1357767" y="2086318"/>
            <a:ext cx="8669337" cy="2566987"/>
          </a:xfrm>
          <a:prstGeom prst="rect">
            <a:avLst/>
          </a:prstGeom>
          <a:noFill/>
          <a:ln w="9525">
            <a:noFill/>
            <a:miter lim="800000"/>
            <a:headEnd/>
            <a:tailEnd/>
          </a:ln>
          <a:effectLst/>
        </p:spPr>
      </p:pic>
      <p:sp>
        <p:nvSpPr>
          <p:cNvPr id="3" name="TextBox 2"/>
          <p:cNvSpPr txBox="1"/>
          <p:nvPr/>
        </p:nvSpPr>
        <p:spPr>
          <a:xfrm>
            <a:off x="1357767" y="1355044"/>
            <a:ext cx="9042860" cy="584775"/>
          </a:xfrm>
          <a:prstGeom prst="rect">
            <a:avLst/>
          </a:prstGeom>
          <a:noFill/>
        </p:spPr>
        <p:txBody>
          <a:bodyPr wrap="none" rtlCol="0">
            <a:spAutoFit/>
          </a:bodyPr>
          <a:lstStyle/>
          <a:p>
            <a:r>
              <a:rPr lang="es-CO" sz="3200" b="1" dirty="0">
                <a:latin typeface="Arial Black" panose="020B0A04020102020204" pitchFamily="34" charset="0"/>
              </a:rPr>
              <a:t>Flujo de Datos Transacciones de Salida</a:t>
            </a:r>
          </a:p>
        </p:txBody>
      </p:sp>
      <p:pic>
        <p:nvPicPr>
          <p:cNvPr id="6" name="object 2"/>
          <p:cNvPicPr/>
          <p:nvPr/>
        </p:nvPicPr>
        <p:blipFill>
          <a:blip r:embed="rId3"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3822930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bwMode="auto">
          <a:xfrm>
            <a:off x="609600" y="486180"/>
            <a:ext cx="10972800" cy="685800"/>
          </a:xfrm>
          <a:prstGeom prst="rect">
            <a:avLst/>
          </a:prstGeo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Conceptos</a:t>
            </a:r>
          </a:p>
        </p:txBody>
      </p:sp>
      <p:sp>
        <p:nvSpPr>
          <p:cNvPr id="4" name="Slide Number Placeholder 3"/>
          <p:cNvSpPr>
            <a:spLocks noGrp="1"/>
          </p:cNvSpPr>
          <p:nvPr>
            <p:ph type="sldNum" sz="quarter" idx="10"/>
          </p:nvPr>
        </p:nvSpPr>
        <p:spPr/>
        <p:txBody>
          <a:bodyPr/>
          <a:lstStyle/>
          <a:p>
            <a:fld id="{F09F0615-0B3E-8F46-A73B-CD809B74F50D}" type="slidenum">
              <a:rPr lang="en-US" smtClean="0"/>
              <a:pPr/>
              <a:t>19</a:t>
            </a:fld>
            <a:endParaRPr lang="en-US" dirty="0"/>
          </a:p>
        </p:txBody>
      </p:sp>
      <p:pic>
        <p:nvPicPr>
          <p:cNvPr id="9218" name="Picture 2"/>
          <p:cNvPicPr>
            <a:picLocks noChangeAspect="1" noChangeArrowheads="1"/>
          </p:cNvPicPr>
          <p:nvPr/>
        </p:nvPicPr>
        <p:blipFill>
          <a:blip r:embed="rId2"/>
          <a:srcRect/>
          <a:stretch>
            <a:fillRect/>
          </a:stretch>
        </p:blipFill>
        <p:spPr bwMode="auto">
          <a:xfrm>
            <a:off x="1867693" y="1695118"/>
            <a:ext cx="8456613" cy="4060825"/>
          </a:xfrm>
          <a:prstGeom prst="rect">
            <a:avLst/>
          </a:prstGeom>
          <a:noFill/>
          <a:ln w="9525">
            <a:noFill/>
            <a:miter lim="800000"/>
            <a:headEnd/>
            <a:tailEnd/>
          </a:ln>
          <a:effectLst/>
        </p:spPr>
      </p:pic>
      <p:sp>
        <p:nvSpPr>
          <p:cNvPr id="5" name="TextBox 4"/>
          <p:cNvSpPr txBox="1"/>
          <p:nvPr/>
        </p:nvSpPr>
        <p:spPr>
          <a:xfrm>
            <a:off x="1357767" y="1200496"/>
            <a:ext cx="9042860" cy="584775"/>
          </a:xfrm>
          <a:prstGeom prst="rect">
            <a:avLst/>
          </a:prstGeom>
          <a:noFill/>
        </p:spPr>
        <p:txBody>
          <a:bodyPr wrap="none" rtlCol="0">
            <a:spAutoFit/>
          </a:bodyPr>
          <a:lstStyle/>
          <a:p>
            <a:r>
              <a:rPr lang="es-CO" sz="3200" b="1" dirty="0">
                <a:latin typeface="Arial Black" panose="020B0A04020102020204" pitchFamily="34" charset="0"/>
              </a:rPr>
              <a:t>Flujo de Datos Transacciones de Salida</a:t>
            </a:r>
          </a:p>
        </p:txBody>
      </p:sp>
      <p:pic>
        <p:nvPicPr>
          <p:cNvPr id="6" name="object 2"/>
          <p:cNvPicPr/>
          <p:nvPr/>
        </p:nvPicPr>
        <p:blipFill>
          <a:blip r:embed="rId3"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2184089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614970"/>
            <a:ext cx="10972800" cy="685800"/>
          </a:xfrm>
        </p:spPr>
        <p:txBody>
          <a:bodyPr/>
          <a:lstStyle/>
          <a:p>
            <a:r>
              <a:rPr lang="es-CO" dirty="0"/>
              <a:t>Reglas de la Sesión</a:t>
            </a:r>
          </a:p>
        </p:txBody>
      </p:sp>
      <p:sp>
        <p:nvSpPr>
          <p:cNvPr id="5" name="Content Placeholder 4"/>
          <p:cNvSpPr>
            <a:spLocks noGrp="1"/>
          </p:cNvSpPr>
          <p:nvPr>
            <p:ph idx="1"/>
          </p:nvPr>
        </p:nvSpPr>
        <p:spPr>
          <a:xfrm>
            <a:off x="609600" y="1828804"/>
            <a:ext cx="10972800" cy="4754563"/>
          </a:xfrm>
        </p:spPr>
        <p:txBody>
          <a:bodyPr/>
          <a:lstStyle/>
          <a:p>
            <a:r>
              <a:rPr lang="es-CO" sz="2800" dirty="0"/>
              <a:t>Descansos de 10 minutos (1 en la Mañana- 1 en la Tarde)</a:t>
            </a:r>
          </a:p>
          <a:p>
            <a:r>
              <a:rPr lang="es-CO" sz="2800" dirty="0"/>
              <a:t>Preguntar: hace parte esencial de las sesiones</a:t>
            </a:r>
          </a:p>
          <a:p>
            <a:r>
              <a:rPr lang="es-CO" sz="2800" dirty="0"/>
              <a:t>Ejercicios participativos de las diferentes actividades</a:t>
            </a:r>
          </a:p>
          <a:p>
            <a:r>
              <a:rPr lang="es-CO" sz="2800" dirty="0"/>
              <a:t>Apropiar conocimientos para la etapa de Diseño de Interfaces</a:t>
            </a:r>
          </a:p>
          <a:p>
            <a:r>
              <a:rPr lang="es-CO" sz="2800" dirty="0"/>
              <a:t>Por favor restringir su acceso a:</a:t>
            </a:r>
          </a:p>
          <a:p>
            <a:pPr lvl="1"/>
            <a:r>
              <a:rPr lang="es-CO" sz="2400" dirty="0"/>
              <a:t>Mails</a:t>
            </a:r>
          </a:p>
          <a:p>
            <a:pPr lvl="1"/>
            <a:r>
              <a:rPr lang="es-CO" sz="2400" dirty="0"/>
              <a:t>Celulares</a:t>
            </a:r>
          </a:p>
          <a:p>
            <a:pPr lvl="1"/>
            <a:r>
              <a:rPr lang="es-CO" sz="2400" dirty="0"/>
              <a:t>Redes Sociales</a:t>
            </a:r>
          </a:p>
        </p:txBody>
      </p:sp>
      <p:pic>
        <p:nvPicPr>
          <p:cNvPr id="6" name="object 2"/>
          <p:cNvPicPr/>
          <p:nvPr/>
        </p:nvPicPr>
        <p:blipFill>
          <a:blip r:embed="rId2"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3388902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bwMode="auto">
          <a:xfrm>
            <a:off x="609600" y="499059"/>
            <a:ext cx="10972800" cy="685800"/>
          </a:xfrm>
          <a:prstGeom prst="rect">
            <a:avLst/>
          </a:prstGeo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Conceptos</a:t>
            </a:r>
          </a:p>
        </p:txBody>
      </p:sp>
      <p:sp>
        <p:nvSpPr>
          <p:cNvPr id="4" name="Slide Number Placeholder 3"/>
          <p:cNvSpPr>
            <a:spLocks noGrp="1"/>
          </p:cNvSpPr>
          <p:nvPr>
            <p:ph type="sldNum" sz="quarter" idx="10"/>
          </p:nvPr>
        </p:nvSpPr>
        <p:spPr/>
        <p:txBody>
          <a:bodyPr/>
          <a:lstStyle/>
          <a:p>
            <a:fld id="{F09F0615-0B3E-8F46-A73B-CD809B74F50D}" type="slidenum">
              <a:rPr lang="en-US" smtClean="0"/>
              <a:pPr/>
              <a:t>20</a:t>
            </a:fld>
            <a:endParaRPr lang="en-US" dirty="0"/>
          </a:p>
        </p:txBody>
      </p:sp>
      <p:grpSp>
        <p:nvGrpSpPr>
          <p:cNvPr id="5" name="Group 29"/>
          <p:cNvGrpSpPr>
            <a:grpSpLocks/>
          </p:cNvGrpSpPr>
          <p:nvPr/>
        </p:nvGrpSpPr>
        <p:grpSpPr bwMode="auto">
          <a:xfrm>
            <a:off x="2019300" y="1695118"/>
            <a:ext cx="8153400" cy="4527550"/>
            <a:chOff x="336" y="1180"/>
            <a:chExt cx="5136" cy="2852"/>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2" y="3785"/>
              <a:ext cx="33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6"/>
            <p:cNvSpPr>
              <a:spLocks noChangeArrowheads="1"/>
            </p:cNvSpPr>
            <p:nvPr/>
          </p:nvSpPr>
          <p:spPr bwMode="auto">
            <a:xfrm>
              <a:off x="4805" y="3160"/>
              <a:ext cx="667" cy="616"/>
            </a:xfrm>
            <a:prstGeom prst="flowChartProcess">
              <a:avLst/>
            </a:prstGeom>
            <a:solidFill>
              <a:srgbClr val="FFFFFF"/>
            </a:solidFill>
            <a:ln w="12700" cap="sq">
              <a:solidFill>
                <a:schemeClr val="tx1"/>
              </a:solidFill>
              <a:miter lim="800000"/>
              <a:headEnd/>
              <a:tailEnd/>
            </a:ln>
          </p:spPr>
          <p:txBody>
            <a:bodyPr wrap="none" anchor="ctr"/>
            <a:lstStyle>
              <a:lvl1pPr>
                <a:spcBef>
                  <a:spcPct val="20000"/>
                </a:spcBef>
                <a:buClr>
                  <a:schemeClr val="tx2"/>
                </a:buClr>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Char char="&gt;"/>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Char char="&gt;"/>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dirty="0">
                  <a:latin typeface="Arial Narrow" panose="020B0606020202030204" pitchFamily="34" charset="0"/>
                  <a:cs typeface="Arial" panose="020B0604020202020204" pitchFamily="34" charset="0"/>
                </a:rPr>
                <a:t>Internal </a:t>
              </a:r>
            </a:p>
            <a:p>
              <a:pPr algn="ctr">
                <a:spcBef>
                  <a:spcPct val="0"/>
                </a:spcBef>
                <a:buClrTx/>
                <a:buFontTx/>
                <a:buNone/>
              </a:pPr>
              <a:r>
                <a:rPr lang="en-US" dirty="0">
                  <a:latin typeface="Arial Narrow" panose="020B0606020202030204" pitchFamily="34" charset="0"/>
                  <a:cs typeface="Arial" panose="020B0604020202020204" pitchFamily="34" charset="0"/>
                </a:rPr>
                <a:t>System</a:t>
              </a:r>
            </a:p>
          </p:txBody>
        </p:sp>
        <p:sp>
          <p:nvSpPr>
            <p:cNvPr id="8" name="AutoShape 7"/>
            <p:cNvSpPr>
              <a:spLocks noChangeArrowheads="1"/>
            </p:cNvSpPr>
            <p:nvPr/>
          </p:nvSpPr>
          <p:spPr bwMode="auto">
            <a:xfrm>
              <a:off x="336" y="1584"/>
              <a:ext cx="672" cy="616"/>
            </a:xfrm>
            <a:prstGeom prst="flowChartProcess">
              <a:avLst/>
            </a:prstGeom>
            <a:solidFill>
              <a:srgbClr val="FFFFFF"/>
            </a:solidFill>
            <a:ln w="12700" cap="sq">
              <a:solidFill>
                <a:schemeClr val="tx1"/>
              </a:solidFill>
              <a:miter lim="800000"/>
              <a:headEnd/>
              <a:tailEnd/>
            </a:ln>
          </p:spPr>
          <p:txBody>
            <a:bodyPr wrap="none" anchor="ctr"/>
            <a:lstStyle>
              <a:lvl1pPr>
                <a:spcBef>
                  <a:spcPct val="20000"/>
                </a:spcBef>
                <a:buClr>
                  <a:schemeClr val="tx2"/>
                </a:buClr>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Char char="&gt;"/>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Char char="&gt;"/>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atin typeface="Arial Narrow" panose="020B0606020202030204" pitchFamily="34" charset="0"/>
                  <a:cs typeface="Arial" panose="020B0604020202020204" pitchFamily="34" charset="0"/>
                </a:rPr>
                <a:t>External </a:t>
              </a:r>
            </a:p>
            <a:p>
              <a:pPr algn="ctr">
                <a:spcBef>
                  <a:spcPct val="0"/>
                </a:spcBef>
                <a:buClrTx/>
                <a:buFontTx/>
                <a:buNone/>
              </a:pPr>
              <a:r>
                <a:rPr lang="en-US">
                  <a:latin typeface="Arial Narrow" panose="020B0606020202030204" pitchFamily="34" charset="0"/>
                  <a:cs typeface="Arial" panose="020B0604020202020204" pitchFamily="34" charset="0"/>
                </a:rPr>
                <a:t>System</a:t>
              </a:r>
            </a:p>
          </p:txBody>
        </p:sp>
        <p:sp>
          <p:nvSpPr>
            <p:cNvPr id="9" name="Text Box 8"/>
            <p:cNvSpPr txBox="1">
              <a:spLocks noChangeArrowheads="1"/>
            </p:cNvSpPr>
            <p:nvPr/>
          </p:nvSpPr>
          <p:spPr bwMode="auto">
            <a:xfrm>
              <a:off x="576" y="1180"/>
              <a:ext cx="12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Char char="&gt;"/>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Char char="&gt;"/>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9pPr>
            </a:lstStyle>
            <a:p>
              <a:pPr>
                <a:spcBef>
                  <a:spcPct val="50000"/>
                </a:spcBef>
                <a:buClrTx/>
                <a:buFontTx/>
                <a:buNone/>
              </a:pPr>
              <a:r>
                <a:rPr lang="en-US" sz="1600">
                  <a:latin typeface="Arial Narrow" panose="020B0606020202030204" pitchFamily="34" charset="0"/>
                  <a:cs typeface="Arial" panose="020B0604020202020204" pitchFamily="34" charset="0"/>
                </a:rPr>
                <a:t>Communication method</a:t>
              </a:r>
            </a:p>
          </p:txBody>
        </p:sp>
        <p:pic>
          <p:nvPicPr>
            <p:cNvPr id="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2201"/>
              <a:ext cx="33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10"/>
            <p:cNvSpPr>
              <a:spLocks noChangeArrowheads="1"/>
            </p:cNvSpPr>
            <p:nvPr/>
          </p:nvSpPr>
          <p:spPr bwMode="auto">
            <a:xfrm>
              <a:off x="1584" y="2592"/>
              <a:ext cx="1920" cy="288"/>
            </a:xfrm>
            <a:prstGeom prst="leftArrow">
              <a:avLst>
                <a:gd name="adj1" fmla="val 50000"/>
                <a:gd name="adj2" fmla="val 166667"/>
              </a:avLst>
            </a:prstGeom>
            <a:solidFill>
              <a:srgbClr val="CC0000"/>
            </a:solidFill>
            <a:ln w="9525">
              <a:solidFill>
                <a:schemeClr val="tx1"/>
              </a:solidFill>
              <a:miter lim="800000"/>
              <a:headEnd/>
              <a:tailEnd/>
            </a:ln>
          </p:spPr>
          <p:txBody>
            <a:bodyPr wrap="none" anchor="ctr"/>
            <a:lstStyle>
              <a:lvl1pPr>
                <a:spcBef>
                  <a:spcPct val="20000"/>
                </a:spcBef>
                <a:buClr>
                  <a:schemeClr val="tx2"/>
                </a:buClr>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Char char="&gt;"/>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Char char="&gt;"/>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es-MX"/>
            </a:p>
          </p:txBody>
        </p:sp>
        <p:sp>
          <p:nvSpPr>
            <p:cNvPr id="13" name="AutoShape 11"/>
            <p:cNvSpPr>
              <a:spLocks noChangeArrowheads="1"/>
            </p:cNvSpPr>
            <p:nvPr/>
          </p:nvSpPr>
          <p:spPr bwMode="auto">
            <a:xfrm>
              <a:off x="1152" y="2640"/>
              <a:ext cx="480" cy="1056"/>
            </a:xfrm>
            <a:prstGeom prst="curvedRightArrow">
              <a:avLst>
                <a:gd name="adj1" fmla="val 44000"/>
                <a:gd name="adj2" fmla="val 88000"/>
                <a:gd name="adj3" fmla="val 33333"/>
              </a:avLst>
            </a:prstGeom>
            <a:solidFill>
              <a:srgbClr val="CC0000"/>
            </a:solidFill>
            <a:ln w="9525">
              <a:solidFill>
                <a:schemeClr val="tx1"/>
              </a:solidFill>
              <a:miter lim="800000"/>
              <a:headEnd/>
              <a:tailEnd/>
            </a:ln>
          </p:spPr>
          <p:txBody>
            <a:bodyPr wrap="none" anchor="ctr"/>
            <a:lstStyle>
              <a:lvl1pPr>
                <a:spcBef>
                  <a:spcPct val="20000"/>
                </a:spcBef>
                <a:buClr>
                  <a:schemeClr val="tx2"/>
                </a:buClr>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Char char="&gt;"/>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Char char="&gt;"/>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es-MX"/>
            </a:p>
          </p:txBody>
        </p:sp>
        <p:sp>
          <p:nvSpPr>
            <p:cNvPr id="14" name="AutoShape 12"/>
            <p:cNvSpPr>
              <a:spLocks noChangeArrowheads="1"/>
            </p:cNvSpPr>
            <p:nvPr/>
          </p:nvSpPr>
          <p:spPr bwMode="auto">
            <a:xfrm>
              <a:off x="3504" y="1776"/>
              <a:ext cx="624" cy="1200"/>
            </a:xfrm>
            <a:prstGeom prst="curvedLeftArrow">
              <a:avLst>
                <a:gd name="adj1" fmla="val 38462"/>
                <a:gd name="adj2" fmla="val 76923"/>
                <a:gd name="adj3" fmla="val 33333"/>
              </a:avLst>
            </a:prstGeom>
            <a:solidFill>
              <a:srgbClr val="CC0000"/>
            </a:solidFill>
            <a:ln w="9525">
              <a:solidFill>
                <a:schemeClr val="tx1"/>
              </a:solidFill>
              <a:miter lim="800000"/>
              <a:headEnd/>
              <a:tailEnd/>
            </a:ln>
          </p:spPr>
          <p:txBody>
            <a:bodyPr wrap="none" anchor="ctr"/>
            <a:lstStyle>
              <a:lvl1pPr>
                <a:spcBef>
                  <a:spcPct val="20000"/>
                </a:spcBef>
                <a:buClr>
                  <a:schemeClr val="tx2"/>
                </a:buClr>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Char char="&gt;"/>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Char char="&gt;"/>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es-MX"/>
            </a:p>
          </p:txBody>
        </p:sp>
        <p:sp>
          <p:nvSpPr>
            <p:cNvPr id="15" name="AutoShape 13"/>
            <p:cNvSpPr>
              <a:spLocks noChangeArrowheads="1"/>
            </p:cNvSpPr>
            <p:nvPr/>
          </p:nvSpPr>
          <p:spPr bwMode="auto">
            <a:xfrm>
              <a:off x="1680" y="3342"/>
              <a:ext cx="3120" cy="306"/>
            </a:xfrm>
            <a:custGeom>
              <a:avLst/>
              <a:gdLst>
                <a:gd name="T0" fmla="*/ 9 w 21600"/>
                <a:gd name="T1" fmla="*/ 0 h 21600"/>
                <a:gd name="T2" fmla="*/ 0 w 21600"/>
                <a:gd name="T3" fmla="*/ 0 h 21600"/>
                <a:gd name="T4" fmla="*/ 9 w 21600"/>
                <a:gd name="T5" fmla="*/ 0 h 21600"/>
                <a:gd name="T6" fmla="*/ 9 w 21600"/>
                <a:gd name="T7" fmla="*/ 0 h 21600"/>
                <a:gd name="T8" fmla="*/ 17694720 60000 65536"/>
                <a:gd name="T9" fmla="*/ 11796480 60000 65536"/>
                <a:gd name="T10" fmla="*/ 5898240 60000 65536"/>
                <a:gd name="T11" fmla="*/ 0 60000 65536"/>
                <a:gd name="T12" fmla="*/ 3372 w 21600"/>
                <a:gd name="T13" fmla="*/ 3741 h 21600"/>
                <a:gd name="T14" fmla="*/ 20617 w 21600"/>
                <a:gd name="T15" fmla="*/ 17859 h 21600"/>
              </a:gdLst>
              <a:ahLst/>
              <a:cxnLst>
                <a:cxn ang="T8">
                  <a:pos x="T0" y="T1"/>
                </a:cxn>
                <a:cxn ang="T9">
                  <a:pos x="T2" y="T3"/>
                </a:cxn>
                <a:cxn ang="T10">
                  <a:pos x="T4" y="T5"/>
                </a:cxn>
                <a:cxn ang="T11">
                  <a:pos x="T6" y="T7"/>
                </a:cxn>
              </a:cxnLst>
              <a:rect l="T12" t="T13" r="T14" b="T15"/>
              <a:pathLst>
                <a:path w="21600" h="21600">
                  <a:moveTo>
                    <a:pt x="20093" y="0"/>
                  </a:moveTo>
                  <a:lnTo>
                    <a:pt x="20093" y="3741"/>
                  </a:lnTo>
                  <a:lnTo>
                    <a:pt x="3375" y="3741"/>
                  </a:lnTo>
                  <a:lnTo>
                    <a:pt x="3375" y="17859"/>
                  </a:lnTo>
                  <a:lnTo>
                    <a:pt x="20093" y="17859"/>
                  </a:lnTo>
                  <a:lnTo>
                    <a:pt x="20093" y="21600"/>
                  </a:lnTo>
                  <a:lnTo>
                    <a:pt x="21600" y="10800"/>
                  </a:lnTo>
                  <a:lnTo>
                    <a:pt x="20093" y="0"/>
                  </a:lnTo>
                  <a:close/>
                </a:path>
                <a:path w="21600" h="21600">
                  <a:moveTo>
                    <a:pt x="1350" y="3741"/>
                  </a:moveTo>
                  <a:lnTo>
                    <a:pt x="1350" y="17859"/>
                  </a:lnTo>
                  <a:lnTo>
                    <a:pt x="2700" y="17859"/>
                  </a:lnTo>
                  <a:lnTo>
                    <a:pt x="2700" y="3741"/>
                  </a:lnTo>
                  <a:lnTo>
                    <a:pt x="1350" y="3741"/>
                  </a:lnTo>
                  <a:close/>
                </a:path>
                <a:path w="21600" h="21600">
                  <a:moveTo>
                    <a:pt x="0" y="3741"/>
                  </a:moveTo>
                  <a:lnTo>
                    <a:pt x="0" y="17859"/>
                  </a:lnTo>
                  <a:lnTo>
                    <a:pt x="675" y="17859"/>
                  </a:lnTo>
                  <a:lnTo>
                    <a:pt x="675" y="3741"/>
                  </a:lnTo>
                  <a:lnTo>
                    <a:pt x="0" y="3741"/>
                  </a:lnTo>
                  <a:close/>
                </a:path>
              </a:pathLst>
            </a:custGeom>
            <a:solidFill>
              <a:srgbClr val="CC0000"/>
            </a:solidFill>
            <a:ln w="12700" cap="sq">
              <a:solidFill>
                <a:schemeClr val="tx1"/>
              </a:solidFill>
              <a:miter lim="800000"/>
              <a:headEnd/>
              <a:tailEnd/>
            </a:ln>
          </p:spPr>
          <p:txBody>
            <a:bodyPr wrap="none" anchor="ctr"/>
            <a:lstStyle/>
            <a:p>
              <a:endParaRPr lang="es-CO"/>
            </a:p>
          </p:txBody>
        </p:sp>
        <p:sp>
          <p:nvSpPr>
            <p:cNvPr id="16" name="AutoShape 14"/>
            <p:cNvSpPr>
              <a:spLocks noChangeArrowheads="1"/>
            </p:cNvSpPr>
            <p:nvPr/>
          </p:nvSpPr>
          <p:spPr bwMode="auto">
            <a:xfrm>
              <a:off x="2563" y="3064"/>
              <a:ext cx="853" cy="805"/>
            </a:xfrm>
            <a:prstGeom prst="flowChartMultidocument">
              <a:avLst/>
            </a:prstGeom>
            <a:solidFill>
              <a:srgbClr val="FFFFFF"/>
            </a:solidFill>
            <a:ln w="12700" cap="sq">
              <a:solidFill>
                <a:schemeClr val="tx1"/>
              </a:solidFill>
              <a:miter lim="800000"/>
              <a:headEnd/>
              <a:tailEnd/>
            </a:ln>
          </p:spPr>
          <p:txBody>
            <a:bodyPr wrap="none" anchor="ctr"/>
            <a:lstStyle>
              <a:lvl1pPr>
                <a:spcBef>
                  <a:spcPct val="20000"/>
                </a:spcBef>
                <a:buClr>
                  <a:schemeClr val="tx2"/>
                </a:buClr>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Char char="&gt;"/>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Char char="&gt;"/>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atin typeface="Arial Narrow" panose="020B0606020202030204" pitchFamily="34" charset="0"/>
                  <a:cs typeface="Arial" panose="020B0604020202020204" pitchFamily="34" charset="0"/>
                </a:rPr>
                <a:t>Event </a:t>
              </a:r>
            </a:p>
            <a:p>
              <a:pPr algn="ctr">
                <a:spcBef>
                  <a:spcPct val="0"/>
                </a:spcBef>
                <a:buClrTx/>
                <a:buFontTx/>
                <a:buNone/>
              </a:pPr>
              <a:r>
                <a:rPr lang="en-US">
                  <a:latin typeface="Arial Narrow" panose="020B0606020202030204" pitchFamily="34" charset="0"/>
                  <a:cs typeface="Arial" panose="020B0604020202020204" pitchFamily="34" charset="0"/>
                </a:rPr>
                <a:t>Output(s)</a:t>
              </a:r>
            </a:p>
          </p:txBody>
        </p:sp>
        <p:sp>
          <p:nvSpPr>
            <p:cNvPr id="17" name="AutoShape 15"/>
            <p:cNvSpPr>
              <a:spLocks noChangeArrowheads="1"/>
            </p:cNvSpPr>
            <p:nvPr/>
          </p:nvSpPr>
          <p:spPr bwMode="auto">
            <a:xfrm>
              <a:off x="3667" y="3072"/>
              <a:ext cx="797" cy="781"/>
            </a:xfrm>
            <a:prstGeom prst="flowChartMultidocument">
              <a:avLst/>
            </a:prstGeom>
            <a:solidFill>
              <a:srgbClr val="FFFFFF"/>
            </a:solidFill>
            <a:ln w="12700" cap="sq">
              <a:solidFill>
                <a:schemeClr val="tx1"/>
              </a:solidFill>
              <a:miter lim="800000"/>
              <a:headEnd/>
              <a:tailEnd/>
            </a:ln>
          </p:spPr>
          <p:txBody>
            <a:bodyPr wrap="none" anchor="ctr"/>
            <a:lstStyle>
              <a:lvl1pPr>
                <a:spcBef>
                  <a:spcPct val="20000"/>
                </a:spcBef>
                <a:buClr>
                  <a:schemeClr val="tx2"/>
                </a:buClr>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Char char="&gt;"/>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Char char="&gt;"/>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atin typeface="Arial Narrow" panose="020B0606020202030204" pitchFamily="34" charset="0"/>
                  <a:cs typeface="Arial" panose="020B0604020202020204" pitchFamily="34" charset="0"/>
                </a:rPr>
                <a:t>Result</a:t>
              </a:r>
            </a:p>
            <a:p>
              <a:pPr algn="ctr">
                <a:spcBef>
                  <a:spcPct val="0"/>
                </a:spcBef>
                <a:buClrTx/>
                <a:buFontTx/>
                <a:buNone/>
              </a:pPr>
              <a:r>
                <a:rPr lang="en-US">
                  <a:latin typeface="Arial Narrow" panose="020B0606020202030204" pitchFamily="34" charset="0"/>
                  <a:cs typeface="Arial" panose="020B0604020202020204" pitchFamily="34" charset="0"/>
                </a:rPr>
                <a:t>IFD(s)</a:t>
              </a:r>
            </a:p>
          </p:txBody>
        </p:sp>
        <p:sp>
          <p:nvSpPr>
            <p:cNvPr id="18" name="AutoShape 16"/>
            <p:cNvSpPr>
              <a:spLocks noChangeArrowheads="1"/>
            </p:cNvSpPr>
            <p:nvPr/>
          </p:nvSpPr>
          <p:spPr bwMode="auto">
            <a:xfrm>
              <a:off x="1392" y="1728"/>
              <a:ext cx="2112" cy="306"/>
            </a:xfrm>
            <a:custGeom>
              <a:avLst/>
              <a:gdLst>
                <a:gd name="T0" fmla="*/ 2 w 21600"/>
                <a:gd name="T1" fmla="*/ 0 h 21600"/>
                <a:gd name="T2" fmla="*/ 0 w 21600"/>
                <a:gd name="T3" fmla="*/ 0 h 21600"/>
                <a:gd name="T4" fmla="*/ 2 w 21600"/>
                <a:gd name="T5" fmla="*/ 0 h 21600"/>
                <a:gd name="T6" fmla="*/ 2 w 21600"/>
                <a:gd name="T7" fmla="*/ 0 h 21600"/>
                <a:gd name="T8" fmla="*/ 17694720 60000 65536"/>
                <a:gd name="T9" fmla="*/ 11796480 60000 65536"/>
                <a:gd name="T10" fmla="*/ 5898240 60000 65536"/>
                <a:gd name="T11" fmla="*/ 0 60000 65536"/>
                <a:gd name="T12" fmla="*/ 3375 w 21600"/>
                <a:gd name="T13" fmla="*/ 3741 h 21600"/>
                <a:gd name="T14" fmla="*/ 20618 w 21600"/>
                <a:gd name="T15" fmla="*/ 17859 h 21600"/>
              </a:gdLst>
              <a:ahLst/>
              <a:cxnLst>
                <a:cxn ang="T8">
                  <a:pos x="T0" y="T1"/>
                </a:cxn>
                <a:cxn ang="T9">
                  <a:pos x="T2" y="T3"/>
                </a:cxn>
                <a:cxn ang="T10">
                  <a:pos x="T4" y="T5"/>
                </a:cxn>
                <a:cxn ang="T11">
                  <a:pos x="T6" y="T7"/>
                </a:cxn>
              </a:cxnLst>
              <a:rect l="T12" t="T13" r="T14" b="T15"/>
              <a:pathLst>
                <a:path w="21600" h="21600">
                  <a:moveTo>
                    <a:pt x="20093" y="0"/>
                  </a:moveTo>
                  <a:lnTo>
                    <a:pt x="20093" y="3741"/>
                  </a:lnTo>
                  <a:lnTo>
                    <a:pt x="3375" y="3741"/>
                  </a:lnTo>
                  <a:lnTo>
                    <a:pt x="3375" y="17859"/>
                  </a:lnTo>
                  <a:lnTo>
                    <a:pt x="20093" y="17859"/>
                  </a:lnTo>
                  <a:lnTo>
                    <a:pt x="20093" y="21600"/>
                  </a:lnTo>
                  <a:lnTo>
                    <a:pt x="21600" y="10800"/>
                  </a:lnTo>
                  <a:lnTo>
                    <a:pt x="20093" y="0"/>
                  </a:lnTo>
                  <a:close/>
                </a:path>
                <a:path w="21600" h="21600">
                  <a:moveTo>
                    <a:pt x="1350" y="3741"/>
                  </a:moveTo>
                  <a:lnTo>
                    <a:pt x="1350" y="17859"/>
                  </a:lnTo>
                  <a:lnTo>
                    <a:pt x="2700" y="17859"/>
                  </a:lnTo>
                  <a:lnTo>
                    <a:pt x="2700" y="3741"/>
                  </a:lnTo>
                  <a:lnTo>
                    <a:pt x="1350" y="3741"/>
                  </a:lnTo>
                  <a:close/>
                </a:path>
                <a:path w="21600" h="21600">
                  <a:moveTo>
                    <a:pt x="0" y="3741"/>
                  </a:moveTo>
                  <a:lnTo>
                    <a:pt x="0" y="17859"/>
                  </a:lnTo>
                  <a:lnTo>
                    <a:pt x="675" y="17859"/>
                  </a:lnTo>
                  <a:lnTo>
                    <a:pt x="675" y="3741"/>
                  </a:lnTo>
                  <a:lnTo>
                    <a:pt x="0" y="3741"/>
                  </a:lnTo>
                  <a:close/>
                </a:path>
              </a:pathLst>
            </a:custGeom>
            <a:solidFill>
              <a:srgbClr val="CC0000"/>
            </a:solidFill>
            <a:ln w="12700" cap="sq">
              <a:solidFill>
                <a:schemeClr val="tx1"/>
              </a:solidFill>
              <a:miter lim="800000"/>
              <a:headEnd/>
              <a:tailEnd/>
            </a:ln>
          </p:spPr>
          <p:txBody>
            <a:bodyPr wrap="none" anchor="ctr"/>
            <a:lstStyle/>
            <a:p>
              <a:endParaRPr lang="es-CO"/>
            </a:p>
          </p:txBody>
        </p:sp>
        <p:sp>
          <p:nvSpPr>
            <p:cNvPr id="19" name="AutoShape 17"/>
            <p:cNvSpPr>
              <a:spLocks noChangeArrowheads="1"/>
            </p:cNvSpPr>
            <p:nvPr/>
          </p:nvSpPr>
          <p:spPr bwMode="auto">
            <a:xfrm>
              <a:off x="1232" y="1584"/>
              <a:ext cx="784" cy="696"/>
            </a:xfrm>
            <a:prstGeom prst="flowChartDocument">
              <a:avLst/>
            </a:prstGeom>
            <a:solidFill>
              <a:srgbClr val="FFFFFF"/>
            </a:solidFill>
            <a:ln w="12700" cap="sq">
              <a:solidFill>
                <a:schemeClr val="tx1"/>
              </a:solidFill>
              <a:miter lim="800000"/>
              <a:headEnd/>
              <a:tailEnd/>
            </a:ln>
          </p:spPr>
          <p:txBody>
            <a:bodyPr wrap="none" anchor="ctr"/>
            <a:lstStyle>
              <a:lvl1pPr>
                <a:spcBef>
                  <a:spcPct val="20000"/>
                </a:spcBef>
                <a:buClr>
                  <a:schemeClr val="tx2"/>
                </a:buClr>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Char char="&gt;"/>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Char char="&gt;"/>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dirty="0">
                  <a:latin typeface="Arial Narrow" panose="020B0606020202030204" pitchFamily="34" charset="0"/>
                  <a:cs typeface="Arial" panose="020B0604020202020204" pitchFamily="34" charset="0"/>
                </a:rPr>
                <a:t>Download</a:t>
              </a:r>
            </a:p>
            <a:p>
              <a:pPr algn="ctr">
                <a:spcBef>
                  <a:spcPct val="0"/>
                </a:spcBef>
                <a:buClrTx/>
                <a:buFontTx/>
                <a:buNone/>
              </a:pPr>
              <a:r>
                <a:rPr lang="en-US" sz="1200" dirty="0">
                  <a:latin typeface="Arial Narrow" panose="020B0606020202030204" pitchFamily="34" charset="0"/>
                  <a:cs typeface="Arial" panose="020B0604020202020204" pitchFamily="34" charset="0"/>
                </a:rPr>
                <a:t>(EDONE or EERR)</a:t>
              </a:r>
              <a:endParaRPr lang="en-US" sz="1200" i="1" dirty="0">
                <a:latin typeface="Arial Narrow" panose="020B0606020202030204" pitchFamily="34" charset="0"/>
                <a:cs typeface="Arial" panose="020B0604020202020204" pitchFamily="34" charset="0"/>
              </a:endParaRPr>
            </a:p>
          </p:txBody>
        </p:sp>
        <p:sp>
          <p:nvSpPr>
            <p:cNvPr id="20" name="AutoShape 18"/>
            <p:cNvSpPr>
              <a:spLocks noChangeArrowheads="1"/>
            </p:cNvSpPr>
            <p:nvPr/>
          </p:nvSpPr>
          <p:spPr bwMode="auto">
            <a:xfrm>
              <a:off x="2208" y="1536"/>
              <a:ext cx="949" cy="805"/>
            </a:xfrm>
            <a:prstGeom prst="flowChartMultidocument">
              <a:avLst/>
            </a:prstGeom>
            <a:solidFill>
              <a:srgbClr val="FFFFFF"/>
            </a:solidFill>
            <a:ln w="12700" cap="sq">
              <a:solidFill>
                <a:schemeClr val="tx1"/>
              </a:solidFill>
              <a:miter lim="800000"/>
              <a:headEnd/>
              <a:tailEnd/>
            </a:ln>
          </p:spPr>
          <p:txBody>
            <a:bodyPr wrap="none" anchor="ctr"/>
            <a:lstStyle>
              <a:lvl1pPr>
                <a:spcBef>
                  <a:spcPct val="20000"/>
                </a:spcBef>
                <a:buClr>
                  <a:schemeClr val="tx2"/>
                </a:buClr>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Char char="&gt;"/>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Char char="&gt;"/>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dirty="0">
                  <a:latin typeface="Arial Narrow" panose="020B0606020202030204" pitchFamily="34" charset="0"/>
                  <a:cs typeface="Arial" panose="020B0604020202020204" pitchFamily="34" charset="0"/>
                </a:rPr>
                <a:t>Inbound</a:t>
              </a:r>
            </a:p>
            <a:p>
              <a:pPr algn="ctr">
                <a:spcBef>
                  <a:spcPct val="0"/>
                </a:spcBef>
                <a:buClrTx/>
                <a:buFontTx/>
                <a:buNone/>
              </a:pPr>
              <a:r>
                <a:rPr lang="en-US" dirty="0">
                  <a:latin typeface="Arial Narrow" panose="020B0606020202030204" pitchFamily="34" charset="0"/>
                  <a:cs typeface="Arial" panose="020B0604020202020204" pitchFamily="34" charset="0"/>
                </a:rPr>
                <a:t>IFD(s)</a:t>
              </a:r>
            </a:p>
          </p:txBody>
        </p:sp>
        <p:sp>
          <p:nvSpPr>
            <p:cNvPr id="21" name="AutoShape 19"/>
            <p:cNvSpPr>
              <a:spLocks noChangeArrowheads="1"/>
            </p:cNvSpPr>
            <p:nvPr/>
          </p:nvSpPr>
          <p:spPr bwMode="auto">
            <a:xfrm>
              <a:off x="1651" y="3072"/>
              <a:ext cx="701" cy="781"/>
            </a:xfrm>
            <a:prstGeom prst="flowChartMultidocument">
              <a:avLst/>
            </a:prstGeom>
            <a:solidFill>
              <a:srgbClr val="FFFFFF"/>
            </a:solidFill>
            <a:ln w="12700" cap="sq">
              <a:solidFill>
                <a:schemeClr val="tx1"/>
              </a:solidFill>
              <a:miter lim="800000"/>
              <a:headEnd/>
              <a:tailEnd/>
            </a:ln>
          </p:spPr>
          <p:txBody>
            <a:bodyPr wrap="none" anchor="ctr"/>
            <a:lstStyle>
              <a:lvl1pPr>
                <a:spcBef>
                  <a:spcPct val="20000"/>
                </a:spcBef>
                <a:buClr>
                  <a:schemeClr val="tx2"/>
                </a:buClr>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Char char="&gt;"/>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Char char="&gt;"/>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atin typeface="Arial Narrow" panose="020B0606020202030204" pitchFamily="34" charset="0"/>
                  <a:cs typeface="Arial" panose="020B0604020202020204" pitchFamily="34" charset="0"/>
                </a:rPr>
                <a:t>Events</a:t>
              </a:r>
            </a:p>
          </p:txBody>
        </p:sp>
        <p:sp>
          <p:nvSpPr>
            <p:cNvPr id="22" name="AutoShape 20"/>
            <p:cNvSpPr>
              <a:spLocks noChangeArrowheads="1"/>
            </p:cNvSpPr>
            <p:nvPr/>
          </p:nvSpPr>
          <p:spPr bwMode="auto">
            <a:xfrm>
              <a:off x="528" y="1344"/>
              <a:ext cx="1344" cy="240"/>
            </a:xfrm>
            <a:prstGeom prst="curvedDownArrow">
              <a:avLst>
                <a:gd name="adj1" fmla="val 112000"/>
                <a:gd name="adj2" fmla="val 224000"/>
                <a:gd name="adj3" fmla="val 33333"/>
              </a:avLst>
            </a:prstGeom>
            <a:solidFill>
              <a:srgbClr val="CC0000"/>
            </a:solidFill>
            <a:ln w="9525">
              <a:solidFill>
                <a:schemeClr val="tx1"/>
              </a:solidFill>
              <a:miter lim="800000"/>
              <a:headEnd/>
              <a:tailEnd/>
            </a:ln>
          </p:spPr>
          <p:txBody>
            <a:bodyPr wrap="none" anchor="ctr"/>
            <a:lstStyle>
              <a:lvl1pPr>
                <a:spcBef>
                  <a:spcPct val="20000"/>
                </a:spcBef>
                <a:buClr>
                  <a:schemeClr val="tx2"/>
                </a:buClr>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Char char="&gt;"/>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Char char="&gt;"/>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2"/>
                </a:buClr>
                <a:buFont typeface="Times" panose="02020603050405020304" pitchFamily="18" charset="0"/>
                <a:buChar char="•"/>
                <a:defRPr sz="16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es-MX"/>
            </a:p>
          </p:txBody>
        </p:sp>
        <p:pic>
          <p:nvPicPr>
            <p:cNvPr id="23"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 y="2208"/>
              <a:ext cx="33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2216"/>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2" y="2208"/>
              <a:ext cx="33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2" y="3744"/>
              <a:ext cx="28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6" y="3744"/>
              <a:ext cx="28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6" descr="RES_IF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4" y="37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7" descr="RES_IFD_SEGMEN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09" y="3744"/>
              <a:ext cx="25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8" descr="EVEN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4" y="37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 name="TextBox 31"/>
          <p:cNvSpPr txBox="1"/>
          <p:nvPr/>
        </p:nvSpPr>
        <p:spPr>
          <a:xfrm>
            <a:off x="1357767" y="1213375"/>
            <a:ext cx="9416937" cy="584775"/>
          </a:xfrm>
          <a:prstGeom prst="rect">
            <a:avLst/>
          </a:prstGeom>
          <a:noFill/>
        </p:spPr>
        <p:txBody>
          <a:bodyPr wrap="none" rtlCol="0">
            <a:spAutoFit/>
          </a:bodyPr>
          <a:lstStyle/>
          <a:p>
            <a:r>
              <a:rPr lang="es-CO" sz="3200" b="1" dirty="0">
                <a:latin typeface="Arial Black" panose="020B0A04020102020204" pitchFamily="34" charset="0"/>
              </a:rPr>
              <a:t>Flujo de Datos Transacciones de Entrada</a:t>
            </a:r>
          </a:p>
        </p:txBody>
      </p:sp>
      <p:pic>
        <p:nvPicPr>
          <p:cNvPr id="31" name="object 2"/>
          <p:cNvPicPr/>
          <p:nvPr/>
        </p:nvPicPr>
        <p:blipFill>
          <a:blip r:embed="rId11"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2288551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2"/>
          <p:cNvSpPr>
            <a:spLocks noGrp="1"/>
          </p:cNvSpPr>
          <p:nvPr>
            <p:ph type="title"/>
          </p:nvPr>
        </p:nvSpPr>
        <p:spPr bwMode="auto">
          <a:xfrm>
            <a:off x="609600" y="576331"/>
            <a:ext cx="10972800" cy="685800"/>
          </a:xfrm>
          <a:noFill/>
          <a:ln>
            <a:miter lim="800000"/>
            <a:headEnd/>
            <a:tailEnd/>
          </a:ln>
        </p:spPr>
        <p:txBody>
          <a:bodyPr vert="horz" wrap="square" numCol="1" anchor="t" anchorCtr="0" compatLnSpc="1">
            <a:prstTxWarp prst="textNoShape">
              <a:avLst/>
            </a:prstTxWarp>
            <a:normAutofit fontScale="90000"/>
          </a:bodyPr>
          <a:lstStyle/>
          <a:p>
            <a:pPr eaLnBrk="1" hangingPunct="1"/>
            <a:r>
              <a:rPr lang="es-CO" dirty="0">
                <a:latin typeface="Arial" charset="0"/>
              </a:rPr>
              <a:t> Exploración de GUI</a:t>
            </a:r>
            <a:endParaRPr lang="es-CO" sz="2200" dirty="0">
              <a:solidFill>
                <a:srgbClr val="6E6E6E"/>
              </a:solidFill>
              <a:latin typeface="Arial" charset="0"/>
            </a:endParaRPr>
          </a:p>
        </p:txBody>
      </p:sp>
      <p:sp>
        <p:nvSpPr>
          <p:cNvPr id="17413" name="Slide Number Placeholder 4"/>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97EAB150-54BA-EA44-B2FB-21D6355A9D21}" type="slidenum">
              <a:rPr lang="en-US"/>
              <a:pPr/>
              <a:t>21</a:t>
            </a:fld>
            <a:endParaRPr lang="en-US"/>
          </a:p>
        </p:txBody>
      </p:sp>
      <p:sp>
        <p:nvSpPr>
          <p:cNvPr id="5" name="TextBox 4"/>
          <p:cNvSpPr txBox="1"/>
          <p:nvPr/>
        </p:nvSpPr>
        <p:spPr>
          <a:xfrm>
            <a:off x="696686" y="1199990"/>
            <a:ext cx="10545516" cy="523220"/>
          </a:xfrm>
          <a:prstGeom prst="rect">
            <a:avLst/>
          </a:prstGeom>
          <a:noFill/>
        </p:spPr>
        <p:txBody>
          <a:bodyPr wrap="none" rtlCol="0">
            <a:spAutoFit/>
          </a:bodyPr>
          <a:lstStyle/>
          <a:p>
            <a:r>
              <a:rPr lang="es-CO" sz="2800" dirty="0">
                <a:latin typeface="Arial Black" panose="020B0A04020102020204" pitchFamily="34" charset="0"/>
              </a:rPr>
              <a:t>Explorador de Transacciones / </a:t>
            </a:r>
            <a:r>
              <a:rPr lang="es-CO" sz="2800" dirty="0" err="1">
                <a:latin typeface="Arial Black" panose="020B0A04020102020204" pitchFamily="34" charset="0"/>
              </a:rPr>
              <a:t>Transaction</a:t>
            </a:r>
            <a:r>
              <a:rPr lang="es-CO" sz="2800" dirty="0">
                <a:latin typeface="Arial Black" panose="020B0A04020102020204" pitchFamily="34" charset="0"/>
              </a:rPr>
              <a:t> Explorer</a:t>
            </a:r>
          </a:p>
        </p:txBody>
      </p:sp>
      <p:pic>
        <p:nvPicPr>
          <p:cNvPr id="3" name="Imagen 2"/>
          <p:cNvPicPr>
            <a:picLocks noChangeAspect="1"/>
          </p:cNvPicPr>
          <p:nvPr/>
        </p:nvPicPr>
        <p:blipFill>
          <a:blip r:embed="rId2"/>
          <a:stretch>
            <a:fillRect/>
          </a:stretch>
        </p:blipFill>
        <p:spPr>
          <a:xfrm>
            <a:off x="609600" y="1761847"/>
            <a:ext cx="10820400" cy="4354814"/>
          </a:xfrm>
          <a:prstGeom prst="rect">
            <a:avLst/>
          </a:prstGeom>
        </p:spPr>
      </p:pic>
      <p:pic>
        <p:nvPicPr>
          <p:cNvPr id="6" name="object 2"/>
          <p:cNvPicPr/>
          <p:nvPr/>
        </p:nvPicPr>
        <p:blipFill>
          <a:blip r:embed="rId3"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2866152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0573"/>
            <a:ext cx="10972800" cy="685800"/>
          </a:xfrm>
        </p:spPr>
        <p:txBody>
          <a:bodyPr/>
          <a:lstStyle/>
          <a:p>
            <a:r>
              <a:rPr lang="es-CO" dirty="0">
                <a:latin typeface="Arial" charset="0"/>
              </a:rPr>
              <a:t>Exploración de GUI</a:t>
            </a:r>
            <a:endParaRPr lang="es-CO" dirty="0"/>
          </a:p>
        </p:txBody>
      </p:sp>
      <p:pic>
        <p:nvPicPr>
          <p:cNvPr id="4" name="Content Placeholder 3"/>
          <p:cNvPicPr>
            <a:picLocks noGrp="1" noChangeAspect="1"/>
          </p:cNvPicPr>
          <p:nvPr>
            <p:ph idx="1"/>
          </p:nvPr>
        </p:nvPicPr>
        <p:blipFill>
          <a:blip r:embed="rId2"/>
          <a:stretch>
            <a:fillRect/>
          </a:stretch>
        </p:blipFill>
        <p:spPr>
          <a:xfrm>
            <a:off x="508128" y="1437224"/>
            <a:ext cx="4034713" cy="4754563"/>
          </a:xfrm>
          <a:prstGeom prst="rect">
            <a:avLst/>
          </a:prstGeom>
        </p:spPr>
      </p:pic>
      <p:sp>
        <p:nvSpPr>
          <p:cNvPr id="5" name="Rectangle 4"/>
          <p:cNvSpPr/>
          <p:nvPr/>
        </p:nvSpPr>
        <p:spPr>
          <a:xfrm>
            <a:off x="707571" y="2171396"/>
            <a:ext cx="729343" cy="14151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 name="Rectangle 5"/>
          <p:cNvSpPr/>
          <p:nvPr/>
        </p:nvSpPr>
        <p:spPr>
          <a:xfrm>
            <a:off x="1186543" y="2458489"/>
            <a:ext cx="1469571" cy="17417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7" name="Rectangle 6"/>
          <p:cNvSpPr/>
          <p:nvPr/>
        </p:nvSpPr>
        <p:spPr>
          <a:xfrm>
            <a:off x="1338943" y="3581711"/>
            <a:ext cx="1469571" cy="17417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Rectangle 7"/>
          <p:cNvSpPr/>
          <p:nvPr/>
        </p:nvSpPr>
        <p:spPr>
          <a:xfrm>
            <a:off x="1525749" y="2888963"/>
            <a:ext cx="1469571" cy="17417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Rectangle 8"/>
          <p:cNvSpPr/>
          <p:nvPr/>
        </p:nvSpPr>
        <p:spPr>
          <a:xfrm>
            <a:off x="1436914" y="5184393"/>
            <a:ext cx="1469571" cy="16748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0" name="Rectangle 9"/>
          <p:cNvSpPr/>
          <p:nvPr/>
        </p:nvSpPr>
        <p:spPr>
          <a:xfrm>
            <a:off x="1687286" y="4073817"/>
            <a:ext cx="1469571" cy="17417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cxnSp>
        <p:nvCxnSpPr>
          <p:cNvPr id="12" name="Straight Connector 11"/>
          <p:cNvCxnSpPr/>
          <p:nvPr/>
        </p:nvCxnSpPr>
        <p:spPr>
          <a:xfrm>
            <a:off x="2656114" y="2553008"/>
            <a:ext cx="5290457" cy="544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436914" y="2244603"/>
            <a:ext cx="6509657"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989878" y="2977934"/>
            <a:ext cx="4956693" cy="544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2808515" y="3637844"/>
            <a:ext cx="5138055" cy="2262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3178628" y="4136121"/>
            <a:ext cx="4767941" cy="3655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7946571" y="1901705"/>
            <a:ext cx="3601114" cy="369332"/>
          </a:xfrm>
          <a:prstGeom prst="rect">
            <a:avLst/>
          </a:prstGeom>
          <a:noFill/>
        </p:spPr>
        <p:txBody>
          <a:bodyPr wrap="none" rtlCol="0">
            <a:spAutoFit/>
          </a:bodyPr>
          <a:lstStyle/>
          <a:p>
            <a:r>
              <a:rPr lang="es-CO" dirty="0"/>
              <a:t>Sistema -&gt; Método de comunicación</a:t>
            </a:r>
          </a:p>
        </p:txBody>
      </p:sp>
      <p:sp>
        <p:nvSpPr>
          <p:cNvPr id="28" name="TextBox 27"/>
          <p:cNvSpPr txBox="1"/>
          <p:nvPr/>
        </p:nvSpPr>
        <p:spPr>
          <a:xfrm>
            <a:off x="7946571" y="2244603"/>
            <a:ext cx="3451586" cy="646331"/>
          </a:xfrm>
          <a:prstGeom prst="rect">
            <a:avLst/>
          </a:prstGeom>
          <a:noFill/>
        </p:spPr>
        <p:txBody>
          <a:bodyPr wrap="none" rtlCol="0">
            <a:spAutoFit/>
          </a:bodyPr>
          <a:lstStyle/>
          <a:p>
            <a:r>
              <a:rPr lang="es-CO" dirty="0"/>
              <a:t>IFD de Entrada -&gt; Estoy esperando </a:t>
            </a:r>
            <a:br>
              <a:rPr lang="es-CO" dirty="0"/>
            </a:br>
            <a:r>
              <a:rPr lang="es-CO" dirty="0"/>
              <a:t>una estructura fija. (Cabecera)</a:t>
            </a:r>
          </a:p>
        </p:txBody>
      </p:sp>
      <p:sp>
        <p:nvSpPr>
          <p:cNvPr id="29" name="TextBox 28"/>
          <p:cNvSpPr txBox="1"/>
          <p:nvPr/>
        </p:nvSpPr>
        <p:spPr>
          <a:xfrm>
            <a:off x="7946570" y="2800177"/>
            <a:ext cx="2903359" cy="646331"/>
          </a:xfrm>
          <a:prstGeom prst="rect">
            <a:avLst/>
          </a:prstGeom>
          <a:noFill/>
        </p:spPr>
        <p:txBody>
          <a:bodyPr wrap="none" rtlCol="0">
            <a:spAutoFit/>
          </a:bodyPr>
          <a:lstStyle/>
          <a:p>
            <a:r>
              <a:rPr lang="es-CO" dirty="0"/>
              <a:t>Segmento de IFD de Entrada </a:t>
            </a:r>
          </a:p>
          <a:p>
            <a:r>
              <a:rPr lang="es-CO" dirty="0"/>
              <a:t>-&gt; Campos esperado</a:t>
            </a:r>
          </a:p>
        </p:txBody>
      </p:sp>
      <p:sp>
        <p:nvSpPr>
          <p:cNvPr id="30" name="TextBox 29"/>
          <p:cNvSpPr txBox="1"/>
          <p:nvPr/>
        </p:nvSpPr>
        <p:spPr>
          <a:xfrm>
            <a:off x="7946570" y="3414541"/>
            <a:ext cx="4095993" cy="646331"/>
          </a:xfrm>
          <a:prstGeom prst="rect">
            <a:avLst/>
          </a:prstGeom>
          <a:noFill/>
        </p:spPr>
        <p:txBody>
          <a:bodyPr wrap="none" rtlCol="0">
            <a:spAutoFit/>
          </a:bodyPr>
          <a:lstStyle/>
          <a:p>
            <a:r>
              <a:rPr lang="es-CO" dirty="0"/>
              <a:t>Evento -&gt; Que recibe la información </a:t>
            </a:r>
          </a:p>
          <a:p>
            <a:r>
              <a:rPr lang="es-CO" dirty="0"/>
              <a:t>(parámetros necesarios para la ejecución)</a:t>
            </a:r>
          </a:p>
        </p:txBody>
      </p:sp>
      <p:sp>
        <p:nvSpPr>
          <p:cNvPr id="32" name="TextBox 31"/>
          <p:cNvSpPr txBox="1"/>
          <p:nvPr/>
        </p:nvSpPr>
        <p:spPr>
          <a:xfrm>
            <a:off x="7980204" y="5012979"/>
            <a:ext cx="3331618" cy="646331"/>
          </a:xfrm>
          <a:prstGeom prst="rect">
            <a:avLst/>
          </a:prstGeom>
          <a:noFill/>
        </p:spPr>
        <p:txBody>
          <a:bodyPr wrap="none" rtlCol="0">
            <a:spAutoFit/>
          </a:bodyPr>
          <a:lstStyle/>
          <a:p>
            <a:r>
              <a:rPr lang="es-CO" dirty="0"/>
              <a:t>Evento de Salida (Conexión entre </a:t>
            </a:r>
          </a:p>
          <a:p>
            <a:r>
              <a:rPr lang="es-CO" dirty="0"/>
              <a:t>evento y IFD resultado)</a:t>
            </a:r>
          </a:p>
        </p:txBody>
      </p:sp>
      <p:cxnSp>
        <p:nvCxnSpPr>
          <p:cNvPr id="34" name="Straight Connector 33"/>
          <p:cNvCxnSpPr/>
          <p:nvPr/>
        </p:nvCxnSpPr>
        <p:spPr>
          <a:xfrm flipV="1">
            <a:off x="2906487" y="5258761"/>
            <a:ext cx="5138055" cy="2262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946570" y="3941392"/>
            <a:ext cx="3212033" cy="369332"/>
          </a:xfrm>
          <a:prstGeom prst="rect">
            <a:avLst/>
          </a:prstGeom>
          <a:noFill/>
        </p:spPr>
        <p:txBody>
          <a:bodyPr wrap="none" rtlCol="0">
            <a:spAutoFit/>
          </a:bodyPr>
          <a:lstStyle/>
          <a:p>
            <a:r>
              <a:rPr lang="es-CO" dirty="0"/>
              <a:t>IFD Resultado -&gt; Conexión a ERP</a:t>
            </a:r>
          </a:p>
        </p:txBody>
      </p:sp>
      <p:pic>
        <p:nvPicPr>
          <p:cNvPr id="24" name="object 2"/>
          <p:cNvPicPr/>
          <p:nvPr/>
        </p:nvPicPr>
        <p:blipFill>
          <a:blip r:embed="rId3"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1560148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1064990"/>
            <a:ext cx="10972800" cy="685800"/>
          </a:xfrm>
          <a:noFill/>
          <a:ln>
            <a:miter lim="800000"/>
            <a:headEnd/>
            <a:tailEnd/>
          </a:ln>
        </p:spPr>
        <p:txBody>
          <a:bodyPr vert="horz" wrap="square" lIns="0" tIns="45720" rIns="91440" bIns="45720" numCol="1" anchor="t" anchorCtr="0" compatLnSpc="1">
            <a:prstTxWarp prst="textNoShape">
              <a:avLst/>
            </a:prstTxWarp>
          </a:bodyPr>
          <a:lstStyle/>
          <a:p>
            <a:pPr>
              <a:lnSpc>
                <a:spcPts val="2600"/>
              </a:lnSpc>
            </a:pPr>
            <a:r>
              <a:rPr lang="es-CO" dirty="0">
                <a:latin typeface="Arial" charset="0"/>
                <a:ea typeface="Arial" charset="0"/>
                <a:cs typeface="Arial" charset="0"/>
              </a:rPr>
              <a:t>Configuración Básica de Integrator</a:t>
            </a:r>
          </a:p>
        </p:txBody>
      </p:sp>
      <p:sp>
        <p:nvSpPr>
          <p:cNvPr id="13315" name="Content Placeholder 2"/>
          <p:cNvSpPr>
            <a:spLocks noGrp="1"/>
          </p:cNvSpPr>
          <p:nvPr>
            <p:ph idx="1"/>
          </p:nvPr>
        </p:nvSpPr>
        <p:spPr bwMode="auto">
          <a:xfrm>
            <a:off x="609600" y="1616302"/>
            <a:ext cx="10972800" cy="4754563"/>
          </a:xfrm>
          <a:noFill/>
          <a:ln>
            <a:miter lim="800000"/>
            <a:headEnd/>
            <a:tailEnd/>
          </a:ln>
        </p:spPr>
        <p:txBody>
          <a:bodyPr vert="horz" wrap="square" numCol="1" anchor="t" anchorCtr="0" compatLnSpc="1">
            <a:prstTxWarp prst="textNoShape">
              <a:avLst/>
            </a:prstTxWarp>
          </a:bodyPr>
          <a:lstStyle/>
          <a:p>
            <a:pPr marL="0" indent="0" eaLnBrk="1" hangingPunct="1">
              <a:buNone/>
            </a:pPr>
            <a:r>
              <a:rPr lang="es-CO" sz="3200" b="1" dirty="0"/>
              <a:t>Sistema</a:t>
            </a:r>
          </a:p>
          <a:p>
            <a:pPr marL="0" indent="0" eaLnBrk="1" hangingPunct="1">
              <a:buNone/>
            </a:pPr>
            <a:endParaRPr lang="es-CO" sz="3200" b="1" dirty="0"/>
          </a:p>
          <a:p>
            <a:pPr eaLnBrk="1" hangingPunct="1"/>
            <a:r>
              <a:rPr lang="es-CO" sz="2400" dirty="0"/>
              <a:t>Por lo general hace referencia ya sea al nombre de la aplicación o al nombre del vendedor- Aplicaciones Oracle,  SAP, OMS, MAINFRAME, etc…</a:t>
            </a:r>
          </a:p>
          <a:p>
            <a:r>
              <a:rPr lang="es-CO" sz="2400" dirty="0"/>
              <a:t>Representado por los íconos:</a:t>
            </a:r>
            <a:endParaRPr lang="es-CO" sz="2000" dirty="0"/>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23</a:t>
            </a:fld>
            <a:endParaRPr lang="en-US"/>
          </a:p>
        </p:txBody>
      </p:sp>
      <p:pic>
        <p:nvPicPr>
          <p:cNvPr id="11266" name="Picture 2"/>
          <p:cNvPicPr>
            <a:picLocks noChangeAspect="1" noChangeArrowheads="1"/>
          </p:cNvPicPr>
          <p:nvPr/>
        </p:nvPicPr>
        <p:blipFill>
          <a:blip r:embed="rId2"/>
          <a:srcRect/>
          <a:stretch>
            <a:fillRect/>
          </a:stretch>
        </p:blipFill>
        <p:spPr bwMode="auto">
          <a:xfrm>
            <a:off x="3848961" y="4161817"/>
            <a:ext cx="701675" cy="585787"/>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7111297" y="4161817"/>
            <a:ext cx="774700" cy="573087"/>
          </a:xfrm>
          <a:prstGeom prst="rect">
            <a:avLst/>
          </a:prstGeom>
          <a:noFill/>
          <a:ln w="9525">
            <a:noFill/>
            <a:miter lim="800000"/>
            <a:headEnd/>
            <a:tailEnd/>
          </a:ln>
          <a:effectLst/>
        </p:spPr>
      </p:pic>
      <p:pic>
        <p:nvPicPr>
          <p:cNvPr id="7" name="object 2"/>
          <p:cNvPicPr/>
          <p:nvPr/>
        </p:nvPicPr>
        <p:blipFill>
          <a:blip r:embed="rId4"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1106240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511938"/>
            <a:ext cx="10972800" cy="685800"/>
          </a:xfrm>
          <a:noFill/>
          <a:ln>
            <a:miter lim="800000"/>
            <a:headEnd/>
            <a:tailEnd/>
          </a:ln>
        </p:spPr>
        <p:txBody>
          <a:bodyPr vert="horz" wrap="square" lIns="0" tIns="45720" rIns="91440" bIns="45720" numCol="1" anchor="t" anchorCtr="0" compatLnSpc="1">
            <a:prstTxWarp prst="textNoShape">
              <a:avLst/>
            </a:prstTxWarp>
          </a:bodyPr>
          <a:lstStyle/>
          <a:p>
            <a:r>
              <a:rPr lang="es-CO" dirty="0">
                <a:latin typeface="Arial" charset="0"/>
                <a:ea typeface="Arial" charset="0"/>
                <a:cs typeface="Arial" charset="0"/>
              </a:rPr>
              <a:t>Configuración Básica de Integrator</a:t>
            </a:r>
            <a:endParaRPr lang="es-CO" dirty="0">
              <a:latin typeface="Arial" charset="0"/>
            </a:endParaRP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24</a:t>
            </a:fld>
            <a:endParaRPr lang="en-US"/>
          </a:p>
        </p:txBody>
      </p:sp>
      <p:sp>
        <p:nvSpPr>
          <p:cNvPr id="3" name="TextBox 2"/>
          <p:cNvSpPr txBox="1"/>
          <p:nvPr/>
        </p:nvSpPr>
        <p:spPr>
          <a:xfrm>
            <a:off x="304800" y="1148915"/>
            <a:ext cx="5224507" cy="584775"/>
          </a:xfrm>
          <a:prstGeom prst="rect">
            <a:avLst/>
          </a:prstGeom>
          <a:noFill/>
        </p:spPr>
        <p:txBody>
          <a:bodyPr wrap="none" rtlCol="0">
            <a:spAutoFit/>
          </a:bodyPr>
          <a:lstStyle/>
          <a:p>
            <a:r>
              <a:rPr lang="es-CO" sz="3200" b="1" dirty="0">
                <a:latin typeface="Arial Black" panose="020B0A04020102020204" pitchFamily="34" charset="0"/>
              </a:rPr>
              <a:t>Definición del Sistema</a:t>
            </a:r>
          </a:p>
        </p:txBody>
      </p:sp>
      <p:pic>
        <p:nvPicPr>
          <p:cNvPr id="2" name="Imagen 1"/>
          <p:cNvPicPr>
            <a:picLocks noChangeAspect="1"/>
          </p:cNvPicPr>
          <p:nvPr/>
        </p:nvPicPr>
        <p:blipFill>
          <a:blip r:embed="rId2"/>
          <a:stretch>
            <a:fillRect/>
          </a:stretch>
        </p:blipFill>
        <p:spPr>
          <a:xfrm>
            <a:off x="304799" y="1736383"/>
            <a:ext cx="11277601" cy="4653201"/>
          </a:xfrm>
          <a:prstGeom prst="rect">
            <a:avLst/>
          </a:prstGeom>
        </p:spPr>
      </p:pic>
      <p:pic>
        <p:nvPicPr>
          <p:cNvPr id="6" name="object 2"/>
          <p:cNvPicPr/>
          <p:nvPr/>
        </p:nvPicPr>
        <p:blipFill>
          <a:blip r:embed="rId3"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419890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511938"/>
            <a:ext cx="10972800" cy="685800"/>
          </a:xfrm>
          <a:noFill/>
          <a:ln>
            <a:miter lim="800000"/>
            <a:headEnd/>
            <a:tailEnd/>
          </a:ln>
        </p:spPr>
        <p:txBody>
          <a:bodyPr vert="horz" wrap="square" lIns="0" tIns="45720" rIns="91440" bIns="45720" numCol="1" anchor="t" anchorCtr="0" compatLnSpc="1">
            <a:prstTxWarp prst="textNoShape">
              <a:avLst/>
            </a:prstTxWarp>
          </a:bodyPr>
          <a:lstStyle/>
          <a:p>
            <a:r>
              <a:rPr lang="es-CO" dirty="0">
                <a:latin typeface="Arial" charset="0"/>
                <a:ea typeface="Arial" charset="0"/>
                <a:cs typeface="Arial" charset="0"/>
              </a:rPr>
              <a:t>Configuración Básica de Integrator</a:t>
            </a:r>
            <a:endParaRPr lang="es-CO" dirty="0">
              <a:latin typeface="Arial" charset="0"/>
            </a:endParaRPr>
          </a:p>
        </p:txBody>
      </p:sp>
      <p:sp>
        <p:nvSpPr>
          <p:cNvPr id="6" name="Content Placeholder 2"/>
          <p:cNvSpPr>
            <a:spLocks noGrp="1"/>
          </p:cNvSpPr>
          <p:nvPr>
            <p:ph idx="1"/>
          </p:nvPr>
        </p:nvSpPr>
        <p:spPr bwMode="auto">
          <a:xfrm>
            <a:off x="609600" y="1736383"/>
            <a:ext cx="10972800" cy="435428"/>
          </a:xfrm>
          <a:noFill/>
          <a:ln>
            <a:miter lim="800000"/>
            <a:headEnd/>
            <a:tailEnd/>
          </a:ln>
        </p:spPr>
        <p:txBody>
          <a:bodyPr vert="horz" wrap="square" numCol="1" anchor="t" anchorCtr="0" compatLnSpc="1">
            <a:prstTxWarp prst="textNoShape">
              <a:avLst/>
            </a:prstTxWarp>
          </a:bodyPr>
          <a:lstStyle/>
          <a:p>
            <a:pPr marL="0" indent="0" eaLnBrk="1" hangingPunct="1">
              <a:buNone/>
            </a:pPr>
            <a:r>
              <a:rPr lang="es-CO" sz="2400" dirty="0"/>
              <a:t>Valores del Sistema</a:t>
            </a:r>
            <a:endParaRPr lang="es-CO" sz="2000" dirty="0"/>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25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509685279"/>
              </p:ext>
            </p:extLst>
          </p:nvPr>
        </p:nvGraphicFramePr>
        <p:xfrm>
          <a:off x="1712465" y="2323851"/>
          <a:ext cx="7799608" cy="3205657"/>
        </p:xfrm>
        <a:graphic>
          <a:graphicData uri="http://schemas.openxmlformats.org/drawingml/2006/table">
            <a:tbl>
              <a:tblPr firstRow="1" bandRow="1">
                <a:tableStyleId>{5C22544A-7EE6-4342-B048-85BDC9FD1C3A}</a:tableStyleId>
              </a:tblPr>
              <a:tblGrid>
                <a:gridCol w="1806225">
                  <a:extLst>
                    <a:ext uri="{9D8B030D-6E8A-4147-A177-3AD203B41FA5}">
                      <a16:colId xmlns:a16="http://schemas.microsoft.com/office/drawing/2014/main" val="20000"/>
                    </a:ext>
                  </a:extLst>
                </a:gridCol>
                <a:gridCol w="5993383">
                  <a:extLst>
                    <a:ext uri="{9D8B030D-6E8A-4147-A177-3AD203B41FA5}">
                      <a16:colId xmlns:a16="http://schemas.microsoft.com/office/drawing/2014/main" val="20001"/>
                    </a:ext>
                  </a:extLst>
                </a:gridCol>
              </a:tblGrid>
              <a:tr h="457951">
                <a:tc>
                  <a:txBody>
                    <a:bodyPr/>
                    <a:lstStyle/>
                    <a:p>
                      <a:r>
                        <a:rPr lang="es-CO" noProof="0" dirty="0"/>
                        <a:t>Termino</a:t>
                      </a:r>
                    </a:p>
                  </a:txBody>
                  <a:tcPr/>
                </a:tc>
                <a:tc>
                  <a:txBody>
                    <a:bodyPr/>
                    <a:lstStyle/>
                    <a:p>
                      <a:r>
                        <a:rPr lang="es-CO" noProof="0" dirty="0"/>
                        <a:t>Significado</a:t>
                      </a:r>
                    </a:p>
                  </a:txBody>
                  <a:tcPr/>
                </a:tc>
                <a:extLst>
                  <a:ext uri="{0D108BD9-81ED-4DB2-BD59-A6C34878D82A}">
                    <a16:rowId xmlns:a16="http://schemas.microsoft.com/office/drawing/2014/main" val="10000"/>
                  </a:ext>
                </a:extLst>
              </a:tr>
              <a:tr h="457951">
                <a:tc>
                  <a:txBody>
                    <a:bodyPr/>
                    <a:lstStyle/>
                    <a:p>
                      <a:r>
                        <a:rPr lang="es-CO" sz="1200" b="1" kern="1200" baseline="0" noProof="0" dirty="0">
                          <a:solidFill>
                            <a:schemeClr val="dk1"/>
                          </a:solidFill>
                          <a:latin typeface="+mn-lt"/>
                          <a:ea typeface="+mn-ea"/>
                          <a:cs typeface="+mn-cs"/>
                        </a:rPr>
                        <a:t>Nombre del Sistema</a:t>
                      </a:r>
                      <a:endParaRPr lang="es-CO" sz="1200" b="1" noProof="0" dirty="0"/>
                    </a:p>
                  </a:txBody>
                  <a:tcPr/>
                </a:tc>
                <a:tc>
                  <a:txBody>
                    <a:bodyPr/>
                    <a:lstStyle/>
                    <a:p>
                      <a:r>
                        <a:rPr lang="es-CO" sz="1200" kern="1200" baseline="0" noProof="0" dirty="0">
                          <a:solidFill>
                            <a:schemeClr val="dk1"/>
                          </a:solidFill>
                          <a:latin typeface="+mn-lt"/>
                          <a:ea typeface="+mn-ea"/>
                          <a:cs typeface="+mn-cs"/>
                        </a:rPr>
                        <a:t>Nombre lógico del Sistema.</a:t>
                      </a:r>
                      <a:endParaRPr lang="es-CO" sz="1200" noProof="0" dirty="0"/>
                    </a:p>
                  </a:txBody>
                  <a:tcPr/>
                </a:tc>
                <a:extLst>
                  <a:ext uri="{0D108BD9-81ED-4DB2-BD59-A6C34878D82A}">
                    <a16:rowId xmlns:a16="http://schemas.microsoft.com/office/drawing/2014/main" val="10001"/>
                  </a:ext>
                </a:extLst>
              </a:tr>
              <a:tr h="457951">
                <a:tc>
                  <a:txBody>
                    <a:bodyPr/>
                    <a:lstStyle/>
                    <a:p>
                      <a:r>
                        <a:rPr lang="es-CO" sz="1200" b="1" kern="1200" baseline="0" noProof="0" dirty="0">
                          <a:solidFill>
                            <a:schemeClr val="dk1"/>
                          </a:solidFill>
                          <a:latin typeface="+mn-lt"/>
                          <a:ea typeface="+mn-ea"/>
                          <a:cs typeface="+mn-cs"/>
                        </a:rPr>
                        <a:t>Descripción</a:t>
                      </a:r>
                      <a:endParaRPr lang="es-CO" sz="1200" b="1" noProof="0" dirty="0"/>
                    </a:p>
                  </a:txBody>
                  <a:tcPr/>
                </a:tc>
                <a:tc>
                  <a:txBody>
                    <a:bodyPr/>
                    <a:lstStyle/>
                    <a:p>
                      <a:r>
                        <a:rPr lang="es-CO" sz="1200" kern="1200" baseline="0" noProof="0" dirty="0">
                          <a:solidFill>
                            <a:schemeClr val="dk1"/>
                          </a:solidFill>
                          <a:latin typeface="+mn-lt"/>
                          <a:ea typeface="+mn-ea"/>
                          <a:cs typeface="+mn-cs"/>
                        </a:rPr>
                        <a:t>Texto Descriptivo del sistema</a:t>
                      </a:r>
                      <a:endParaRPr lang="es-CO" sz="1200" noProof="0" dirty="0"/>
                    </a:p>
                  </a:txBody>
                  <a:tcPr/>
                </a:tc>
                <a:extLst>
                  <a:ext uri="{0D108BD9-81ED-4DB2-BD59-A6C34878D82A}">
                    <a16:rowId xmlns:a16="http://schemas.microsoft.com/office/drawing/2014/main" val="10002"/>
                  </a:ext>
                </a:extLst>
              </a:tr>
              <a:tr h="457951">
                <a:tc>
                  <a:txBody>
                    <a:bodyPr/>
                    <a:lstStyle/>
                    <a:p>
                      <a:r>
                        <a:rPr lang="es-CO" sz="1200" b="1" noProof="0" dirty="0"/>
                        <a:t>Grupo</a:t>
                      </a:r>
                      <a:r>
                        <a:rPr lang="es-CO" sz="1200" b="1" baseline="0" noProof="0" dirty="0"/>
                        <a:t> del Sistema</a:t>
                      </a:r>
                      <a:endParaRPr lang="es-CO" sz="1200" b="1" noProof="0" dirty="0"/>
                    </a:p>
                  </a:txBody>
                  <a:tcPr/>
                </a:tc>
                <a:tc>
                  <a:txBody>
                    <a:bodyPr/>
                    <a:lstStyle/>
                    <a:p>
                      <a:r>
                        <a:rPr lang="es-CO" sz="1200" noProof="0" dirty="0"/>
                        <a:t>Valor usado</a:t>
                      </a:r>
                      <a:r>
                        <a:rPr lang="es-CO" sz="1200" baseline="0" noProof="0" dirty="0"/>
                        <a:t> para agrupar sistemas relacionados.</a:t>
                      </a:r>
                      <a:endParaRPr lang="es-CO" sz="1200" noProof="0" dirty="0"/>
                    </a:p>
                  </a:txBody>
                  <a:tcPr/>
                </a:tc>
                <a:extLst>
                  <a:ext uri="{0D108BD9-81ED-4DB2-BD59-A6C34878D82A}">
                    <a16:rowId xmlns:a16="http://schemas.microsoft.com/office/drawing/2014/main" val="10003"/>
                  </a:ext>
                </a:extLst>
              </a:tr>
              <a:tr h="457951">
                <a:tc>
                  <a:txBody>
                    <a:bodyPr/>
                    <a:lstStyle/>
                    <a:p>
                      <a:r>
                        <a:rPr lang="es-CO" sz="1200" b="1" noProof="0" dirty="0"/>
                        <a:t>Nombre Original</a:t>
                      </a:r>
                    </a:p>
                  </a:txBody>
                  <a:tcPr/>
                </a:tc>
                <a:tc>
                  <a:txBody>
                    <a:bodyPr/>
                    <a:lstStyle/>
                    <a:p>
                      <a:r>
                        <a:rPr lang="es-CO" sz="1200" noProof="0" dirty="0"/>
                        <a:t>Nombre</a:t>
                      </a:r>
                      <a:r>
                        <a:rPr lang="es-CO" sz="1200" baseline="0" noProof="0" dirty="0"/>
                        <a:t> Interno alternativo para el Sistema.</a:t>
                      </a:r>
                      <a:endParaRPr lang="es-CO" sz="1200" noProof="0" dirty="0"/>
                    </a:p>
                  </a:txBody>
                  <a:tcPr/>
                </a:tc>
                <a:extLst>
                  <a:ext uri="{0D108BD9-81ED-4DB2-BD59-A6C34878D82A}">
                    <a16:rowId xmlns:a16="http://schemas.microsoft.com/office/drawing/2014/main" val="10004"/>
                  </a:ext>
                </a:extLst>
              </a:tr>
              <a:tr h="457951">
                <a:tc>
                  <a:txBody>
                    <a:bodyPr/>
                    <a:lstStyle/>
                    <a:p>
                      <a:r>
                        <a:rPr lang="es-CO" sz="1200" b="1" noProof="0" dirty="0"/>
                        <a:t>Habilitado</a:t>
                      </a:r>
                    </a:p>
                  </a:txBody>
                  <a:tcPr/>
                </a:tc>
                <a:tc>
                  <a:txBody>
                    <a:bodyPr/>
                    <a:lstStyle/>
                    <a:p>
                      <a:r>
                        <a:rPr lang="es-CO" sz="1200" noProof="0" dirty="0"/>
                        <a:t>Una bandera que indica si el Sistema esta habilitado o</a:t>
                      </a:r>
                      <a:r>
                        <a:rPr lang="es-CO" sz="1200" baseline="0" noProof="0" dirty="0"/>
                        <a:t> no.</a:t>
                      </a:r>
                      <a:endParaRPr lang="es-CO" sz="1200" noProof="0" dirty="0"/>
                    </a:p>
                  </a:txBody>
                  <a:tcPr/>
                </a:tc>
                <a:extLst>
                  <a:ext uri="{0D108BD9-81ED-4DB2-BD59-A6C34878D82A}">
                    <a16:rowId xmlns:a16="http://schemas.microsoft.com/office/drawing/2014/main" val="10005"/>
                  </a:ext>
                </a:extLst>
              </a:tr>
              <a:tr h="457951">
                <a:tc>
                  <a:txBody>
                    <a:bodyPr/>
                    <a:lstStyle/>
                    <a:p>
                      <a:r>
                        <a:rPr lang="es-CO" sz="1200" b="1" noProof="0" dirty="0"/>
                        <a:t>Servicio</a:t>
                      </a:r>
                    </a:p>
                  </a:txBody>
                  <a:tcPr/>
                </a:tc>
                <a:tc>
                  <a:txBody>
                    <a:bodyPr/>
                    <a:lstStyle/>
                    <a:p>
                      <a:r>
                        <a:rPr lang="es-CO" sz="1200" noProof="0" dirty="0"/>
                        <a:t>Servicio</a:t>
                      </a:r>
                      <a:r>
                        <a:rPr lang="es-CO" sz="1200" baseline="0" noProof="0" dirty="0"/>
                        <a:t> del Sistema (por ejemplo. http://hostname:port/service)</a:t>
                      </a:r>
                      <a:endParaRPr lang="es-CO" sz="1200" noProof="0" dirty="0"/>
                    </a:p>
                  </a:txBody>
                  <a:tcPr/>
                </a:tc>
                <a:extLst>
                  <a:ext uri="{0D108BD9-81ED-4DB2-BD59-A6C34878D82A}">
                    <a16:rowId xmlns:a16="http://schemas.microsoft.com/office/drawing/2014/main" val="10006"/>
                  </a:ext>
                </a:extLst>
              </a:tr>
            </a:tbl>
          </a:graphicData>
        </a:graphic>
      </p:graphicFrame>
      <p:sp>
        <p:nvSpPr>
          <p:cNvPr id="8" name="TextBox 7"/>
          <p:cNvSpPr txBox="1"/>
          <p:nvPr/>
        </p:nvSpPr>
        <p:spPr>
          <a:xfrm>
            <a:off x="304800" y="1303463"/>
            <a:ext cx="5224507" cy="584775"/>
          </a:xfrm>
          <a:prstGeom prst="rect">
            <a:avLst/>
          </a:prstGeom>
          <a:noFill/>
        </p:spPr>
        <p:txBody>
          <a:bodyPr wrap="none" rtlCol="0">
            <a:spAutoFit/>
          </a:bodyPr>
          <a:lstStyle/>
          <a:p>
            <a:r>
              <a:rPr lang="es-CO" sz="3200" b="1" dirty="0">
                <a:latin typeface="Arial Black" panose="020B0A04020102020204" pitchFamily="34" charset="0"/>
              </a:rPr>
              <a:t>Definición del Sistema</a:t>
            </a:r>
          </a:p>
        </p:txBody>
      </p:sp>
      <p:pic>
        <p:nvPicPr>
          <p:cNvPr id="9" name="object 2"/>
          <p:cNvPicPr/>
          <p:nvPr/>
        </p:nvPicPr>
        <p:blipFill>
          <a:blip r:embed="rId2"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2280868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506366"/>
            <a:ext cx="10972800" cy="685800"/>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Configuración Básica de Integrator</a:t>
            </a:r>
          </a:p>
        </p:txBody>
      </p:sp>
      <p:sp>
        <p:nvSpPr>
          <p:cNvPr id="6" name="Content Placeholder 2"/>
          <p:cNvSpPr>
            <a:spLocks noGrp="1"/>
          </p:cNvSpPr>
          <p:nvPr>
            <p:ph idx="1"/>
          </p:nvPr>
        </p:nvSpPr>
        <p:spPr bwMode="auto">
          <a:xfrm>
            <a:off x="609600" y="1530755"/>
            <a:ext cx="10972800" cy="4754563"/>
          </a:xfrm>
          <a:noFill/>
          <a:ln>
            <a:miter lim="800000"/>
            <a:headEnd/>
            <a:tailEnd/>
          </a:ln>
        </p:spPr>
        <p:txBody>
          <a:bodyPr vert="horz" wrap="square" numCol="1" anchor="t" anchorCtr="0" compatLnSpc="1">
            <a:prstTxWarp prst="textNoShape">
              <a:avLst/>
            </a:prstTxWarp>
          </a:bodyPr>
          <a:lstStyle/>
          <a:p>
            <a:pPr marL="0" indent="0" eaLnBrk="1" hangingPunct="1">
              <a:buNone/>
            </a:pPr>
            <a:r>
              <a:rPr lang="es-CO" sz="2400" dirty="0"/>
              <a:t>Valores del Sistema</a:t>
            </a:r>
            <a:endParaRPr lang="es-CO" sz="2000" dirty="0"/>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26</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364346448"/>
              </p:ext>
            </p:extLst>
          </p:nvPr>
        </p:nvGraphicFramePr>
        <p:xfrm>
          <a:off x="304800" y="1880739"/>
          <a:ext cx="11449665" cy="4328160"/>
        </p:xfrm>
        <a:graphic>
          <a:graphicData uri="http://schemas.openxmlformats.org/drawingml/2006/table">
            <a:tbl>
              <a:tblPr firstRow="1" bandRow="1">
                <a:tableStyleId>{5C22544A-7EE6-4342-B048-85BDC9FD1C3A}</a:tableStyleId>
              </a:tblPr>
              <a:tblGrid>
                <a:gridCol w="2651500">
                  <a:extLst>
                    <a:ext uri="{9D8B030D-6E8A-4147-A177-3AD203B41FA5}">
                      <a16:colId xmlns:a16="http://schemas.microsoft.com/office/drawing/2014/main" val="20000"/>
                    </a:ext>
                  </a:extLst>
                </a:gridCol>
                <a:gridCol w="8798165">
                  <a:extLst>
                    <a:ext uri="{9D8B030D-6E8A-4147-A177-3AD203B41FA5}">
                      <a16:colId xmlns:a16="http://schemas.microsoft.com/office/drawing/2014/main" val="20001"/>
                    </a:ext>
                  </a:extLst>
                </a:gridCol>
              </a:tblGrid>
              <a:tr h="171450">
                <a:tc>
                  <a:txBody>
                    <a:bodyPr/>
                    <a:lstStyle/>
                    <a:p>
                      <a:r>
                        <a:rPr lang="es-CO" noProof="0" dirty="0"/>
                        <a:t>Termino</a:t>
                      </a:r>
                    </a:p>
                  </a:txBody>
                  <a:tcPr/>
                </a:tc>
                <a:tc>
                  <a:txBody>
                    <a:bodyPr/>
                    <a:lstStyle/>
                    <a:p>
                      <a:r>
                        <a:rPr lang="es-CO" noProof="0" dirty="0"/>
                        <a:t>Significado</a:t>
                      </a:r>
                    </a:p>
                  </a:txBody>
                  <a:tcPr/>
                </a:tc>
                <a:extLst>
                  <a:ext uri="{0D108BD9-81ED-4DB2-BD59-A6C34878D82A}">
                    <a16:rowId xmlns:a16="http://schemas.microsoft.com/office/drawing/2014/main" val="10000"/>
                  </a:ext>
                </a:extLst>
              </a:tr>
              <a:tr h="385763">
                <a:tc>
                  <a:txBody>
                    <a:bodyPr/>
                    <a:lstStyle/>
                    <a:p>
                      <a:r>
                        <a:rPr lang="es-CO" sz="1400" b="1" noProof="0" dirty="0"/>
                        <a:t>Indicadores: Ausente – </a:t>
                      </a:r>
                      <a:r>
                        <a:rPr lang="es-CO" sz="1400" b="1" noProof="0" dirty="0" err="1"/>
                        <a:t>Absent</a:t>
                      </a:r>
                      <a:endParaRPr lang="es-CO" sz="1400" b="1" noProof="0" dirty="0"/>
                    </a:p>
                  </a:txBody>
                  <a:tcPr/>
                </a:tc>
                <a:tc>
                  <a:txBody>
                    <a:bodyPr/>
                    <a:lstStyle/>
                    <a:p>
                      <a:r>
                        <a:rPr lang="es-CO" sz="1400" noProof="0" dirty="0"/>
                        <a:t>Un carácter</a:t>
                      </a:r>
                      <a:r>
                        <a:rPr lang="es-CO" sz="1400" baseline="0" noProof="0" dirty="0"/>
                        <a:t> es especificado aquí para indicar ausencia de datos. Por ejemplo, una cadena de estos caracteres en la descarga de un archivo XML desde este Sistema significaría ausencia de datos. Si  el Sistema destino también tiene un indicador de ausencia, Integrator reemplazará  el indicador del Sistema de entrada con el indicador del Sistema destino.  </a:t>
                      </a:r>
                      <a:endParaRPr lang="es-CO" sz="1400" noProof="0" dirty="0"/>
                    </a:p>
                  </a:txBody>
                  <a:tcPr/>
                </a:tc>
                <a:extLst>
                  <a:ext uri="{0D108BD9-81ED-4DB2-BD59-A6C34878D82A}">
                    <a16:rowId xmlns:a16="http://schemas.microsoft.com/office/drawing/2014/main" val="10001"/>
                  </a:ext>
                </a:extLst>
              </a:tr>
              <a:tr h="385763">
                <a:tc>
                  <a:txBody>
                    <a:bodyPr/>
                    <a:lstStyle/>
                    <a:p>
                      <a:r>
                        <a:rPr lang="es-CO" sz="1400" b="1" noProof="0" dirty="0" err="1"/>
                        <a:t>Indicatores</a:t>
                      </a:r>
                      <a:r>
                        <a:rPr lang="es-CO" sz="1400" b="1" noProof="0" dirty="0"/>
                        <a:t>: Nulo-</a:t>
                      </a:r>
                      <a:r>
                        <a:rPr lang="es-CO" sz="1400" b="1" noProof="0" dirty="0" err="1"/>
                        <a:t>Null</a:t>
                      </a:r>
                      <a:endParaRPr lang="es-CO" sz="1400" b="1" noProof="0" dirty="0"/>
                    </a:p>
                  </a:txBody>
                  <a:tcPr/>
                </a:tc>
                <a:tc>
                  <a:txBody>
                    <a:bodyPr/>
                    <a:lstStyle/>
                    <a:p>
                      <a:r>
                        <a:rPr lang="es-CO" sz="1400" noProof="0" dirty="0"/>
                        <a:t>Un carácter es especificado</a:t>
                      </a:r>
                      <a:r>
                        <a:rPr lang="es-CO" sz="1400" baseline="0" noProof="0" dirty="0"/>
                        <a:t> aquí para indicar datos nulos.  Por ejemplo, una cadena de éstos caracteres  en la descarga de un archivo XML desde este sistema significaría  datos nulos. Si el sistema destino también tiene un indicador de nulos, Integrator  reemplazará el indicador del Sistema de entrada con el indicador del sistema Destino.</a:t>
                      </a:r>
                      <a:endParaRPr lang="es-CO" sz="1400" noProof="0" dirty="0"/>
                    </a:p>
                  </a:txBody>
                  <a:tcPr/>
                </a:tc>
                <a:extLst>
                  <a:ext uri="{0D108BD9-81ED-4DB2-BD59-A6C34878D82A}">
                    <a16:rowId xmlns:a16="http://schemas.microsoft.com/office/drawing/2014/main" val="10002"/>
                  </a:ext>
                </a:extLst>
              </a:tr>
              <a:tr h="3000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400" b="1" noProof="0" dirty="0" err="1"/>
                        <a:t>Indicatores:Sin</a:t>
                      </a:r>
                      <a:r>
                        <a:rPr lang="es-CO" sz="1400" b="1" baseline="0" noProof="0" dirty="0"/>
                        <a:t> Cambio-</a:t>
                      </a:r>
                      <a:r>
                        <a:rPr lang="es-CO" sz="1400" b="1" noProof="0" dirty="0"/>
                        <a:t>No</a:t>
                      </a:r>
                      <a:r>
                        <a:rPr lang="es-CO" sz="1400" b="1" baseline="0" noProof="0" dirty="0"/>
                        <a:t> </a:t>
                      </a:r>
                      <a:r>
                        <a:rPr lang="es-CO" sz="1400" b="1" baseline="0" noProof="0" dirty="0" err="1"/>
                        <a:t>Change</a:t>
                      </a:r>
                      <a:endParaRPr lang="es-CO" sz="1400" b="1" noProof="0" dirty="0"/>
                    </a:p>
                    <a:p>
                      <a:pPr marL="0" marR="0" indent="0" algn="l" defTabSz="914400" rtl="0" eaLnBrk="1" fontAlgn="auto" latinLnBrk="0" hangingPunct="1">
                        <a:lnSpc>
                          <a:spcPct val="100000"/>
                        </a:lnSpc>
                        <a:spcBef>
                          <a:spcPts val="0"/>
                        </a:spcBef>
                        <a:spcAft>
                          <a:spcPts val="0"/>
                        </a:spcAft>
                        <a:buClrTx/>
                        <a:buSzTx/>
                        <a:buFontTx/>
                        <a:buNone/>
                        <a:tabLst/>
                        <a:defRPr/>
                      </a:pPr>
                      <a:endParaRPr lang="es-CO" sz="1400" b="1"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400" noProof="0" dirty="0"/>
                        <a:t>Un carácter es especificado aquí para indicar que una cadena de  caracteres no</a:t>
                      </a:r>
                      <a:r>
                        <a:rPr lang="es-CO" sz="1400" baseline="0" noProof="0" dirty="0"/>
                        <a:t> debe ser cambiada. Por ejemplo una cadena de estos caracteres en la descarga de un archivo XML desde este sistema indica una cadena que no debe ser cambiada.</a:t>
                      </a:r>
                      <a:endParaRPr lang="es-CO" sz="1400" noProof="0" dirty="0"/>
                    </a:p>
                  </a:txBody>
                  <a:tcPr/>
                </a:tc>
                <a:extLst>
                  <a:ext uri="{0D108BD9-81ED-4DB2-BD59-A6C34878D82A}">
                    <a16:rowId xmlns:a16="http://schemas.microsoft.com/office/drawing/2014/main" val="10003"/>
                  </a:ext>
                </a:extLst>
              </a:tr>
              <a:tr h="2143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400" b="1" noProof="0" dirty="0"/>
                        <a:t>Delimitador de Salto de Línea -EOL</a:t>
                      </a:r>
                      <a:r>
                        <a:rPr lang="es-CO" sz="1400" b="1" baseline="0" noProof="0" dirty="0"/>
                        <a:t> </a:t>
                      </a:r>
                      <a:r>
                        <a:rPr lang="es-CO" sz="1400" b="1" baseline="0" noProof="0" dirty="0" err="1"/>
                        <a:t>Delimiter</a:t>
                      </a:r>
                      <a:r>
                        <a:rPr lang="es-CO" sz="1400" b="1" baseline="0" noProof="0" dirty="0"/>
                        <a:t>: Unix (LF)</a:t>
                      </a:r>
                      <a:endParaRPr lang="es-CO" sz="1400" b="1"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400" noProof="0" dirty="0"/>
                        <a:t>Usado para especificar</a:t>
                      </a:r>
                      <a:r>
                        <a:rPr lang="es-CO" sz="1400" baseline="0" noProof="0" dirty="0"/>
                        <a:t> el carácter de fin de línea para los archivos no-XML. Esta opción indica un carácter de fin de línea para Unix.</a:t>
                      </a:r>
                      <a:endParaRPr lang="es-CO" sz="1400" noProof="0" dirty="0"/>
                    </a:p>
                  </a:txBody>
                  <a:tcPr/>
                </a:tc>
                <a:extLst>
                  <a:ext uri="{0D108BD9-81ED-4DB2-BD59-A6C34878D82A}">
                    <a16:rowId xmlns:a16="http://schemas.microsoft.com/office/drawing/2014/main" val="10004"/>
                  </a:ext>
                </a:extLst>
              </a:tr>
              <a:tr h="3000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400" b="1" noProof="0" dirty="0"/>
                        <a:t>Delimitador de Salto de Línea </a:t>
                      </a:r>
                      <a:r>
                        <a:rPr lang="es-CO" sz="1400" b="1" baseline="0" noProof="0" dirty="0"/>
                        <a:t>: </a:t>
                      </a:r>
                      <a:r>
                        <a:rPr lang="es-CO" sz="1400" b="1" noProof="0" dirty="0"/>
                        <a:t>Windows (LF/CR)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400" noProof="0" dirty="0"/>
                        <a:t>Usado</a:t>
                      </a:r>
                      <a:r>
                        <a:rPr lang="es-CO" sz="1400" baseline="0" noProof="0" dirty="0"/>
                        <a:t> para especificar el carácter de fin de línea para los archivos no –XML. Esta opción indica un carácter de fin de línea para Windows.</a:t>
                      </a:r>
                      <a:endParaRPr lang="es-CO" sz="1400" noProof="0" dirty="0"/>
                    </a:p>
                  </a:txBody>
                  <a:tcPr/>
                </a:tc>
                <a:extLst>
                  <a:ext uri="{0D108BD9-81ED-4DB2-BD59-A6C34878D82A}">
                    <a16:rowId xmlns:a16="http://schemas.microsoft.com/office/drawing/2014/main" val="10005"/>
                  </a:ext>
                </a:extLst>
              </a:tr>
              <a:tr h="3000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400" b="1" noProof="0" dirty="0"/>
                        <a:t>Delimitador de Salto de Línea </a:t>
                      </a:r>
                      <a:r>
                        <a:rPr lang="es-CO" sz="1400" b="1" baseline="0" noProof="0" dirty="0"/>
                        <a:t>: </a:t>
                      </a:r>
                      <a:r>
                        <a:rPr lang="es-CO" sz="1400" b="1" noProof="0" dirty="0"/>
                        <a:t>Otro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400" noProof="0" dirty="0"/>
                        <a:t>Usado</a:t>
                      </a:r>
                      <a:r>
                        <a:rPr lang="es-CO" sz="1400" baseline="0" noProof="0" dirty="0"/>
                        <a:t> para especificar el carácter de fin de línea para los archivos no –XML. Esta opción indica otro carácter de fin de línea- los caracteres son especificados en la caja de texto bajo la opción.</a:t>
                      </a:r>
                      <a:endParaRPr lang="es-CO" sz="1400" noProof="0" dirty="0"/>
                    </a:p>
                  </a:txBody>
                  <a:tcPr/>
                </a:tc>
                <a:extLst>
                  <a:ext uri="{0D108BD9-81ED-4DB2-BD59-A6C34878D82A}">
                    <a16:rowId xmlns:a16="http://schemas.microsoft.com/office/drawing/2014/main" val="10006"/>
                  </a:ext>
                </a:extLst>
              </a:tr>
            </a:tbl>
          </a:graphicData>
        </a:graphic>
      </p:graphicFrame>
      <p:sp>
        <p:nvSpPr>
          <p:cNvPr id="7" name="TextBox 6"/>
          <p:cNvSpPr txBox="1"/>
          <p:nvPr/>
        </p:nvSpPr>
        <p:spPr>
          <a:xfrm>
            <a:off x="304800" y="1096699"/>
            <a:ext cx="5224507" cy="584775"/>
          </a:xfrm>
          <a:prstGeom prst="rect">
            <a:avLst/>
          </a:prstGeom>
          <a:noFill/>
        </p:spPr>
        <p:txBody>
          <a:bodyPr wrap="none" rtlCol="0">
            <a:spAutoFit/>
          </a:bodyPr>
          <a:lstStyle/>
          <a:p>
            <a:r>
              <a:rPr lang="es-CO" sz="3200" b="1" dirty="0">
                <a:latin typeface="Arial Black" panose="020B0A04020102020204" pitchFamily="34" charset="0"/>
              </a:rPr>
              <a:t>Definición del Sistema</a:t>
            </a:r>
          </a:p>
        </p:txBody>
      </p:sp>
      <p:pic>
        <p:nvPicPr>
          <p:cNvPr id="9" name="object 2"/>
          <p:cNvPicPr/>
          <p:nvPr/>
        </p:nvPicPr>
        <p:blipFill>
          <a:blip r:embed="rId2"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3997289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576331"/>
            <a:ext cx="10972800" cy="685800"/>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Configuración Básica de Integrator</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27</a:t>
            </a:fld>
            <a:endParaRPr lang="en-US"/>
          </a:p>
        </p:txBody>
      </p:sp>
      <p:sp>
        <p:nvSpPr>
          <p:cNvPr id="7" name="TextBox 6"/>
          <p:cNvSpPr txBox="1"/>
          <p:nvPr/>
        </p:nvSpPr>
        <p:spPr>
          <a:xfrm>
            <a:off x="304800" y="1315638"/>
            <a:ext cx="5224507" cy="584775"/>
          </a:xfrm>
          <a:prstGeom prst="rect">
            <a:avLst/>
          </a:prstGeom>
          <a:noFill/>
        </p:spPr>
        <p:txBody>
          <a:bodyPr wrap="none" rtlCol="0">
            <a:spAutoFit/>
          </a:bodyPr>
          <a:lstStyle/>
          <a:p>
            <a:r>
              <a:rPr lang="es-CO" sz="3200" b="1" dirty="0">
                <a:latin typeface="Arial Black" panose="020B0A04020102020204" pitchFamily="34" charset="0"/>
              </a:rPr>
              <a:t>Definición del Sistema</a:t>
            </a:r>
          </a:p>
        </p:txBody>
      </p:sp>
      <p:pic>
        <p:nvPicPr>
          <p:cNvPr id="2" name="Imagen 1"/>
          <p:cNvPicPr>
            <a:picLocks noChangeAspect="1"/>
          </p:cNvPicPr>
          <p:nvPr/>
        </p:nvPicPr>
        <p:blipFill>
          <a:blip r:embed="rId3"/>
          <a:stretch>
            <a:fillRect/>
          </a:stretch>
        </p:blipFill>
        <p:spPr>
          <a:xfrm>
            <a:off x="609600" y="1900413"/>
            <a:ext cx="10206438" cy="4377029"/>
          </a:xfrm>
          <a:prstGeom prst="rect">
            <a:avLst/>
          </a:prstGeom>
        </p:spPr>
      </p:pic>
      <p:pic>
        <p:nvPicPr>
          <p:cNvPr id="6" name="object 2"/>
          <p:cNvPicPr/>
          <p:nvPr/>
        </p:nvPicPr>
        <p:blipFill>
          <a:blip r:embed="rId4"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788179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563450"/>
            <a:ext cx="10972800" cy="685800"/>
          </a:xfrm>
          <a:noFill/>
          <a:ln>
            <a:miter lim="800000"/>
            <a:headEnd/>
            <a:tailEnd/>
          </a:ln>
        </p:spPr>
        <p:txBody>
          <a:bodyPr vert="horz" wrap="square" lIns="0" tIns="45720" rIns="91440" bIns="45720" numCol="1" anchor="t" anchorCtr="0" compatLnSpc="1">
            <a:prstTxWarp prst="textNoShape">
              <a:avLst/>
            </a:prstTxWarp>
          </a:bodyPr>
          <a:lstStyle/>
          <a:p>
            <a:r>
              <a:rPr lang="es-CO" dirty="0">
                <a:latin typeface="Arial" charset="0"/>
              </a:rPr>
              <a:t>Configuración Básica de Integrator</a:t>
            </a:r>
          </a:p>
        </p:txBody>
      </p:sp>
      <p:sp>
        <p:nvSpPr>
          <p:cNvPr id="13315" name="Content Placeholder 2"/>
          <p:cNvSpPr>
            <a:spLocks noGrp="1"/>
          </p:cNvSpPr>
          <p:nvPr>
            <p:ph idx="1"/>
          </p:nvPr>
        </p:nvSpPr>
        <p:spPr bwMode="auto">
          <a:xfrm>
            <a:off x="443248" y="2103437"/>
            <a:ext cx="10972800" cy="4754563"/>
          </a:xfrm>
          <a:noFill/>
          <a:ln>
            <a:miter lim="800000"/>
            <a:headEnd/>
            <a:tailEnd/>
          </a:ln>
        </p:spPr>
        <p:txBody>
          <a:bodyPr vert="horz" wrap="square" numCol="1" anchor="t" anchorCtr="0" compatLnSpc="1">
            <a:prstTxWarp prst="textNoShape">
              <a:avLst/>
            </a:prstTxWarp>
          </a:bodyPr>
          <a:lstStyle/>
          <a:p>
            <a:pPr marL="0" indent="0">
              <a:buNone/>
            </a:pPr>
            <a:r>
              <a:rPr lang="es-CO" sz="2800" b="1" u="sng" dirty="0"/>
              <a:t>Pestaña de Orden de Identificación de los IFD de Entrada</a:t>
            </a:r>
          </a:p>
          <a:p>
            <a:r>
              <a:rPr lang="es-CO" dirty="0"/>
              <a:t>Esta pestaña muestra que </a:t>
            </a:r>
            <a:r>
              <a:rPr lang="es-CO" dirty="0" err="1"/>
              <a:t>IFDs</a:t>
            </a:r>
            <a:r>
              <a:rPr lang="es-CO" dirty="0"/>
              <a:t> serán asignados al sistema y la prioridad para identificar los IFDS cuando procesa un descarga. </a:t>
            </a:r>
          </a:p>
          <a:p>
            <a:pPr lvl="1"/>
            <a:r>
              <a:rPr lang="es-CO" sz="2400" dirty="0"/>
              <a:t>Desde esta pestaña, las flechas arriba o abajo en la sección inferior derecha del formulario pueden ser usadas para cambiar el orden de la prioridad de identificación.</a:t>
            </a:r>
          </a:p>
          <a:p>
            <a:pPr lvl="1"/>
            <a:r>
              <a:rPr lang="es-CO" sz="2400" dirty="0"/>
              <a:t>Los </a:t>
            </a:r>
            <a:r>
              <a:rPr lang="es-CO" sz="2400" dirty="0" err="1"/>
              <a:t>IFDs</a:t>
            </a:r>
            <a:r>
              <a:rPr lang="es-CO" sz="2400" dirty="0"/>
              <a:t> de Entrada son asignados al Sistema en la Pantalla “Mantenimiento de </a:t>
            </a:r>
            <a:r>
              <a:rPr lang="es-CO" sz="2400" dirty="0" err="1"/>
              <a:t>IFDs</a:t>
            </a:r>
            <a:r>
              <a:rPr lang="es-CO" sz="2400" dirty="0"/>
              <a:t> Entrante- </a:t>
            </a:r>
            <a:r>
              <a:rPr lang="es-CO" sz="2400" dirty="0" err="1"/>
              <a:t>Inbound</a:t>
            </a:r>
            <a:r>
              <a:rPr lang="es-CO" sz="2400" dirty="0"/>
              <a:t> IFD </a:t>
            </a:r>
            <a:r>
              <a:rPr lang="es-CO" sz="2400" dirty="0" err="1"/>
              <a:t>Maintenance</a:t>
            </a:r>
            <a:r>
              <a:rPr lang="es-CO" sz="2400" dirty="0"/>
              <a:t> ” y no pueden ser asignadas o removidas desde esta forma.</a:t>
            </a:r>
          </a:p>
          <a:p>
            <a:pPr lvl="1"/>
            <a:r>
              <a:rPr lang="es-CO" sz="2400" dirty="0"/>
              <a:t>El número de indicador menor es identificado antes que un número de indicador mayor.</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28</a:t>
            </a:fld>
            <a:endParaRPr lang="en-US"/>
          </a:p>
        </p:txBody>
      </p:sp>
      <p:sp>
        <p:nvSpPr>
          <p:cNvPr id="5" name="TextBox 4"/>
          <p:cNvSpPr txBox="1"/>
          <p:nvPr/>
        </p:nvSpPr>
        <p:spPr>
          <a:xfrm>
            <a:off x="304800" y="1518662"/>
            <a:ext cx="5224507" cy="584775"/>
          </a:xfrm>
          <a:prstGeom prst="rect">
            <a:avLst/>
          </a:prstGeom>
          <a:noFill/>
        </p:spPr>
        <p:txBody>
          <a:bodyPr wrap="none" rtlCol="0">
            <a:spAutoFit/>
          </a:bodyPr>
          <a:lstStyle/>
          <a:p>
            <a:r>
              <a:rPr lang="es-CO" sz="3200" b="1" dirty="0">
                <a:latin typeface="Arial Black" panose="020B0A04020102020204" pitchFamily="34" charset="0"/>
              </a:rPr>
              <a:t>Definición del Sistema</a:t>
            </a:r>
          </a:p>
        </p:txBody>
      </p:sp>
      <p:pic>
        <p:nvPicPr>
          <p:cNvPr id="6" name="object 2"/>
          <p:cNvPicPr/>
          <p:nvPr/>
        </p:nvPicPr>
        <p:blipFill>
          <a:blip r:embed="rId2"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375305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bwMode="auto">
          <a:xfrm>
            <a:off x="468086" y="1781176"/>
            <a:ext cx="10972800" cy="4282168"/>
          </a:xfrm>
          <a:noFill/>
          <a:ln>
            <a:miter lim="800000"/>
            <a:headEnd/>
            <a:tailEnd/>
          </a:ln>
        </p:spPr>
        <p:txBody>
          <a:bodyPr vert="horz" wrap="square" numCol="1" anchor="t" anchorCtr="0" compatLnSpc="1">
            <a:prstTxWarp prst="textNoShape">
              <a:avLst/>
            </a:prstTxWarp>
          </a:bodyPr>
          <a:lstStyle/>
          <a:p>
            <a:pPr eaLnBrk="1" hangingPunct="1"/>
            <a:r>
              <a:rPr lang="es-CO" sz="2400" dirty="0"/>
              <a:t>Los Métodos de Comunicación definen la manera en que los datos son enviados o recibidos por un Sistema.</a:t>
            </a:r>
          </a:p>
          <a:p>
            <a:pPr eaLnBrk="1" hangingPunct="1"/>
            <a:r>
              <a:rPr lang="es-CO" sz="2400" dirty="0"/>
              <a:t>El Modo de Comunicación Puede ser:</a:t>
            </a:r>
          </a:p>
          <a:p>
            <a:pPr lvl="1" eaLnBrk="1" hangingPunct="1"/>
            <a:r>
              <a:rPr lang="es-CO" sz="2000" dirty="0"/>
              <a:t>Asíncrono.</a:t>
            </a:r>
          </a:p>
          <a:p>
            <a:pPr lvl="1" eaLnBrk="1" hangingPunct="1"/>
            <a:r>
              <a:rPr lang="es-CO" sz="2000" dirty="0"/>
              <a:t>Síncrono.</a:t>
            </a:r>
          </a:p>
          <a:p>
            <a:pPr lvl="1" eaLnBrk="1" hangingPunct="1"/>
            <a:r>
              <a:rPr lang="es-CO" sz="2000" dirty="0"/>
              <a:t>Síncrono Excepto Envío.</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29</a:t>
            </a:fld>
            <a:endParaRPr lang="en-US"/>
          </a:p>
        </p:txBody>
      </p:sp>
      <p:pic>
        <p:nvPicPr>
          <p:cNvPr id="2" name="Picture 2"/>
          <p:cNvPicPr>
            <a:picLocks noChangeAspect="1" noChangeArrowheads="1"/>
          </p:cNvPicPr>
          <p:nvPr/>
        </p:nvPicPr>
        <p:blipFill>
          <a:blip r:embed="rId2"/>
          <a:srcRect/>
          <a:stretch>
            <a:fillRect/>
          </a:stretch>
        </p:blipFill>
        <p:spPr bwMode="auto">
          <a:xfrm>
            <a:off x="11140622" y="1099003"/>
            <a:ext cx="768350" cy="768350"/>
          </a:xfrm>
          <a:prstGeom prst="rect">
            <a:avLst/>
          </a:prstGeom>
          <a:noFill/>
          <a:ln w="9525">
            <a:noFill/>
            <a:miter lim="800000"/>
            <a:headEnd/>
            <a:tailEnd/>
          </a:ln>
          <a:effectLst/>
        </p:spPr>
      </p:pic>
      <p:sp>
        <p:nvSpPr>
          <p:cNvPr id="6" name="Title 1"/>
          <p:cNvSpPr txBox="1">
            <a:spLocks/>
          </p:cNvSpPr>
          <p:nvPr/>
        </p:nvSpPr>
        <p:spPr bwMode="auto">
          <a:xfrm>
            <a:off x="468086" y="212725"/>
            <a:ext cx="8795657" cy="685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Configuración Básica de Integrator</a:t>
            </a:r>
          </a:p>
        </p:txBody>
      </p:sp>
      <p:sp>
        <p:nvSpPr>
          <p:cNvPr id="8" name="TextBox 7"/>
          <p:cNvSpPr txBox="1"/>
          <p:nvPr/>
        </p:nvSpPr>
        <p:spPr>
          <a:xfrm>
            <a:off x="304800" y="995869"/>
            <a:ext cx="5867312" cy="584775"/>
          </a:xfrm>
          <a:prstGeom prst="rect">
            <a:avLst/>
          </a:prstGeom>
          <a:noFill/>
        </p:spPr>
        <p:txBody>
          <a:bodyPr wrap="none" rtlCol="0">
            <a:spAutoFit/>
          </a:bodyPr>
          <a:lstStyle/>
          <a:p>
            <a:r>
              <a:rPr lang="es-CO" sz="3200" b="1" dirty="0">
                <a:latin typeface="Arial Black" panose="020B0A04020102020204" pitchFamily="34" charset="0"/>
              </a:rPr>
              <a:t>Método de Comunicación</a:t>
            </a:r>
          </a:p>
        </p:txBody>
      </p:sp>
      <p:pic>
        <p:nvPicPr>
          <p:cNvPr id="7" name="object 2"/>
          <p:cNvPicPr/>
          <p:nvPr/>
        </p:nvPicPr>
        <p:blipFill>
          <a:blip r:embed="rId3" cstate="print"/>
          <a:stretch>
            <a:fillRect/>
          </a:stretch>
        </p:blipFill>
        <p:spPr>
          <a:xfrm>
            <a:off x="10033800" y="0"/>
            <a:ext cx="2006600" cy="820420"/>
          </a:xfrm>
          <a:prstGeom prst="rect">
            <a:avLst/>
          </a:prstGeom>
        </p:spPr>
      </p:pic>
    </p:spTree>
    <p:extLst>
      <p:ext uri="{BB962C8B-B14F-4D97-AF65-F5344CB8AC3E}">
        <p14:creationId xmlns:p14="http://schemas.microsoft.com/office/powerpoint/2010/main" val="410925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788092"/>
            <a:ext cx="10972800" cy="685800"/>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t>Agenda</a:t>
            </a:r>
          </a:p>
        </p:txBody>
      </p:sp>
      <p:sp>
        <p:nvSpPr>
          <p:cNvPr id="13315" name="Content Placeholder 2"/>
          <p:cNvSpPr>
            <a:spLocks noGrp="1"/>
          </p:cNvSpPr>
          <p:nvPr>
            <p:ph idx="1"/>
          </p:nvPr>
        </p:nvSpPr>
        <p:spPr bwMode="auto">
          <a:xfrm>
            <a:off x="609600" y="2060620"/>
            <a:ext cx="10972800" cy="4065544"/>
          </a:xfrm>
          <a:noFill/>
          <a:ln>
            <a:miter lim="800000"/>
            <a:headEnd/>
            <a:tailEnd/>
          </a:ln>
        </p:spPr>
        <p:txBody>
          <a:bodyPr vert="horz" wrap="square" numCol="1" anchor="t" anchorCtr="0" compatLnSpc="1">
            <a:prstTxWarp prst="textNoShape">
              <a:avLst/>
            </a:prstTxWarp>
          </a:bodyPr>
          <a:lstStyle/>
          <a:p>
            <a:pPr>
              <a:lnSpc>
                <a:spcPts val="2600"/>
              </a:lnSpc>
              <a:buFont typeface="Arial" charset="0"/>
              <a:buChar char="•"/>
            </a:pPr>
            <a:r>
              <a:rPr lang="es-CO" sz="2400" dirty="0">
                <a:latin typeface="Arial" charset="0"/>
                <a:ea typeface="Arial" charset="0"/>
                <a:cs typeface="Arial" charset="0"/>
              </a:rPr>
              <a:t>Integrator: Introducción</a:t>
            </a:r>
          </a:p>
          <a:p>
            <a:pPr>
              <a:lnSpc>
                <a:spcPts val="2600"/>
              </a:lnSpc>
              <a:buFont typeface="Arial" charset="0"/>
              <a:buChar char="•"/>
            </a:pPr>
            <a:r>
              <a:rPr lang="es-CO" dirty="0">
                <a:latin typeface="Arial" charset="0"/>
                <a:ea typeface="Arial" charset="0"/>
                <a:cs typeface="Arial" charset="0"/>
              </a:rPr>
              <a:t>Uso de Integrator</a:t>
            </a:r>
            <a:endParaRPr lang="es-CO" sz="2400" dirty="0">
              <a:latin typeface="Arial" charset="0"/>
              <a:ea typeface="Arial" charset="0"/>
              <a:cs typeface="Arial" charset="0"/>
            </a:endParaRPr>
          </a:p>
          <a:p>
            <a:pPr>
              <a:lnSpc>
                <a:spcPts val="2600"/>
              </a:lnSpc>
              <a:buFont typeface="Arial" charset="0"/>
              <a:buChar char="•"/>
            </a:pPr>
            <a:r>
              <a:rPr lang="es-CO" sz="2400" dirty="0">
                <a:latin typeface="Arial" charset="0"/>
                <a:ea typeface="Arial" charset="0"/>
                <a:cs typeface="Arial" charset="0"/>
              </a:rPr>
              <a:t>Terminología Básica y Conceptos</a:t>
            </a:r>
          </a:p>
          <a:p>
            <a:pPr>
              <a:lnSpc>
                <a:spcPts val="2600"/>
              </a:lnSpc>
              <a:buFont typeface="Arial" charset="0"/>
              <a:buChar char="•"/>
            </a:pPr>
            <a:r>
              <a:rPr lang="es-CO" dirty="0">
                <a:latin typeface="Arial" charset="0"/>
                <a:ea typeface="Arial" charset="0"/>
                <a:cs typeface="Arial" charset="0"/>
              </a:rPr>
              <a:t>Exploración del GUI</a:t>
            </a:r>
          </a:p>
          <a:p>
            <a:pPr>
              <a:lnSpc>
                <a:spcPts val="2600"/>
              </a:lnSpc>
              <a:buFont typeface="Arial" charset="0"/>
              <a:buChar char="•"/>
            </a:pPr>
            <a:r>
              <a:rPr lang="es-CO" sz="2400" dirty="0">
                <a:latin typeface="Arial" charset="0"/>
                <a:ea typeface="Arial" charset="0"/>
                <a:cs typeface="Arial" charset="0"/>
              </a:rPr>
              <a:t>Configuración Básica de Integrator</a:t>
            </a:r>
          </a:p>
          <a:p>
            <a:pPr lvl="1">
              <a:lnSpc>
                <a:spcPts val="2600"/>
              </a:lnSpc>
              <a:buFont typeface="Arial" charset="0"/>
              <a:buChar char="•"/>
            </a:pPr>
            <a:r>
              <a:rPr lang="es-CO" sz="2000" dirty="0">
                <a:latin typeface="Arial" charset="0"/>
                <a:ea typeface="Arial" charset="0"/>
                <a:cs typeface="Arial" charset="0"/>
              </a:rPr>
              <a:t>Configuración de los sistemas de comunicación</a:t>
            </a:r>
          </a:p>
          <a:p>
            <a:pPr lvl="1">
              <a:lnSpc>
                <a:spcPts val="2600"/>
              </a:lnSpc>
              <a:buFont typeface="Arial" charset="0"/>
              <a:buChar char="•"/>
            </a:pPr>
            <a:r>
              <a:rPr lang="es-CO" sz="2000" dirty="0">
                <a:latin typeface="Arial" charset="0"/>
                <a:ea typeface="Arial" charset="0"/>
                <a:cs typeface="Arial" charset="0"/>
              </a:rPr>
              <a:t>Transacciones de Entrada Y Salida</a:t>
            </a:r>
          </a:p>
          <a:p>
            <a:pPr lvl="1">
              <a:lnSpc>
                <a:spcPts val="2600"/>
              </a:lnSpc>
              <a:buFont typeface="Arial" charset="0"/>
              <a:buChar char="•"/>
            </a:pPr>
            <a:r>
              <a:rPr lang="es-CO" dirty="0">
                <a:latin typeface="Arial" charset="0"/>
                <a:ea typeface="Arial" charset="0"/>
                <a:cs typeface="Arial" charset="0"/>
              </a:rPr>
              <a:t>Procesos MOCA - Algoritmos</a:t>
            </a:r>
            <a:endParaRPr lang="es-CO" sz="2000" dirty="0">
              <a:latin typeface="Arial" charset="0"/>
              <a:ea typeface="Arial" charset="0"/>
              <a:cs typeface="Arial" charset="0"/>
            </a:endParaRPr>
          </a:p>
          <a:p>
            <a:pPr>
              <a:lnSpc>
                <a:spcPts val="2600"/>
              </a:lnSpc>
              <a:buFont typeface="Arial" charset="0"/>
              <a:buChar char="•"/>
            </a:pPr>
            <a:r>
              <a:rPr lang="es-CO" dirty="0">
                <a:latin typeface="Arial" charset="0"/>
                <a:ea typeface="Arial" charset="0"/>
                <a:cs typeface="Arial" charset="0"/>
              </a:rPr>
              <a:t>Solución de Problemas</a:t>
            </a:r>
          </a:p>
          <a:p>
            <a:pPr>
              <a:lnSpc>
                <a:spcPts val="2600"/>
              </a:lnSpc>
              <a:buFont typeface="Arial" charset="0"/>
              <a:buChar char="•"/>
            </a:pPr>
            <a:r>
              <a:rPr lang="es-CO" dirty="0">
                <a:latin typeface="Arial" charset="0"/>
                <a:ea typeface="Arial" charset="0"/>
                <a:cs typeface="Arial" charset="0"/>
              </a:rPr>
              <a:t>Tareas</a:t>
            </a:r>
          </a:p>
          <a:p>
            <a:pPr>
              <a:lnSpc>
                <a:spcPts val="2600"/>
              </a:lnSpc>
              <a:buFont typeface="Arial" charset="0"/>
              <a:buChar char="•"/>
            </a:pPr>
            <a:r>
              <a:rPr lang="es-CO" dirty="0" err="1">
                <a:latin typeface="Arial" charset="0"/>
                <a:ea typeface="Arial" charset="0"/>
                <a:cs typeface="Arial" charset="0"/>
              </a:rPr>
              <a:t>Purge</a:t>
            </a:r>
            <a:endParaRPr lang="es-CO" dirty="0">
              <a:latin typeface="Arial" charset="0"/>
              <a:ea typeface="Arial" charset="0"/>
              <a:cs typeface="Arial" charset="0"/>
            </a:endParaRPr>
          </a:p>
          <a:p>
            <a:pPr eaLnBrk="1" hangingPunct="1">
              <a:buFont typeface="Arial" charset="0"/>
              <a:buChar char="•"/>
            </a:pPr>
            <a:endParaRPr lang="es-CO" dirty="0">
              <a:latin typeface="Arial" charset="0"/>
              <a:ea typeface="Arial" charset="0"/>
              <a:cs typeface="Arial" charset="0"/>
            </a:endParaRPr>
          </a:p>
          <a:p>
            <a:pPr eaLnBrk="1" hangingPunct="1">
              <a:buFont typeface="Arial" charset="0"/>
              <a:buChar char="•"/>
            </a:pPr>
            <a:endParaRPr lang="es-CO" dirty="0">
              <a:latin typeface="Arial" charset="0"/>
              <a:ea typeface="Arial" charset="0"/>
              <a:cs typeface="Arial" charset="0"/>
            </a:endParaRPr>
          </a:p>
          <a:p>
            <a:pPr eaLnBrk="1" hangingPunct="1">
              <a:buFont typeface="Arial" charset="0"/>
              <a:buChar char="•"/>
            </a:pPr>
            <a:endParaRPr lang="es-CO" dirty="0">
              <a:latin typeface="Arial" charset="0"/>
              <a:ea typeface="Arial" charset="0"/>
              <a:cs typeface="Arial" charset="0"/>
            </a:endParaRPr>
          </a:p>
          <a:p>
            <a:pPr eaLnBrk="1" hangingPunct="1">
              <a:buFont typeface="Arial" charset="0"/>
              <a:buChar char="•"/>
            </a:pPr>
            <a:endParaRPr lang="es-CO" dirty="0">
              <a:latin typeface="Arial" charset="0"/>
              <a:ea typeface="Arial" charset="0"/>
              <a:cs typeface="Arial" charset="0"/>
            </a:endParaRPr>
          </a:p>
          <a:p>
            <a:pPr eaLnBrk="1" hangingPunct="1">
              <a:buFont typeface="Arial" charset="0"/>
              <a:buChar char="•"/>
            </a:pPr>
            <a:endParaRPr lang="es-CO" dirty="0">
              <a:latin typeface="Arial" charset="0"/>
              <a:ea typeface="Arial" charset="0"/>
              <a:cs typeface="Arial" charset="0"/>
            </a:endParaRP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3</a:t>
            </a:fld>
            <a:endParaRPr lang="en-US"/>
          </a:p>
        </p:txBody>
      </p:sp>
      <p:pic>
        <p:nvPicPr>
          <p:cNvPr id="5" name="object 2"/>
          <p:cNvPicPr/>
          <p:nvPr/>
        </p:nvPicPr>
        <p:blipFill>
          <a:blip r:embed="rId2"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426757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1088571" y="1028701"/>
            <a:ext cx="10972800" cy="685800"/>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solidFill>
                  <a:schemeClr val="tx1"/>
                </a:solidFill>
                <a:latin typeface="Arial Black" panose="020B0A04020102020204" pitchFamily="34" charset="0"/>
              </a:rPr>
              <a:t>Comunicación Asíncrona</a:t>
            </a:r>
          </a:p>
        </p:txBody>
      </p:sp>
      <p:sp>
        <p:nvSpPr>
          <p:cNvPr id="13315" name="Content Placeholder 2"/>
          <p:cNvSpPr>
            <a:spLocks noGrp="1"/>
          </p:cNvSpPr>
          <p:nvPr>
            <p:ph idx="1"/>
          </p:nvPr>
        </p:nvSpPr>
        <p:spPr bwMode="auto">
          <a:xfrm>
            <a:off x="304800" y="1714501"/>
            <a:ext cx="10972800" cy="4754563"/>
          </a:xfrm>
          <a:noFill/>
          <a:ln>
            <a:miter lim="800000"/>
            <a:headEnd/>
            <a:tailEnd/>
          </a:ln>
        </p:spPr>
        <p:txBody>
          <a:bodyPr vert="horz" wrap="square" numCol="1" anchor="t" anchorCtr="0" compatLnSpc="1">
            <a:prstTxWarp prst="textNoShape">
              <a:avLst/>
            </a:prstTxWarp>
          </a:bodyPr>
          <a:lstStyle/>
          <a:p>
            <a:pPr eaLnBrk="1" hangingPunct="1"/>
            <a:r>
              <a:rPr lang="es-CO" sz="2800" dirty="0"/>
              <a:t>También conocido como Almacenamiento y envío de Información.</a:t>
            </a:r>
          </a:p>
          <a:p>
            <a:pPr lvl="1" eaLnBrk="1" hangingPunct="1"/>
            <a:r>
              <a:rPr lang="es-CO" sz="2000" dirty="0"/>
              <a:t>La transacción de activación no es responsable de  enviar los datos al sistema externo.</a:t>
            </a:r>
          </a:p>
          <a:p>
            <a:pPr eaLnBrk="1" hangingPunct="1"/>
            <a:endParaRPr lang="es-CO" sz="2400" dirty="0"/>
          </a:p>
          <a:p>
            <a:pPr eaLnBrk="1" hangingPunct="1"/>
            <a:r>
              <a:rPr lang="es-CO" sz="2800" dirty="0"/>
              <a:t>El modo de comunicación asíncrono tiene dos puntos de desconexión</a:t>
            </a:r>
            <a:r>
              <a:rPr lang="es-CO" sz="2400" dirty="0"/>
              <a:t>:</a:t>
            </a:r>
          </a:p>
          <a:p>
            <a:pPr lvl="1" eaLnBrk="1" hangingPunct="1"/>
            <a:r>
              <a:rPr lang="es-CO" sz="2000" dirty="0"/>
              <a:t>La creación del EO es desconectada desde la creación del IFD.</a:t>
            </a:r>
          </a:p>
          <a:p>
            <a:pPr lvl="1" eaLnBrk="1" hangingPunct="1"/>
            <a:r>
              <a:rPr lang="es-CO" sz="2000" dirty="0"/>
              <a:t>La creación del IFD es desconectada desde el envío del IFD.</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30</a:t>
            </a:fld>
            <a:endParaRPr lang="en-US"/>
          </a:p>
        </p:txBody>
      </p:sp>
      <p:sp>
        <p:nvSpPr>
          <p:cNvPr id="6" name="Title 1"/>
          <p:cNvSpPr txBox="1">
            <a:spLocks/>
          </p:cNvSpPr>
          <p:nvPr/>
        </p:nvSpPr>
        <p:spPr bwMode="auto">
          <a:xfrm>
            <a:off x="391887" y="157164"/>
            <a:ext cx="8795657" cy="685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Configuración Básica de Integrator</a:t>
            </a:r>
          </a:p>
        </p:txBody>
      </p:sp>
      <p:pic>
        <p:nvPicPr>
          <p:cNvPr id="7" name="object 2"/>
          <p:cNvPicPr/>
          <p:nvPr/>
        </p:nvPicPr>
        <p:blipFill>
          <a:blip r:embed="rId2" cstate="print"/>
          <a:stretch>
            <a:fillRect/>
          </a:stretch>
        </p:blipFill>
        <p:spPr>
          <a:xfrm>
            <a:off x="10033800" y="0"/>
            <a:ext cx="2006600" cy="820420"/>
          </a:xfrm>
          <a:prstGeom prst="rect">
            <a:avLst/>
          </a:prstGeom>
        </p:spPr>
      </p:pic>
    </p:spTree>
    <p:extLst>
      <p:ext uri="{BB962C8B-B14F-4D97-AF65-F5344CB8AC3E}">
        <p14:creationId xmlns:p14="http://schemas.microsoft.com/office/powerpoint/2010/main" val="933571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489857" y="1028701"/>
            <a:ext cx="10972800" cy="685800"/>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solidFill>
                  <a:schemeClr val="tx1"/>
                </a:solidFill>
                <a:latin typeface="Arial Black" panose="020B0A04020102020204" pitchFamily="34" charset="0"/>
              </a:rPr>
              <a:t>Comunicación Asíncrona</a:t>
            </a:r>
          </a:p>
        </p:txBody>
      </p:sp>
      <p:sp>
        <p:nvSpPr>
          <p:cNvPr id="13315" name="Content Placeholder 2"/>
          <p:cNvSpPr>
            <a:spLocks noGrp="1"/>
          </p:cNvSpPr>
          <p:nvPr>
            <p:ph idx="1"/>
          </p:nvPr>
        </p:nvSpPr>
        <p:spPr bwMode="auto">
          <a:xfrm>
            <a:off x="476978" y="2215909"/>
            <a:ext cx="10972800" cy="4754563"/>
          </a:xfrm>
          <a:noFill/>
          <a:ln>
            <a:miter lim="800000"/>
            <a:headEnd/>
            <a:tailEnd/>
          </a:ln>
        </p:spPr>
        <p:txBody>
          <a:bodyPr vert="horz" wrap="square" numCol="1" anchor="t" anchorCtr="0" compatLnSpc="1">
            <a:prstTxWarp prst="textNoShape">
              <a:avLst/>
            </a:prstTxWarp>
          </a:bodyPr>
          <a:lstStyle/>
          <a:p>
            <a:pPr eaLnBrk="1" hangingPunct="1"/>
            <a:r>
              <a:rPr lang="es-CO" sz="2400" dirty="0"/>
              <a:t>Este modo de Comunicación es usado cuando la comunicación con un equipo del sistema no es local para el equipo que se envío, así que la disponibilidad del sistema de destino no afecta la habilidad de envío del sistema para continuar procesando.</a:t>
            </a:r>
          </a:p>
          <a:p>
            <a:pPr eaLnBrk="1" hangingPunct="1"/>
            <a:endParaRPr lang="es-CO" sz="2400" dirty="0"/>
          </a:p>
          <a:p>
            <a:pPr eaLnBrk="1" hangingPunct="1"/>
            <a:r>
              <a:rPr lang="es-CO" sz="2400" dirty="0"/>
              <a:t>El modo Asíncrono:</a:t>
            </a:r>
          </a:p>
          <a:p>
            <a:pPr lvl="1" eaLnBrk="1" hangingPunct="1"/>
            <a:r>
              <a:rPr lang="es-CO" sz="2000" dirty="0"/>
              <a:t>Es el modo de Comunicación de Salida preferido.</a:t>
            </a:r>
          </a:p>
          <a:p>
            <a:pPr lvl="1" eaLnBrk="1" hangingPunct="1"/>
            <a:r>
              <a:rPr lang="es-CO" sz="2000" dirty="0"/>
              <a:t>Soporta el envío que es desacoplado desde el evento en sí.</a:t>
            </a:r>
          </a:p>
          <a:p>
            <a:pPr lvl="1" eaLnBrk="1" hangingPunct="1"/>
            <a:r>
              <a:rPr lang="es-CO" sz="2000" dirty="0"/>
              <a:t>Soporta agrupación.</a:t>
            </a:r>
          </a:p>
          <a:p>
            <a:pPr lvl="1" eaLnBrk="1" hangingPunct="1"/>
            <a:r>
              <a:rPr lang="es-CO" sz="2000" dirty="0"/>
              <a:t>Soporta pre- y post. Algoritmos asíncronos a nivel del sistema.</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31</a:t>
            </a:fld>
            <a:endParaRPr lang="en-US"/>
          </a:p>
        </p:txBody>
      </p:sp>
      <p:sp>
        <p:nvSpPr>
          <p:cNvPr id="6" name="Title 1"/>
          <p:cNvSpPr txBox="1">
            <a:spLocks/>
          </p:cNvSpPr>
          <p:nvPr/>
        </p:nvSpPr>
        <p:spPr bwMode="auto">
          <a:xfrm>
            <a:off x="468086" y="212725"/>
            <a:ext cx="8795657" cy="685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Configuración Básica de Integrator</a:t>
            </a:r>
          </a:p>
        </p:txBody>
      </p:sp>
      <p:pic>
        <p:nvPicPr>
          <p:cNvPr id="7" name="object 2"/>
          <p:cNvPicPr/>
          <p:nvPr/>
        </p:nvPicPr>
        <p:blipFill>
          <a:blip r:embed="rId2" cstate="print"/>
          <a:stretch>
            <a:fillRect/>
          </a:stretch>
        </p:blipFill>
        <p:spPr>
          <a:xfrm>
            <a:off x="10033800" y="0"/>
            <a:ext cx="2006600" cy="820420"/>
          </a:xfrm>
          <a:prstGeom prst="rect">
            <a:avLst/>
          </a:prstGeom>
        </p:spPr>
      </p:pic>
    </p:spTree>
    <p:extLst>
      <p:ext uri="{BB962C8B-B14F-4D97-AF65-F5344CB8AC3E}">
        <p14:creationId xmlns:p14="http://schemas.microsoft.com/office/powerpoint/2010/main" val="3127402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1081089"/>
            <a:ext cx="10972800" cy="685800"/>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solidFill>
                  <a:schemeClr val="tx1"/>
                </a:solidFill>
                <a:latin typeface="Arial Black" panose="020B0A04020102020204" pitchFamily="34" charset="0"/>
              </a:rPr>
              <a:t>Comunicación Síncrona</a:t>
            </a:r>
          </a:p>
        </p:txBody>
      </p:sp>
      <p:sp>
        <p:nvSpPr>
          <p:cNvPr id="13315" name="Content Placeholder 2"/>
          <p:cNvSpPr>
            <a:spLocks noGrp="1"/>
          </p:cNvSpPr>
          <p:nvPr>
            <p:ph idx="1"/>
          </p:nvPr>
        </p:nvSpPr>
        <p:spPr bwMode="auto">
          <a:xfrm>
            <a:off x="609600" y="2538748"/>
            <a:ext cx="10972800" cy="4754563"/>
          </a:xfrm>
          <a:noFill/>
          <a:ln>
            <a:miter lim="800000"/>
            <a:headEnd/>
            <a:tailEnd/>
          </a:ln>
        </p:spPr>
        <p:txBody>
          <a:bodyPr vert="horz" wrap="square" numCol="1" anchor="t" anchorCtr="0" compatLnSpc="1">
            <a:prstTxWarp prst="textNoShape">
              <a:avLst/>
            </a:prstTxWarp>
          </a:bodyPr>
          <a:lstStyle/>
          <a:p>
            <a:pPr eaLnBrk="1" hangingPunct="1"/>
            <a:r>
              <a:rPr lang="es-CO" sz="2400" dirty="0"/>
              <a:t>El modo de Comunicación de entrega síncrono envía los datos del evento a otro sistema como parte del proceso de creación del evento de salida. </a:t>
            </a:r>
          </a:p>
          <a:p>
            <a:pPr eaLnBrk="1" hangingPunct="1"/>
            <a:endParaRPr lang="es-CO" sz="2400" dirty="0"/>
          </a:p>
          <a:p>
            <a:pPr eaLnBrk="1" hangingPunct="1"/>
            <a:r>
              <a:rPr lang="es-CO" sz="2400" dirty="0"/>
              <a:t>El evento de activación finaliza cuando el sistema destino recibe  y procesa los datos proporcionados por el sistema fuente.</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32</a:t>
            </a:fld>
            <a:endParaRPr lang="en-US"/>
          </a:p>
        </p:txBody>
      </p:sp>
      <p:sp>
        <p:nvSpPr>
          <p:cNvPr id="6" name="Title 1"/>
          <p:cNvSpPr txBox="1">
            <a:spLocks/>
          </p:cNvSpPr>
          <p:nvPr/>
        </p:nvSpPr>
        <p:spPr bwMode="auto">
          <a:xfrm>
            <a:off x="468086" y="212725"/>
            <a:ext cx="8795657" cy="685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Configuración Básica de Integrator</a:t>
            </a:r>
          </a:p>
        </p:txBody>
      </p:sp>
      <p:pic>
        <p:nvPicPr>
          <p:cNvPr id="7" name="object 2"/>
          <p:cNvPicPr/>
          <p:nvPr/>
        </p:nvPicPr>
        <p:blipFill>
          <a:blip r:embed="rId2" cstate="print"/>
          <a:stretch>
            <a:fillRect/>
          </a:stretch>
        </p:blipFill>
        <p:spPr>
          <a:xfrm>
            <a:off x="10033800" y="0"/>
            <a:ext cx="2006600" cy="820420"/>
          </a:xfrm>
          <a:prstGeom prst="rect">
            <a:avLst/>
          </a:prstGeom>
        </p:spPr>
      </p:pic>
    </p:spTree>
    <p:extLst>
      <p:ext uri="{BB962C8B-B14F-4D97-AF65-F5344CB8AC3E}">
        <p14:creationId xmlns:p14="http://schemas.microsoft.com/office/powerpoint/2010/main" val="525867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304800" y="1082675"/>
            <a:ext cx="10972800" cy="685800"/>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solidFill>
                  <a:schemeClr val="tx1"/>
                </a:solidFill>
                <a:latin typeface="Arial Black" panose="020B0A04020102020204" pitchFamily="34" charset="0"/>
              </a:rPr>
              <a:t>Comunicación Síncrona</a:t>
            </a:r>
          </a:p>
        </p:txBody>
      </p:sp>
      <p:sp>
        <p:nvSpPr>
          <p:cNvPr id="13315" name="Content Placeholder 2"/>
          <p:cNvSpPr>
            <a:spLocks noGrp="1"/>
          </p:cNvSpPr>
          <p:nvPr>
            <p:ph idx="1"/>
          </p:nvPr>
        </p:nvSpPr>
        <p:spPr bwMode="auto">
          <a:xfrm>
            <a:off x="468086" y="2193479"/>
            <a:ext cx="10972800" cy="4754563"/>
          </a:xfrm>
          <a:noFill/>
          <a:ln>
            <a:miter lim="800000"/>
            <a:headEnd/>
            <a:tailEnd/>
          </a:ln>
        </p:spPr>
        <p:txBody>
          <a:bodyPr vert="horz" wrap="square" numCol="1" anchor="t" anchorCtr="0" compatLnSpc="1">
            <a:prstTxWarp prst="textNoShape">
              <a:avLst/>
            </a:prstTxWarp>
          </a:bodyPr>
          <a:lstStyle/>
          <a:p>
            <a:pPr eaLnBrk="1" hangingPunct="1"/>
            <a:r>
              <a:rPr lang="es-CO" sz="2400" dirty="0"/>
              <a:t>El sistema de envío se ocupa con la transacción hasta que el sistema destino responda.</a:t>
            </a:r>
          </a:p>
          <a:p>
            <a:pPr eaLnBrk="1" hangingPunct="1"/>
            <a:r>
              <a:rPr lang="es-CO" sz="2400" dirty="0"/>
              <a:t>Este modo puede ser usado para comunicación de entrada ya que el adaptador de entrada esta en el mismo sistema que el sistema destino, así la disponibilidad del sistema destino no es un problema.</a:t>
            </a:r>
          </a:p>
          <a:p>
            <a:pPr eaLnBrk="1" hangingPunct="1"/>
            <a:r>
              <a:rPr lang="es-CO" sz="2400" dirty="0"/>
              <a:t>El modo de comunicación de envío síncrono:</a:t>
            </a:r>
          </a:p>
          <a:p>
            <a:pPr lvl="1" eaLnBrk="1" hangingPunct="1"/>
            <a:r>
              <a:rPr lang="es-CO" sz="1600" dirty="0"/>
              <a:t>Es raramente usado para comunicación de Salida.</a:t>
            </a:r>
          </a:p>
          <a:p>
            <a:pPr lvl="1" eaLnBrk="1" hangingPunct="1"/>
            <a:r>
              <a:rPr lang="es-CO" sz="1600" dirty="0"/>
              <a:t>Soporta entrega en la misma transacción que el evento.</a:t>
            </a:r>
          </a:p>
          <a:p>
            <a:pPr lvl="1" eaLnBrk="1" hangingPunct="1"/>
            <a:r>
              <a:rPr lang="es-CO" sz="1600" dirty="0"/>
              <a:t>Soporta notificación directa de Éxito o Falla.</a:t>
            </a:r>
          </a:p>
          <a:p>
            <a:pPr lvl="1" eaLnBrk="1" hangingPunct="1"/>
            <a:r>
              <a:rPr lang="es-CO" sz="1600" dirty="0"/>
              <a:t>No soporta Agrupación.</a:t>
            </a:r>
          </a:p>
          <a:p>
            <a:pPr lvl="1" eaLnBrk="1" hangingPunct="1"/>
            <a:r>
              <a:rPr lang="es-CO" sz="1600" dirty="0"/>
              <a:t>No soporta Algoritmos pre- o Post- Asíncronos</a:t>
            </a:r>
            <a:r>
              <a:rPr lang="es-CO" sz="2000" dirty="0"/>
              <a:t>.</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33</a:t>
            </a:fld>
            <a:endParaRPr lang="en-US"/>
          </a:p>
        </p:txBody>
      </p:sp>
      <p:sp>
        <p:nvSpPr>
          <p:cNvPr id="6" name="Title 1"/>
          <p:cNvSpPr txBox="1">
            <a:spLocks/>
          </p:cNvSpPr>
          <p:nvPr/>
        </p:nvSpPr>
        <p:spPr bwMode="auto">
          <a:xfrm>
            <a:off x="468086" y="212725"/>
            <a:ext cx="8795657" cy="685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Configuración Básica de Integrator</a:t>
            </a:r>
          </a:p>
        </p:txBody>
      </p:sp>
      <p:pic>
        <p:nvPicPr>
          <p:cNvPr id="7" name="object 2"/>
          <p:cNvPicPr/>
          <p:nvPr/>
        </p:nvPicPr>
        <p:blipFill>
          <a:blip r:embed="rId2" cstate="print"/>
          <a:stretch>
            <a:fillRect/>
          </a:stretch>
        </p:blipFill>
        <p:spPr>
          <a:xfrm>
            <a:off x="10033800" y="0"/>
            <a:ext cx="2006600" cy="820420"/>
          </a:xfrm>
          <a:prstGeom prst="rect">
            <a:avLst/>
          </a:prstGeom>
        </p:spPr>
      </p:pic>
    </p:spTree>
    <p:extLst>
      <p:ext uri="{BB962C8B-B14F-4D97-AF65-F5344CB8AC3E}">
        <p14:creationId xmlns:p14="http://schemas.microsoft.com/office/powerpoint/2010/main" val="55554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1189037"/>
            <a:ext cx="10972800" cy="685800"/>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solidFill>
                  <a:schemeClr val="tx1"/>
                </a:solidFill>
                <a:latin typeface="Arial Black" panose="020B0A04020102020204" pitchFamily="34" charset="0"/>
              </a:rPr>
              <a:t>Comunicación Síncrona Excepto Envío</a:t>
            </a:r>
          </a:p>
        </p:txBody>
      </p:sp>
      <p:sp>
        <p:nvSpPr>
          <p:cNvPr id="13315" name="Content Placeholder 2"/>
          <p:cNvSpPr>
            <a:spLocks noGrp="1"/>
          </p:cNvSpPr>
          <p:nvPr>
            <p:ph idx="1"/>
          </p:nvPr>
        </p:nvSpPr>
        <p:spPr bwMode="auto">
          <a:xfrm>
            <a:off x="381000" y="3374265"/>
            <a:ext cx="10972800" cy="2917678"/>
          </a:xfrm>
          <a:noFill/>
          <a:ln>
            <a:miter lim="800000"/>
            <a:headEnd/>
            <a:tailEnd/>
          </a:ln>
        </p:spPr>
        <p:txBody>
          <a:bodyPr vert="horz" wrap="square" numCol="1" anchor="t" anchorCtr="0" compatLnSpc="1">
            <a:prstTxWarp prst="textNoShape">
              <a:avLst/>
            </a:prstTxWarp>
          </a:bodyPr>
          <a:lstStyle/>
          <a:p>
            <a:pPr eaLnBrk="1" hangingPunct="1"/>
            <a:r>
              <a:rPr lang="es-CO" sz="2400" dirty="0"/>
              <a:t>Procesa los mismos datos que el modo de comunicación de entrega Asíncrona, excepto que este tiene solo un punto de desconexión – la Creación de IFD es desconectada desde el envío del IFD.</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34</a:t>
            </a:fld>
            <a:endParaRPr lang="en-US"/>
          </a:p>
        </p:txBody>
      </p:sp>
      <p:sp>
        <p:nvSpPr>
          <p:cNvPr id="6" name="Title 1"/>
          <p:cNvSpPr txBox="1">
            <a:spLocks/>
          </p:cNvSpPr>
          <p:nvPr/>
        </p:nvSpPr>
        <p:spPr bwMode="auto">
          <a:xfrm>
            <a:off x="468086" y="212725"/>
            <a:ext cx="8795657" cy="685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Configuración Básica de Integrator</a:t>
            </a:r>
          </a:p>
        </p:txBody>
      </p:sp>
      <p:pic>
        <p:nvPicPr>
          <p:cNvPr id="7" name="object 2"/>
          <p:cNvPicPr/>
          <p:nvPr/>
        </p:nvPicPr>
        <p:blipFill>
          <a:blip r:embed="rId2" cstate="print"/>
          <a:stretch>
            <a:fillRect/>
          </a:stretch>
        </p:blipFill>
        <p:spPr>
          <a:xfrm>
            <a:off x="10033800" y="0"/>
            <a:ext cx="2006600" cy="820420"/>
          </a:xfrm>
          <a:prstGeom prst="rect">
            <a:avLst/>
          </a:prstGeom>
        </p:spPr>
      </p:pic>
    </p:spTree>
    <p:extLst>
      <p:ext uri="{BB962C8B-B14F-4D97-AF65-F5344CB8AC3E}">
        <p14:creationId xmlns:p14="http://schemas.microsoft.com/office/powerpoint/2010/main" val="1691091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457200" y="986305"/>
            <a:ext cx="10972800" cy="685800"/>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solidFill>
                  <a:schemeClr val="tx1"/>
                </a:solidFill>
                <a:latin typeface="Arial Black" panose="020B0A04020102020204" pitchFamily="34" charset="0"/>
              </a:rPr>
              <a:t>Comunicación Síncrona Excepto Envío</a:t>
            </a:r>
          </a:p>
        </p:txBody>
      </p:sp>
      <p:sp>
        <p:nvSpPr>
          <p:cNvPr id="13315" name="Content Placeholder 2"/>
          <p:cNvSpPr>
            <a:spLocks noGrp="1"/>
          </p:cNvSpPr>
          <p:nvPr>
            <p:ph idx="1"/>
          </p:nvPr>
        </p:nvSpPr>
        <p:spPr bwMode="auto">
          <a:xfrm>
            <a:off x="304800" y="3026535"/>
            <a:ext cx="10972800" cy="3643914"/>
          </a:xfrm>
          <a:noFill/>
          <a:ln>
            <a:miter lim="800000"/>
            <a:headEnd/>
            <a:tailEnd/>
          </a:ln>
        </p:spPr>
        <p:txBody>
          <a:bodyPr vert="horz" wrap="square" numCol="1" anchor="t" anchorCtr="0" compatLnSpc="1">
            <a:prstTxWarp prst="textNoShape">
              <a:avLst/>
            </a:prstTxWarp>
          </a:bodyPr>
          <a:lstStyle/>
          <a:p>
            <a:pPr eaLnBrk="1" hangingPunct="1"/>
            <a:r>
              <a:rPr lang="es-CO" sz="2400" dirty="0"/>
              <a:t>Este modo puede ser usado cuando:</a:t>
            </a:r>
          </a:p>
          <a:p>
            <a:pPr lvl="1" eaLnBrk="1" hangingPunct="1"/>
            <a:r>
              <a:rPr lang="es-CO" sz="2000" dirty="0"/>
              <a:t>Hay una necesidad de entrega rápida de datos al sistema destino. El evento y el IFD son creados en un solo paso, evitando cualquier retraso en la cola de creación de IFD .</a:t>
            </a:r>
          </a:p>
          <a:p>
            <a:pPr lvl="1" eaLnBrk="1" hangingPunct="1"/>
            <a:r>
              <a:rPr lang="es-CO" sz="2000" dirty="0"/>
              <a:t>La comunicación Síncrona no puede ser usada, por ejemplo cuando el envío a un Sistema destino debe ser realizado por un emisor dedicado. Este es frecuentemente el caso cuando se utiliza comunicación de Salida con sockets. </a:t>
            </a:r>
            <a:endParaRPr lang="es-CO" sz="2400" dirty="0"/>
          </a:p>
          <a:p>
            <a:pPr eaLnBrk="1" hangingPunct="1"/>
            <a:r>
              <a:rPr lang="es-CO" sz="2400" dirty="0"/>
              <a:t>El modo de comunicación síncrono excepto envío use la configuración de la comunicación asíncrona en la definición de la comunicación del sistema destino.</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35</a:t>
            </a:fld>
            <a:endParaRPr lang="en-US"/>
          </a:p>
        </p:txBody>
      </p:sp>
      <p:sp>
        <p:nvSpPr>
          <p:cNvPr id="6" name="Title 1"/>
          <p:cNvSpPr txBox="1">
            <a:spLocks/>
          </p:cNvSpPr>
          <p:nvPr/>
        </p:nvSpPr>
        <p:spPr bwMode="auto">
          <a:xfrm>
            <a:off x="468086" y="212725"/>
            <a:ext cx="8795657" cy="685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Configuración Básica de Integrator</a:t>
            </a:r>
          </a:p>
        </p:txBody>
      </p:sp>
      <p:pic>
        <p:nvPicPr>
          <p:cNvPr id="7" name="object 2"/>
          <p:cNvPicPr/>
          <p:nvPr/>
        </p:nvPicPr>
        <p:blipFill>
          <a:blip r:embed="rId2" cstate="print"/>
          <a:stretch>
            <a:fillRect/>
          </a:stretch>
        </p:blipFill>
        <p:spPr>
          <a:xfrm>
            <a:off x="10033800" y="0"/>
            <a:ext cx="2006600" cy="820420"/>
          </a:xfrm>
          <a:prstGeom prst="rect">
            <a:avLst/>
          </a:prstGeom>
        </p:spPr>
      </p:pic>
    </p:spTree>
    <p:extLst>
      <p:ext uri="{BB962C8B-B14F-4D97-AF65-F5344CB8AC3E}">
        <p14:creationId xmlns:p14="http://schemas.microsoft.com/office/powerpoint/2010/main" val="3780247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435428" y="690564"/>
            <a:ext cx="10972800" cy="830997"/>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4800" dirty="0">
                <a:solidFill>
                  <a:schemeClr val="tx1"/>
                </a:solidFill>
                <a:latin typeface="Arial Black" panose="020B0A04020102020204" pitchFamily="34" charset="0"/>
              </a:rPr>
              <a:t>Métodos de Comunicación</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36</a:t>
            </a:fld>
            <a:endParaRPr lang="en-US"/>
          </a:p>
        </p:txBody>
      </p:sp>
      <p:sp>
        <p:nvSpPr>
          <p:cNvPr id="7" name="Title 1"/>
          <p:cNvSpPr txBox="1">
            <a:spLocks/>
          </p:cNvSpPr>
          <p:nvPr/>
        </p:nvSpPr>
        <p:spPr bwMode="auto">
          <a:xfrm>
            <a:off x="468086" y="122572"/>
            <a:ext cx="8795657" cy="685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Configuración Básica de Integrator</a:t>
            </a:r>
          </a:p>
        </p:txBody>
      </p:sp>
      <p:pic>
        <p:nvPicPr>
          <p:cNvPr id="2" name="Imagen 1"/>
          <p:cNvPicPr>
            <a:picLocks noChangeAspect="1"/>
          </p:cNvPicPr>
          <p:nvPr/>
        </p:nvPicPr>
        <p:blipFill>
          <a:blip r:embed="rId2"/>
          <a:stretch>
            <a:fillRect/>
          </a:stretch>
        </p:blipFill>
        <p:spPr>
          <a:xfrm>
            <a:off x="435428" y="1616075"/>
            <a:ext cx="11319037" cy="4665662"/>
          </a:xfrm>
          <a:prstGeom prst="rect">
            <a:avLst/>
          </a:prstGeom>
        </p:spPr>
      </p:pic>
      <p:pic>
        <p:nvPicPr>
          <p:cNvPr id="6" name="object 2"/>
          <p:cNvPicPr/>
          <p:nvPr/>
        </p:nvPicPr>
        <p:blipFill>
          <a:blip r:embed="rId3" cstate="print"/>
          <a:stretch>
            <a:fillRect/>
          </a:stretch>
        </p:blipFill>
        <p:spPr>
          <a:xfrm>
            <a:off x="10033800" y="0"/>
            <a:ext cx="2006600" cy="820420"/>
          </a:xfrm>
          <a:prstGeom prst="rect">
            <a:avLst/>
          </a:prstGeom>
        </p:spPr>
      </p:pic>
    </p:spTree>
    <p:extLst>
      <p:ext uri="{BB962C8B-B14F-4D97-AF65-F5344CB8AC3E}">
        <p14:creationId xmlns:p14="http://schemas.microsoft.com/office/powerpoint/2010/main" val="2937033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601953"/>
            <a:ext cx="10972800" cy="1323439"/>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4000" dirty="0">
                <a:latin typeface="Arial" charset="0"/>
              </a:rPr>
              <a:t>Métodos de Comunicación de Entradas Populares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37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587384675"/>
              </p:ext>
            </p:extLst>
          </p:nvPr>
        </p:nvGraphicFramePr>
        <p:xfrm>
          <a:off x="481781" y="1925392"/>
          <a:ext cx="11100619" cy="4183535"/>
        </p:xfrm>
        <a:graphic>
          <a:graphicData uri="http://schemas.openxmlformats.org/drawingml/2006/table">
            <a:tbl>
              <a:tblPr/>
              <a:tblGrid>
                <a:gridCol w="3547620">
                  <a:extLst>
                    <a:ext uri="{9D8B030D-6E8A-4147-A177-3AD203B41FA5}">
                      <a16:colId xmlns:a16="http://schemas.microsoft.com/office/drawing/2014/main" val="20000"/>
                    </a:ext>
                  </a:extLst>
                </a:gridCol>
                <a:gridCol w="7552999">
                  <a:extLst>
                    <a:ext uri="{9D8B030D-6E8A-4147-A177-3AD203B41FA5}">
                      <a16:colId xmlns:a16="http://schemas.microsoft.com/office/drawing/2014/main" val="20001"/>
                    </a:ext>
                  </a:extLst>
                </a:gridCol>
              </a:tblGrid>
              <a:tr h="375107">
                <a:tc>
                  <a:txBody>
                    <a:bodyPr/>
                    <a:lstStyle/>
                    <a:p>
                      <a:pPr marL="0" algn="l" rtl="0" eaLnBrk="1" fontAlgn="t" latinLnBrk="0" hangingPunct="1">
                        <a:spcBef>
                          <a:spcPts val="0"/>
                        </a:spcBef>
                        <a:spcAft>
                          <a:spcPts val="0"/>
                        </a:spcAft>
                      </a:pPr>
                      <a:r>
                        <a:rPr lang="es-CO" sz="1400" b="1" i="0" u="none" strike="noStrike" kern="1200" noProof="0" dirty="0">
                          <a:solidFill>
                            <a:schemeClr val="lt1"/>
                          </a:solidFill>
                          <a:latin typeface="Arial"/>
                          <a:ea typeface="ＭＳ Ｐゴシック"/>
                        </a:rPr>
                        <a:t>Método</a:t>
                      </a:r>
                      <a:r>
                        <a:rPr lang="es-CO" sz="1400" b="1" i="0" u="none" strike="noStrike" kern="1200" baseline="0" noProof="0" dirty="0">
                          <a:solidFill>
                            <a:schemeClr val="lt1"/>
                          </a:solidFill>
                          <a:latin typeface="Arial"/>
                          <a:ea typeface="ＭＳ Ｐゴシック"/>
                        </a:rPr>
                        <a:t> de Comunicación </a:t>
                      </a:r>
                      <a:endParaRPr lang="es-CO" sz="1400" b="1" i="0" u="none" strike="noStrike" kern="1200" noProof="0" dirty="0">
                        <a:solidFill>
                          <a:schemeClr val="lt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0" algn="l" rtl="0" eaLnBrk="1" fontAlgn="t" latinLnBrk="0" hangingPunct="1">
                        <a:spcBef>
                          <a:spcPts val="0"/>
                        </a:spcBef>
                        <a:spcAft>
                          <a:spcPts val="0"/>
                        </a:spcAft>
                      </a:pPr>
                      <a:r>
                        <a:rPr lang="es-CO" sz="1400" b="1" i="0" u="none" strike="noStrike" kern="1200" noProof="0" dirty="0">
                          <a:solidFill>
                            <a:schemeClr val="lt1"/>
                          </a:solidFill>
                          <a:latin typeface="Arial"/>
                          <a:ea typeface="ＭＳ Ｐゴシック"/>
                        </a:rPr>
                        <a:t>Descripción</a:t>
                      </a: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1676036">
                <a:tc>
                  <a:txBody>
                    <a:bodyPr/>
                    <a:lstStyle/>
                    <a:p>
                      <a:pPr marL="0" algn="l" rtl="0" eaLnBrk="1" fontAlgn="t" latinLnBrk="0" hangingPunct="1">
                        <a:spcBef>
                          <a:spcPts val="0"/>
                        </a:spcBef>
                        <a:spcAft>
                          <a:spcPts val="0"/>
                        </a:spcAft>
                      </a:pPr>
                      <a:r>
                        <a:rPr lang="es-CO" sz="1600" b="1" i="0" u="none" strike="noStrike" kern="1200" baseline="0" noProof="0" dirty="0">
                          <a:solidFill>
                            <a:schemeClr val="dk1"/>
                          </a:solidFill>
                          <a:latin typeface="Arial"/>
                          <a:ea typeface="ＭＳ Ｐゴシック"/>
                        </a:rPr>
                        <a:t>SL_INB_FLAT_FILES</a:t>
                      </a:r>
                      <a:endParaRPr lang="es-CO" sz="1600" b="1" i="0" u="none" strike="noStrike" kern="1200" noProof="0" dirty="0">
                        <a:solidFill>
                          <a:schemeClr val="dk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tc>
                  <a:txBody>
                    <a:bodyPr/>
                    <a:lstStyle/>
                    <a:p>
                      <a:pPr marL="0" algn="l" rtl="0" eaLnBrk="1" fontAlgn="t" latinLnBrk="0" hangingPunct="1">
                        <a:spcBef>
                          <a:spcPts val="0"/>
                        </a:spcBef>
                        <a:spcAft>
                          <a:spcPts val="0"/>
                        </a:spcAft>
                      </a:pPr>
                      <a:r>
                        <a:rPr lang="es-CO" sz="1600" b="0" i="0" u="none" strike="noStrike" kern="1200" baseline="0" noProof="0" dirty="0">
                          <a:solidFill>
                            <a:schemeClr val="dk1"/>
                          </a:solidFill>
                          <a:latin typeface="Arial"/>
                          <a:ea typeface="ＭＳ Ｐゴシック"/>
                        </a:rPr>
                        <a:t>Este método de comunicación es usado para el procesamiento de datos desde archivos de texto planos (no-XML). Archivos separados por coma y de posición fija son manejados por este método. Los archivos son procesados desde un directorio específico con base en un patrón de archivo. Un directorio de éxito o fracaso pueden ser especificados para almacenar los archivos procesados. La bandera de archivo XML va a estar siempre falsa para este método. Un archivo de activación puede ser especificado así Integrator no procesará el archivo hasta que éste esté completo.</a:t>
                      </a: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1676036">
                <a:tc>
                  <a:txBody>
                    <a:bodyPr/>
                    <a:lstStyle/>
                    <a:p>
                      <a:pPr marL="0" algn="l" rtl="0" eaLnBrk="1" fontAlgn="t" latinLnBrk="0" hangingPunct="1">
                        <a:spcBef>
                          <a:spcPts val="0"/>
                        </a:spcBef>
                        <a:spcAft>
                          <a:spcPts val="0"/>
                        </a:spcAft>
                      </a:pPr>
                      <a:r>
                        <a:rPr lang="es-CO" sz="1600" b="1" i="0" u="none" strike="noStrike" kern="1200" baseline="0" noProof="0" dirty="0">
                          <a:solidFill>
                            <a:schemeClr val="dk1"/>
                          </a:solidFill>
                          <a:latin typeface="Arial"/>
                          <a:ea typeface="ＭＳ Ｐゴシック"/>
                        </a:rPr>
                        <a:t>SL_INB_FTP_FLAT_FILES</a:t>
                      </a:r>
                      <a:endParaRPr lang="es-CO" sz="1600" b="1" i="0" u="none" strike="noStrike" kern="1200" noProof="0" dirty="0">
                        <a:solidFill>
                          <a:schemeClr val="dk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marL="0" algn="l" rtl="0" eaLnBrk="1" fontAlgn="t" latinLnBrk="0" hangingPunct="1">
                        <a:spcBef>
                          <a:spcPts val="0"/>
                        </a:spcBef>
                        <a:spcAft>
                          <a:spcPts val="0"/>
                        </a:spcAft>
                      </a:pPr>
                      <a:r>
                        <a:rPr lang="es-CO" sz="1600" b="0" i="0" u="none" strike="noStrike" kern="1200" baseline="0" noProof="0" dirty="0">
                          <a:solidFill>
                            <a:schemeClr val="dk1"/>
                          </a:solidFill>
                          <a:latin typeface="Arial"/>
                          <a:ea typeface="ＭＳ Ｐゴシック"/>
                        </a:rPr>
                        <a:t>Este método de comunicación es usado para procesar los datos desde archivos de texto planos (no-XML) . Una conexión a un host del sistema es hecha usando FTP o SFTP y los archivos son descargados con base en el directorio y patón de archivo especificado. Un directorio de éxito y fracaso pueden ser especificados para almacenar los archivos procesados. La bandera de archivo XML siempre va a estar deshabilitada para este método. Un archivo de activación puede ser especificado así Integrator no procesará el archivo hasta que este este completo.</a:t>
                      </a: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pic>
        <p:nvPicPr>
          <p:cNvPr id="5" name="object 2"/>
          <p:cNvPicPr/>
          <p:nvPr/>
        </p:nvPicPr>
        <p:blipFill>
          <a:blip r:embed="rId2" cstate="print"/>
          <a:stretch>
            <a:fillRect/>
          </a:stretch>
        </p:blipFill>
        <p:spPr>
          <a:xfrm>
            <a:off x="304800" y="0"/>
            <a:ext cx="2006600" cy="820420"/>
          </a:xfrm>
          <a:prstGeom prst="rect">
            <a:avLst/>
          </a:prstGeom>
        </p:spPr>
      </p:pic>
    </p:spTree>
    <p:extLst>
      <p:ext uri="{BB962C8B-B14F-4D97-AF65-F5344CB8AC3E}">
        <p14:creationId xmlns:p14="http://schemas.microsoft.com/office/powerpoint/2010/main" val="4207146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614970"/>
            <a:ext cx="10972800" cy="1323439"/>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4000" dirty="0">
                <a:latin typeface="Arial" charset="0"/>
              </a:rPr>
              <a:t>Métodos de Comunicación de Entrada Populares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38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215027065"/>
              </p:ext>
            </p:extLst>
          </p:nvPr>
        </p:nvGraphicFramePr>
        <p:xfrm>
          <a:off x="722672" y="1852068"/>
          <a:ext cx="11017044" cy="4306328"/>
        </p:xfrm>
        <a:graphic>
          <a:graphicData uri="http://schemas.openxmlformats.org/drawingml/2006/table">
            <a:tbl>
              <a:tblPr/>
              <a:tblGrid>
                <a:gridCol w="3520910">
                  <a:extLst>
                    <a:ext uri="{9D8B030D-6E8A-4147-A177-3AD203B41FA5}">
                      <a16:colId xmlns:a16="http://schemas.microsoft.com/office/drawing/2014/main" val="20000"/>
                    </a:ext>
                  </a:extLst>
                </a:gridCol>
                <a:gridCol w="7496134">
                  <a:extLst>
                    <a:ext uri="{9D8B030D-6E8A-4147-A177-3AD203B41FA5}">
                      <a16:colId xmlns:a16="http://schemas.microsoft.com/office/drawing/2014/main" val="20001"/>
                    </a:ext>
                  </a:extLst>
                </a:gridCol>
              </a:tblGrid>
              <a:tr h="322212">
                <a:tc>
                  <a:txBody>
                    <a:bodyPr/>
                    <a:lstStyle/>
                    <a:p>
                      <a:pPr marL="0" algn="l" rtl="0" eaLnBrk="1" fontAlgn="t" latinLnBrk="0" hangingPunct="1">
                        <a:spcBef>
                          <a:spcPts val="0"/>
                        </a:spcBef>
                        <a:spcAft>
                          <a:spcPts val="0"/>
                        </a:spcAft>
                      </a:pPr>
                      <a:r>
                        <a:rPr lang="es-CO" sz="1400" b="1" i="0" u="none" strike="noStrike" kern="1200" noProof="0" dirty="0">
                          <a:solidFill>
                            <a:schemeClr val="lt1"/>
                          </a:solidFill>
                          <a:latin typeface="Arial"/>
                          <a:ea typeface="ＭＳ Ｐゴシック"/>
                        </a:rPr>
                        <a:t>Método</a:t>
                      </a:r>
                      <a:r>
                        <a:rPr lang="es-CO" sz="1400" b="1" i="0" u="none" strike="noStrike" kern="1200" baseline="0" noProof="0" dirty="0">
                          <a:solidFill>
                            <a:schemeClr val="lt1"/>
                          </a:solidFill>
                          <a:latin typeface="Arial"/>
                          <a:ea typeface="ＭＳ Ｐゴシック"/>
                        </a:rPr>
                        <a:t> de Comunicación</a:t>
                      </a:r>
                      <a:endParaRPr lang="es-CO" sz="1400" b="1" i="0" u="none" strike="noStrike" kern="1200" noProof="0" dirty="0">
                        <a:solidFill>
                          <a:schemeClr val="lt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0" algn="l" rtl="0" eaLnBrk="1" fontAlgn="t" latinLnBrk="0" hangingPunct="1">
                        <a:spcBef>
                          <a:spcPts val="0"/>
                        </a:spcBef>
                        <a:spcAft>
                          <a:spcPts val="0"/>
                        </a:spcAft>
                      </a:pPr>
                      <a:r>
                        <a:rPr lang="es-CO" sz="1400" b="1" i="0" u="none" strike="noStrike" kern="1200" noProof="0" dirty="0">
                          <a:solidFill>
                            <a:schemeClr val="lt1"/>
                          </a:solidFill>
                          <a:latin typeface="Arial"/>
                          <a:ea typeface="ＭＳ Ｐゴシック"/>
                        </a:rPr>
                        <a:t>Descripción</a:t>
                      </a: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1345838">
                <a:tc>
                  <a:txBody>
                    <a:bodyPr/>
                    <a:lstStyle/>
                    <a:p>
                      <a:pPr marL="0" algn="l" rtl="0" eaLnBrk="1" fontAlgn="t" latinLnBrk="0" hangingPunct="1">
                        <a:spcBef>
                          <a:spcPts val="0"/>
                        </a:spcBef>
                        <a:spcAft>
                          <a:spcPts val="0"/>
                        </a:spcAft>
                      </a:pPr>
                      <a:r>
                        <a:rPr lang="es-CO" sz="1600" b="1" i="0" u="none" strike="noStrike" kern="1200" baseline="0" noProof="0" dirty="0">
                          <a:solidFill>
                            <a:schemeClr val="dk1"/>
                          </a:solidFill>
                          <a:latin typeface="Arial"/>
                          <a:ea typeface="ＭＳ Ｐゴシック"/>
                        </a:rPr>
                        <a:t>SL_INB_JMSMQ</a:t>
                      </a:r>
                      <a:endParaRPr lang="es-CO" sz="1600" b="1" i="0" u="none" strike="noStrike" kern="1200" noProof="0" dirty="0">
                        <a:solidFill>
                          <a:schemeClr val="dk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tc>
                  <a:txBody>
                    <a:bodyPr/>
                    <a:lstStyle/>
                    <a:p>
                      <a:pPr marL="0" algn="l" rtl="0" eaLnBrk="1" fontAlgn="t" latinLnBrk="0" hangingPunct="1">
                        <a:spcBef>
                          <a:spcPts val="0"/>
                        </a:spcBef>
                        <a:spcAft>
                          <a:spcPts val="0"/>
                        </a:spcAft>
                      </a:pPr>
                      <a:r>
                        <a:rPr lang="es-CO" sz="1600" b="0" i="0" u="none" strike="noStrike" kern="1200" baseline="0" noProof="0" dirty="0">
                          <a:solidFill>
                            <a:schemeClr val="dk1"/>
                          </a:solidFill>
                          <a:latin typeface="Arial"/>
                          <a:ea typeface="ＭＳ Ｐゴシック"/>
                        </a:rPr>
                        <a:t>Este método de comunicación lee mensajes desde un servicio de mensajes de JAVA  (JMS) de cola de mensajes (punto a punto).tenga en cuenta que para usar  este método de comunicación, los archivos </a:t>
                      </a:r>
                      <a:r>
                        <a:rPr lang="es-CO" sz="1600" b="0" i="0" u="none" strike="noStrike" kern="1200" baseline="0" noProof="0" dirty="0" err="1">
                          <a:solidFill>
                            <a:schemeClr val="dk1"/>
                          </a:solidFill>
                          <a:latin typeface="Arial"/>
                          <a:ea typeface="ＭＳ Ｐゴシック"/>
                        </a:rPr>
                        <a:t>jar</a:t>
                      </a:r>
                      <a:r>
                        <a:rPr lang="es-CO" sz="1600" b="0" i="0" u="none" strike="noStrike" kern="1200" baseline="0" noProof="0" dirty="0">
                          <a:solidFill>
                            <a:schemeClr val="dk1"/>
                          </a:solidFill>
                          <a:latin typeface="+mn-lt"/>
                          <a:ea typeface="ＭＳ Ｐゴシック"/>
                        </a:rPr>
                        <a:t> 3</a:t>
                      </a:r>
                      <a:r>
                        <a:rPr lang="es-CO" sz="1600" b="0" i="0" u="none" strike="noStrike" kern="1200" baseline="30000" noProof="0" dirty="0">
                          <a:solidFill>
                            <a:schemeClr val="dk1"/>
                          </a:solidFill>
                          <a:latin typeface="+mn-lt"/>
                          <a:ea typeface="ＭＳ Ｐゴシック"/>
                        </a:rPr>
                        <a:t>rd</a:t>
                      </a:r>
                      <a:r>
                        <a:rPr lang="es-CO" sz="1600" b="0" i="0" u="none" strike="noStrike" kern="1200" baseline="0" noProof="0" dirty="0">
                          <a:solidFill>
                            <a:schemeClr val="dk1"/>
                          </a:solidFill>
                          <a:latin typeface="+mn-lt"/>
                          <a:ea typeface="ＭＳ Ｐゴシック"/>
                        </a:rPr>
                        <a:t> </a:t>
                      </a:r>
                      <a:r>
                        <a:rPr lang="es-CO" sz="1600" b="0" i="0" u="none" strike="noStrike" kern="1200" baseline="0" noProof="0" dirty="0" err="1">
                          <a:solidFill>
                            <a:schemeClr val="dk1"/>
                          </a:solidFill>
                          <a:latin typeface="+mn-lt"/>
                          <a:ea typeface="ＭＳ Ｐゴシック"/>
                        </a:rPr>
                        <a:t>party</a:t>
                      </a:r>
                      <a:r>
                        <a:rPr lang="es-CO" sz="1600" b="0" i="0" u="none" strike="noStrike" kern="1200" baseline="0" noProof="0" dirty="0">
                          <a:solidFill>
                            <a:schemeClr val="dk1"/>
                          </a:solidFill>
                          <a:latin typeface="+mn-lt"/>
                          <a:ea typeface="ＭＳ Ｐゴシック"/>
                        </a:rPr>
                        <a:t> específicos para el vendedor  de Servidor de Cola JMS deben ser ubicados en el Host de Integrator y deben estar en </a:t>
                      </a:r>
                      <a:r>
                        <a:rPr lang="es-CO" sz="1600" b="0" i="0" u="none" strike="noStrike" kern="1200" baseline="0" noProof="0" dirty="0">
                          <a:solidFill>
                            <a:schemeClr val="dk1"/>
                          </a:solidFill>
                          <a:latin typeface="Arial"/>
                          <a:ea typeface="ＭＳ Ｐゴシック"/>
                        </a:rPr>
                        <a:t>CLASSPATH.  </a:t>
                      </a:r>
                      <a:endParaRPr lang="es-CO" sz="1600" b="0" i="0" u="none" strike="noStrike" kern="1200" noProof="0" dirty="0">
                        <a:solidFill>
                          <a:schemeClr val="dk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855984">
                <a:tc>
                  <a:txBody>
                    <a:bodyPr/>
                    <a:lstStyle/>
                    <a:p>
                      <a:pPr marL="0" marR="0" indent="0" algn="l" rtl="0" eaLnBrk="1" fontAlgn="auto" latinLnBrk="0" hangingPunct="1">
                        <a:spcBef>
                          <a:spcPts val="0"/>
                        </a:spcBef>
                        <a:spcAft>
                          <a:spcPts val="0"/>
                        </a:spcAft>
                      </a:pPr>
                      <a:r>
                        <a:rPr lang="es-CO" sz="1600" b="1" i="0" u="none" strike="noStrike" kern="1200" baseline="0" noProof="0" dirty="0">
                          <a:solidFill>
                            <a:schemeClr val="dk1"/>
                          </a:solidFill>
                          <a:latin typeface="Arial"/>
                          <a:ea typeface="ＭＳ Ｐゴシック"/>
                        </a:rPr>
                        <a:t>SL_INB_SOCKET</a:t>
                      </a:r>
                      <a:endParaRPr lang="es-CO" sz="1600" b="1" i="0" u="none" strike="noStrike" kern="1200" noProof="0" dirty="0">
                        <a:solidFill>
                          <a:schemeClr val="dk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marL="0" algn="l" rtl="0" eaLnBrk="1" fontAlgn="t" latinLnBrk="0" hangingPunct="1">
                        <a:spcBef>
                          <a:spcPts val="0"/>
                        </a:spcBef>
                        <a:spcAft>
                          <a:spcPts val="0"/>
                        </a:spcAft>
                      </a:pPr>
                      <a:r>
                        <a:rPr lang="es-CO" sz="1600" b="0" i="0" u="none" strike="noStrike" kern="1200" baseline="0" noProof="0" dirty="0">
                          <a:solidFill>
                            <a:schemeClr val="dk1"/>
                          </a:solidFill>
                          <a:latin typeface="Arial"/>
                          <a:ea typeface="ＭＳ Ｐゴシック"/>
                        </a:rPr>
                        <a:t>Este método de comunicación lee mensajes desde  Sistemas de origen que están usando sockets. Un comando MOCA es especificado con el método de comunicación para analizar los mensajes. </a:t>
                      </a:r>
                      <a:endParaRPr lang="es-CO" sz="1600" b="0" i="0" u="none" strike="noStrike" kern="1200" noProof="0" dirty="0">
                        <a:solidFill>
                          <a:schemeClr val="dk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1590766">
                <a:tc>
                  <a:txBody>
                    <a:bodyPr/>
                    <a:lstStyle/>
                    <a:p>
                      <a:pPr marL="0" marR="0" indent="0" algn="l" rtl="0" eaLnBrk="1" fontAlgn="auto" latinLnBrk="0" hangingPunct="1">
                        <a:spcBef>
                          <a:spcPts val="0"/>
                        </a:spcBef>
                        <a:spcAft>
                          <a:spcPts val="0"/>
                        </a:spcAft>
                      </a:pPr>
                      <a:r>
                        <a:rPr lang="es-CO" sz="1600" b="1" i="0" u="none" strike="noStrike" kern="1200" baseline="0" noProof="0" dirty="0">
                          <a:solidFill>
                            <a:schemeClr val="dk1"/>
                          </a:solidFill>
                          <a:latin typeface="Arial"/>
                          <a:ea typeface="ＭＳ Ｐゴシック"/>
                        </a:rPr>
                        <a:t>SL_INB_XML_FILES</a:t>
                      </a:r>
                      <a:endParaRPr lang="es-CO" sz="1600" b="1" i="0" u="none" strike="noStrike" kern="1200" noProof="0" dirty="0">
                        <a:solidFill>
                          <a:schemeClr val="dk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CO" sz="1600" b="0" i="0" u="none" strike="noStrike" kern="1200" noProof="0" dirty="0">
                          <a:solidFill>
                            <a:schemeClr val="dk1"/>
                          </a:solidFill>
                          <a:latin typeface="Arial"/>
                          <a:ea typeface="ＭＳ Ｐゴシック"/>
                        </a:rPr>
                        <a:t>Este</a:t>
                      </a:r>
                      <a:r>
                        <a:rPr lang="es-CO" sz="1600" b="0" i="0" u="none" strike="noStrike" kern="1200" baseline="0" noProof="0" dirty="0">
                          <a:solidFill>
                            <a:schemeClr val="dk1"/>
                          </a:solidFill>
                          <a:latin typeface="Arial"/>
                          <a:ea typeface="ＭＳ Ｐゴシック"/>
                        </a:rPr>
                        <a:t> método de comunicación es usado para leer y procesar archivos XML. Los archivos son procesados desde un especifico directorio con base en un patrón de </a:t>
                      </a:r>
                      <a:r>
                        <a:rPr lang="es-CO" sz="1600" b="0" i="0" u="none" strike="noStrike" kern="1200" baseline="0" noProof="0" dirty="0">
                          <a:solidFill>
                            <a:schemeClr val="dk1"/>
                          </a:solidFill>
                          <a:latin typeface="+mn-lt"/>
                          <a:ea typeface="ＭＳ Ｐゴシック"/>
                        </a:rPr>
                        <a:t>archivo. Un directorio de éxito o fracaso pueden ser especificados para archivar los archivos procesados</a:t>
                      </a:r>
                      <a:r>
                        <a:rPr lang="es-CO" sz="1600" b="0" i="0" u="none" strike="noStrike" kern="1200" baseline="0" noProof="0" dirty="0">
                          <a:solidFill>
                            <a:schemeClr val="dk1"/>
                          </a:solidFill>
                          <a:latin typeface="Arial"/>
                          <a:ea typeface="ＭＳ Ｐゴシック"/>
                        </a:rPr>
                        <a:t>. La bandera de archivo XML  esta siempre habilitada para este método</a:t>
                      </a:r>
                      <a:r>
                        <a:rPr lang="es-CO" sz="1600" b="0" i="0" u="none" strike="noStrike" kern="1200" baseline="0" noProof="0" dirty="0">
                          <a:solidFill>
                            <a:schemeClr val="dk1"/>
                          </a:solidFill>
                          <a:latin typeface="+mn-lt"/>
                          <a:ea typeface="ＭＳ Ｐゴシック"/>
                        </a:rPr>
                        <a:t>. Un archivo de activación puede ser especificado así Integrator no procesará el archivo hasta que este este completo.</a:t>
                      </a:r>
                    </a:p>
                    <a:p>
                      <a:pPr marL="0" marR="0" indent="0" algn="l" rtl="0" eaLnBrk="1" fontAlgn="auto" latinLnBrk="0" hangingPunct="1">
                        <a:spcBef>
                          <a:spcPts val="0"/>
                        </a:spcBef>
                        <a:spcAft>
                          <a:spcPts val="0"/>
                        </a:spcAft>
                      </a:pPr>
                      <a:endParaRPr lang="es-CO" sz="1600" b="0" i="0" u="none" strike="noStrike" kern="1200" baseline="0" noProof="0" dirty="0">
                        <a:solidFill>
                          <a:schemeClr val="dk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3"/>
                  </a:ext>
                </a:extLst>
              </a:tr>
            </a:tbl>
          </a:graphicData>
        </a:graphic>
      </p:graphicFrame>
      <p:pic>
        <p:nvPicPr>
          <p:cNvPr id="5" name="object 2"/>
          <p:cNvPicPr/>
          <p:nvPr/>
        </p:nvPicPr>
        <p:blipFill>
          <a:blip r:embed="rId2" cstate="print"/>
          <a:stretch>
            <a:fillRect/>
          </a:stretch>
        </p:blipFill>
        <p:spPr>
          <a:xfrm>
            <a:off x="304800" y="0"/>
            <a:ext cx="2006600" cy="820420"/>
          </a:xfrm>
          <a:prstGeom prst="rect">
            <a:avLst/>
          </a:prstGeom>
        </p:spPr>
      </p:pic>
    </p:spTree>
    <p:extLst>
      <p:ext uri="{BB962C8B-B14F-4D97-AF65-F5344CB8AC3E}">
        <p14:creationId xmlns:p14="http://schemas.microsoft.com/office/powerpoint/2010/main" val="3095357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756637"/>
            <a:ext cx="10972800" cy="646331"/>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3600" dirty="0">
                <a:latin typeface="Arial" charset="0"/>
              </a:rPr>
              <a:t>Métodos de Comunicación de Entrada Populares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39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104011343"/>
              </p:ext>
            </p:extLst>
          </p:nvPr>
        </p:nvGraphicFramePr>
        <p:xfrm>
          <a:off x="609600" y="1719204"/>
          <a:ext cx="11002296" cy="4566003"/>
        </p:xfrm>
        <a:graphic>
          <a:graphicData uri="http://schemas.openxmlformats.org/drawingml/2006/table">
            <a:tbl>
              <a:tblPr/>
              <a:tblGrid>
                <a:gridCol w="3516197">
                  <a:extLst>
                    <a:ext uri="{9D8B030D-6E8A-4147-A177-3AD203B41FA5}">
                      <a16:colId xmlns:a16="http://schemas.microsoft.com/office/drawing/2014/main" val="20000"/>
                    </a:ext>
                  </a:extLst>
                </a:gridCol>
                <a:gridCol w="7486099">
                  <a:extLst>
                    <a:ext uri="{9D8B030D-6E8A-4147-A177-3AD203B41FA5}">
                      <a16:colId xmlns:a16="http://schemas.microsoft.com/office/drawing/2014/main" val="20001"/>
                    </a:ext>
                  </a:extLst>
                </a:gridCol>
              </a:tblGrid>
              <a:tr h="281008">
                <a:tc>
                  <a:txBody>
                    <a:bodyPr/>
                    <a:lstStyle/>
                    <a:p>
                      <a:pPr marL="0" algn="l" rtl="0" eaLnBrk="1" fontAlgn="t" latinLnBrk="0" hangingPunct="1">
                        <a:spcBef>
                          <a:spcPts val="0"/>
                        </a:spcBef>
                        <a:spcAft>
                          <a:spcPts val="0"/>
                        </a:spcAft>
                      </a:pPr>
                      <a:r>
                        <a:rPr lang="es-CO" sz="1200" b="1" i="0" u="none" strike="noStrike" kern="1200" noProof="0" dirty="0">
                          <a:solidFill>
                            <a:schemeClr val="lt1"/>
                          </a:solidFill>
                          <a:latin typeface="Arial"/>
                          <a:ea typeface="ＭＳ Ｐゴシック"/>
                        </a:rPr>
                        <a:t>Método</a:t>
                      </a:r>
                      <a:r>
                        <a:rPr lang="es-CO" sz="1200" b="1" i="0" u="none" strike="noStrike" kern="1200" baseline="0" noProof="0" dirty="0">
                          <a:solidFill>
                            <a:schemeClr val="lt1"/>
                          </a:solidFill>
                          <a:latin typeface="Arial"/>
                          <a:ea typeface="ＭＳ Ｐゴシック"/>
                        </a:rPr>
                        <a:t> de Comunicación</a:t>
                      </a:r>
                      <a:endParaRPr lang="es-CO" sz="1200" b="1" i="0" u="none" strike="noStrike" kern="1200" noProof="0" dirty="0">
                        <a:solidFill>
                          <a:schemeClr val="lt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0" algn="l" rtl="0" eaLnBrk="1" fontAlgn="t" latinLnBrk="0" hangingPunct="1">
                        <a:spcBef>
                          <a:spcPts val="0"/>
                        </a:spcBef>
                        <a:spcAft>
                          <a:spcPts val="0"/>
                        </a:spcAft>
                      </a:pPr>
                      <a:r>
                        <a:rPr lang="es-CO" sz="1200" b="1" i="0" u="none" strike="noStrike" kern="1200" noProof="0" dirty="0">
                          <a:solidFill>
                            <a:schemeClr val="lt1"/>
                          </a:solidFill>
                          <a:latin typeface="Arial"/>
                          <a:ea typeface="ＭＳ Ｐゴシック"/>
                        </a:rPr>
                        <a:t>Descripción</a:t>
                      </a: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1613155">
                <a:tc>
                  <a:txBody>
                    <a:bodyPr/>
                    <a:lstStyle/>
                    <a:p>
                      <a:pPr marL="0" algn="l" rtl="0" eaLnBrk="1" fontAlgn="t" latinLnBrk="0" hangingPunct="1">
                        <a:spcBef>
                          <a:spcPts val="0"/>
                        </a:spcBef>
                        <a:spcAft>
                          <a:spcPts val="0"/>
                        </a:spcAft>
                      </a:pPr>
                      <a:r>
                        <a:rPr lang="es-CO" sz="1600" b="1" i="0" u="none" strike="noStrike" kern="1200" baseline="0" noProof="0" dirty="0">
                          <a:solidFill>
                            <a:schemeClr val="dk1"/>
                          </a:solidFill>
                          <a:latin typeface="Arial"/>
                          <a:ea typeface="ＭＳ Ｐゴシック"/>
                        </a:rPr>
                        <a:t>SL_INB_FTP_XML_FILES</a:t>
                      </a:r>
                      <a:endParaRPr lang="es-CO" sz="1600" b="1" i="0" u="none" strike="noStrike" kern="1200" noProof="0" dirty="0">
                        <a:solidFill>
                          <a:schemeClr val="dk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s-CO" sz="1600" b="0" i="0" u="none" strike="noStrike" kern="1200" baseline="0" noProof="0" dirty="0">
                          <a:solidFill>
                            <a:schemeClr val="dk1"/>
                          </a:solidFill>
                          <a:latin typeface="Arial"/>
                          <a:ea typeface="ＭＳ Ｐゴシック"/>
                        </a:rPr>
                        <a:t>Este método de comunicación es usado para procesar los datos de archivos  XML. Una conexión  al sistema host es realizada usando  FTP o SFTP  y los archivos son descargados con base en el directorio y patrón especificado. </a:t>
                      </a:r>
                      <a:r>
                        <a:rPr lang="es-CO" sz="1600" b="0" i="0" u="none" strike="noStrike" kern="1200" baseline="0" noProof="0" dirty="0">
                          <a:solidFill>
                            <a:schemeClr val="dk1"/>
                          </a:solidFill>
                          <a:latin typeface="+mn-lt"/>
                          <a:ea typeface="ＭＳ Ｐゴシック"/>
                        </a:rPr>
                        <a:t>Un directorio de éxito o fracaso pueden ser especificados para archivar los archivos procesados. La bandera de archivo XML  esta siempre habilitada para este método. Un archivo de activación puede ser especificado así Integrator no procesará el archivo hasta que este este completo.</a:t>
                      </a:r>
                    </a:p>
                    <a:p>
                      <a:pPr marL="0" algn="l" rtl="0" eaLnBrk="1" fontAlgn="t" latinLnBrk="0" hangingPunct="1">
                        <a:spcBef>
                          <a:spcPts val="0"/>
                        </a:spcBef>
                        <a:spcAft>
                          <a:spcPts val="0"/>
                        </a:spcAft>
                      </a:pPr>
                      <a:endParaRPr lang="es-CO" sz="1600" b="0" i="0" u="none" strike="noStrike" noProof="0" dirty="0">
                        <a:latin typeface="Arial"/>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2258861">
                <a:tc>
                  <a:txBody>
                    <a:bodyPr/>
                    <a:lstStyle/>
                    <a:p>
                      <a:pPr marL="0" algn="l" rtl="0" eaLnBrk="1" fontAlgn="t" latinLnBrk="0" hangingPunct="1">
                        <a:spcBef>
                          <a:spcPts val="0"/>
                        </a:spcBef>
                        <a:spcAft>
                          <a:spcPts val="0"/>
                        </a:spcAft>
                      </a:pPr>
                      <a:r>
                        <a:rPr lang="es-CO" sz="1600" b="1" i="0" u="none" strike="noStrike" kern="1200" baseline="0" noProof="0" dirty="0">
                          <a:solidFill>
                            <a:schemeClr val="dk1"/>
                          </a:solidFill>
                          <a:latin typeface="Arial"/>
                          <a:ea typeface="ＭＳ Ｐゴシック"/>
                        </a:rPr>
                        <a:t>SL_INB_XML_SAPJCO_IDOC</a:t>
                      </a:r>
                      <a:endParaRPr lang="es-CO" sz="1600" b="1" i="0" u="none" strike="noStrike" kern="1200" noProof="0" dirty="0">
                        <a:solidFill>
                          <a:schemeClr val="dk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marL="0" algn="l" rtl="0" eaLnBrk="1" fontAlgn="t" latinLnBrk="0" hangingPunct="1">
                        <a:spcBef>
                          <a:spcPts val="0"/>
                        </a:spcBef>
                        <a:spcAft>
                          <a:spcPts val="0"/>
                        </a:spcAft>
                      </a:pPr>
                      <a:r>
                        <a:rPr lang="es-CO" sz="1600" b="0" i="0" u="none" strike="noStrike" kern="1200" noProof="0" dirty="0">
                          <a:solidFill>
                            <a:schemeClr val="dk1"/>
                          </a:solidFill>
                          <a:latin typeface="Arial"/>
                          <a:ea typeface="ＭＳ Ｐゴシック"/>
                        </a:rPr>
                        <a:t>Este método de comunicación es usado para leer y procesar  </a:t>
                      </a:r>
                      <a:r>
                        <a:rPr lang="es-CO" sz="1600" b="0" i="0" u="none" strike="noStrike" kern="1200" baseline="0" noProof="0" dirty="0">
                          <a:solidFill>
                            <a:schemeClr val="dk1"/>
                          </a:solidFill>
                          <a:latin typeface="Arial"/>
                          <a:ea typeface="ＭＳ Ｐゴシック"/>
                        </a:rPr>
                        <a:t>datos desde SAP  usando un formato  XML SAP </a:t>
                      </a:r>
                      <a:r>
                        <a:rPr lang="es-CO" sz="1600" b="0" i="0" u="none" strike="noStrike" kern="1200" baseline="0" noProof="0" dirty="0" err="1">
                          <a:solidFill>
                            <a:schemeClr val="dk1"/>
                          </a:solidFill>
                          <a:latin typeface="Arial"/>
                          <a:ea typeface="ＭＳ Ｐゴシック"/>
                        </a:rPr>
                        <a:t>IDoc</a:t>
                      </a:r>
                      <a:r>
                        <a:rPr lang="es-CO" sz="1600" b="0" i="0" u="none" strike="noStrike" kern="1200" baseline="0" noProof="0" dirty="0">
                          <a:solidFill>
                            <a:schemeClr val="dk1"/>
                          </a:solidFill>
                          <a:latin typeface="Arial"/>
                          <a:ea typeface="ＭＳ Ｐゴシック"/>
                        </a:rPr>
                        <a:t>. Por favor tenga en cuenta que normalmente el producto Integrator </a:t>
                      </a:r>
                      <a:r>
                        <a:rPr lang="es-CO" sz="1600" b="0" i="0" u="none" strike="noStrike" kern="1200" baseline="0" noProof="0" dirty="0" err="1">
                          <a:solidFill>
                            <a:schemeClr val="dk1"/>
                          </a:solidFill>
                          <a:latin typeface="Arial"/>
                          <a:ea typeface="ＭＳ Ｐゴシック"/>
                        </a:rPr>
                        <a:t>Hub</a:t>
                      </a:r>
                      <a:r>
                        <a:rPr lang="es-CO" sz="1600" b="0" i="0" u="none" strike="noStrike" kern="1200" baseline="0" noProof="0" dirty="0">
                          <a:solidFill>
                            <a:schemeClr val="dk1"/>
                          </a:solidFill>
                          <a:latin typeface="Arial"/>
                          <a:ea typeface="ＭＳ Ｐゴシック"/>
                        </a:rPr>
                        <a:t> será usado para comunicarse con SAP así el mapeo de datos estándar </a:t>
                      </a:r>
                      <a:r>
                        <a:rPr lang="es-CO" sz="1600" b="0" i="0" u="none" strike="noStrike" kern="1200" baseline="0" noProof="0" dirty="0" err="1">
                          <a:solidFill>
                            <a:schemeClr val="dk1"/>
                          </a:solidFill>
                          <a:latin typeface="Arial"/>
                          <a:ea typeface="ＭＳ Ｐゴシック"/>
                        </a:rPr>
                        <a:t>iDoc</a:t>
                      </a:r>
                      <a:r>
                        <a:rPr lang="es-CO" sz="1600" b="0" i="0" u="none" strike="noStrike" kern="1200" baseline="0" noProof="0" dirty="0">
                          <a:solidFill>
                            <a:schemeClr val="dk1"/>
                          </a:solidFill>
                          <a:latin typeface="Arial"/>
                          <a:ea typeface="ＭＳ Ｐゴシック"/>
                        </a:rPr>
                        <a:t>/</a:t>
                      </a:r>
                      <a:r>
                        <a:rPr lang="es-CO" sz="1600" b="0" i="0" u="none" strike="noStrike" kern="1200" baseline="0" noProof="0" dirty="0" err="1">
                          <a:solidFill>
                            <a:schemeClr val="dk1"/>
                          </a:solidFill>
                          <a:latin typeface="Arial"/>
                          <a:ea typeface="ＭＳ Ｐゴシック"/>
                        </a:rPr>
                        <a:t>RedPrairie</a:t>
                      </a:r>
                      <a:r>
                        <a:rPr lang="es-CO" sz="1600" b="0" i="0" u="none" strike="noStrike" kern="1200" baseline="0" noProof="0" dirty="0">
                          <a:solidFill>
                            <a:schemeClr val="dk1"/>
                          </a:solidFill>
                          <a:latin typeface="Arial"/>
                          <a:ea typeface="ＭＳ Ｐゴシック"/>
                        </a:rPr>
                        <a:t> es realizado. Para que  este método de comunicación se conecte a SAP, unos archivos de configuración .</a:t>
                      </a:r>
                      <a:r>
                        <a:rPr lang="es-CO" sz="1600" b="0" i="0" u="none" strike="noStrike" kern="1200" baseline="0" noProof="0" dirty="0" err="1">
                          <a:solidFill>
                            <a:schemeClr val="dk1"/>
                          </a:solidFill>
                          <a:latin typeface="Arial"/>
                          <a:ea typeface="ＭＳ Ｐゴシック"/>
                        </a:rPr>
                        <a:t>jcoServer</a:t>
                      </a:r>
                      <a:r>
                        <a:rPr lang="es-CO" sz="1600" b="0" i="0" u="none" strike="noStrike" kern="1200" baseline="0" noProof="0" dirty="0">
                          <a:solidFill>
                            <a:schemeClr val="dk1"/>
                          </a:solidFill>
                          <a:latin typeface="Arial"/>
                          <a:ea typeface="ＭＳ Ｐゴシック"/>
                        </a:rPr>
                        <a:t> y .</a:t>
                      </a:r>
                      <a:r>
                        <a:rPr lang="es-CO" sz="1600" b="0" i="0" u="none" strike="noStrike" kern="1200" baseline="0" noProof="0" dirty="0" err="1">
                          <a:solidFill>
                            <a:schemeClr val="dk1"/>
                          </a:solidFill>
                          <a:latin typeface="Arial"/>
                          <a:ea typeface="ＭＳ Ｐゴシック"/>
                        </a:rPr>
                        <a:t>jcoDestination</a:t>
                      </a:r>
                      <a:r>
                        <a:rPr lang="es-CO" sz="1600" b="0" i="0" u="none" strike="noStrike" kern="1200" baseline="0" noProof="0" dirty="0">
                          <a:solidFill>
                            <a:schemeClr val="dk1"/>
                          </a:solidFill>
                          <a:latin typeface="Arial"/>
                          <a:ea typeface="ＭＳ Ｐゴシック"/>
                        </a:rPr>
                        <a:t> deben ser creados. Adicionalmente la correcta versión de los archivos  </a:t>
                      </a:r>
                      <a:r>
                        <a:rPr lang="es-CO" sz="1600" b="0" i="0" u="none" strike="noStrike" kern="1200" baseline="0" noProof="0" dirty="0" err="1">
                          <a:solidFill>
                            <a:schemeClr val="dk1"/>
                          </a:solidFill>
                          <a:latin typeface="Arial"/>
                          <a:ea typeface="ＭＳ Ｐゴシック"/>
                        </a:rPr>
                        <a:t>jar</a:t>
                      </a:r>
                      <a:r>
                        <a:rPr lang="es-CO" sz="1600" b="0" i="0" u="none" strike="noStrike" kern="1200" baseline="0" noProof="0" dirty="0">
                          <a:solidFill>
                            <a:schemeClr val="dk1"/>
                          </a:solidFill>
                          <a:latin typeface="Arial"/>
                          <a:ea typeface="ＭＳ Ｐゴシック"/>
                        </a:rPr>
                        <a:t>  </a:t>
                      </a:r>
                      <a:r>
                        <a:rPr lang="es-CO" sz="1600" b="0" i="0" u="none" strike="noStrike" kern="1200" baseline="0" noProof="0" dirty="0" err="1">
                          <a:solidFill>
                            <a:schemeClr val="dk1"/>
                          </a:solidFill>
                          <a:latin typeface="Arial"/>
                          <a:ea typeface="ＭＳ Ｐゴシック"/>
                        </a:rPr>
                        <a:t>jco</a:t>
                      </a:r>
                      <a:r>
                        <a:rPr lang="es-CO" sz="1600" b="0" i="0" u="none" strike="noStrike" kern="1200" baseline="0" noProof="0" dirty="0">
                          <a:solidFill>
                            <a:schemeClr val="dk1"/>
                          </a:solidFill>
                          <a:latin typeface="Arial"/>
                          <a:ea typeface="ＭＳ Ｐゴシック"/>
                        </a:rPr>
                        <a:t>/</a:t>
                      </a:r>
                      <a:r>
                        <a:rPr lang="es-CO" sz="1600" b="0" i="0" u="none" strike="noStrike" kern="1200" baseline="0" noProof="0" dirty="0" err="1">
                          <a:solidFill>
                            <a:schemeClr val="dk1"/>
                          </a:solidFill>
                          <a:latin typeface="Arial"/>
                          <a:ea typeface="ＭＳ Ｐゴシック"/>
                        </a:rPr>
                        <a:t>idoc</a:t>
                      </a:r>
                      <a:r>
                        <a:rPr lang="es-CO" sz="1600" b="0" i="0" u="none" strike="noStrike" kern="1200" baseline="0" noProof="0" dirty="0">
                          <a:solidFill>
                            <a:schemeClr val="dk1"/>
                          </a:solidFill>
                          <a:latin typeface="Arial"/>
                          <a:ea typeface="ＭＳ Ｐゴシック"/>
                        </a:rPr>
                        <a:t> </a:t>
                      </a:r>
                      <a:r>
                        <a:rPr lang="es-CO" sz="1600" b="0" i="0" u="none" strike="noStrike" kern="1200" baseline="0" noProof="0" dirty="0" err="1">
                          <a:solidFill>
                            <a:schemeClr val="dk1"/>
                          </a:solidFill>
                          <a:latin typeface="Arial"/>
                          <a:ea typeface="ＭＳ Ｐゴシック"/>
                        </a:rPr>
                        <a:t>jar</a:t>
                      </a:r>
                      <a:r>
                        <a:rPr lang="es-CO" sz="1600" b="0" i="0" u="none" strike="noStrike" kern="1200" baseline="0" noProof="0" dirty="0">
                          <a:solidFill>
                            <a:schemeClr val="dk1"/>
                          </a:solidFill>
                          <a:latin typeface="Arial"/>
                          <a:ea typeface="ＭＳ Ｐゴシック"/>
                        </a:rPr>
                        <a:t> y las librerías compartidas deben ser obtenidas desde SAP y ubicadas en el host de Integrator.</a:t>
                      </a:r>
                      <a:endParaRPr lang="es-CO" sz="1600" b="0" i="0" u="none" strike="noStrike" kern="1200" noProof="0" dirty="0">
                        <a:solidFill>
                          <a:schemeClr val="dk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pic>
        <p:nvPicPr>
          <p:cNvPr id="5" name="object 2"/>
          <p:cNvPicPr/>
          <p:nvPr/>
        </p:nvPicPr>
        <p:blipFill>
          <a:blip r:embed="rId2" cstate="print"/>
          <a:stretch>
            <a:fillRect/>
          </a:stretch>
        </p:blipFill>
        <p:spPr>
          <a:xfrm>
            <a:off x="304800" y="0"/>
            <a:ext cx="2006600" cy="820420"/>
          </a:xfrm>
          <a:prstGeom prst="rect">
            <a:avLst/>
          </a:prstGeom>
        </p:spPr>
      </p:pic>
    </p:spTree>
    <p:extLst>
      <p:ext uri="{BB962C8B-B14F-4D97-AF65-F5344CB8AC3E}">
        <p14:creationId xmlns:p14="http://schemas.microsoft.com/office/powerpoint/2010/main" val="1477262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692240"/>
            <a:ext cx="10972800" cy="685800"/>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Agenda</a:t>
            </a:r>
          </a:p>
        </p:txBody>
      </p:sp>
      <p:sp>
        <p:nvSpPr>
          <p:cNvPr id="13315" name="Content Placeholder 2"/>
          <p:cNvSpPr>
            <a:spLocks noGrp="1"/>
          </p:cNvSpPr>
          <p:nvPr>
            <p:ph idx="1"/>
          </p:nvPr>
        </p:nvSpPr>
        <p:spPr bwMode="auto">
          <a:xfrm>
            <a:off x="609600" y="2466304"/>
            <a:ext cx="10972800" cy="4754563"/>
          </a:xfrm>
          <a:noFill/>
          <a:ln>
            <a:miter lim="800000"/>
            <a:headEnd/>
            <a:tailEnd/>
          </a:ln>
        </p:spPr>
        <p:txBody>
          <a:bodyPr vert="horz" wrap="square" numCol="1" anchor="t" anchorCtr="0" compatLnSpc="1">
            <a:prstTxWarp prst="textNoShape">
              <a:avLst/>
            </a:prstTxWarp>
          </a:bodyPr>
          <a:lstStyle/>
          <a:p>
            <a:pPr>
              <a:lnSpc>
                <a:spcPts val="2600"/>
              </a:lnSpc>
              <a:buFont typeface="Arial" charset="0"/>
              <a:buChar char="•"/>
            </a:pPr>
            <a:r>
              <a:rPr lang="es-CO" dirty="0">
                <a:latin typeface="Arial" charset="0"/>
                <a:ea typeface="Arial" charset="0"/>
                <a:cs typeface="Arial" charset="0"/>
              </a:rPr>
              <a:t>Consulta de Eventos y Visor de Descargas</a:t>
            </a:r>
            <a:endParaRPr lang="es-CO" sz="2400" dirty="0">
              <a:latin typeface="Arial" charset="0"/>
              <a:ea typeface="Arial" charset="0"/>
              <a:cs typeface="Arial" charset="0"/>
            </a:endParaRPr>
          </a:p>
          <a:p>
            <a:pPr>
              <a:lnSpc>
                <a:spcPts val="2600"/>
              </a:lnSpc>
              <a:buFont typeface="Arial" charset="0"/>
              <a:buChar char="•"/>
            </a:pPr>
            <a:r>
              <a:rPr lang="es-CO" dirty="0">
                <a:latin typeface="Arial" charset="0"/>
                <a:ea typeface="Arial" charset="0"/>
                <a:cs typeface="Arial" charset="0"/>
              </a:rPr>
              <a:t>Reenvío de Transacciones</a:t>
            </a:r>
            <a:endParaRPr lang="es-CO" sz="2400" dirty="0">
              <a:latin typeface="Arial" charset="0"/>
              <a:ea typeface="Arial" charset="0"/>
              <a:cs typeface="Arial" charset="0"/>
            </a:endParaRPr>
          </a:p>
          <a:p>
            <a:pPr>
              <a:lnSpc>
                <a:spcPts val="2600"/>
              </a:lnSpc>
              <a:buFont typeface="Arial" charset="0"/>
              <a:buChar char="•"/>
            </a:pPr>
            <a:r>
              <a:rPr lang="es-CO" dirty="0">
                <a:latin typeface="Arial" charset="0"/>
                <a:ea typeface="Arial" charset="0"/>
                <a:cs typeface="Arial" charset="0"/>
              </a:rPr>
              <a:t>Reprocesamiento de Transacciones</a:t>
            </a:r>
            <a:endParaRPr lang="es-CO" sz="2400" dirty="0">
              <a:latin typeface="Arial" charset="0"/>
              <a:ea typeface="Arial" charset="0"/>
              <a:cs typeface="Arial" charset="0"/>
            </a:endParaRPr>
          </a:p>
          <a:p>
            <a:pPr>
              <a:lnSpc>
                <a:spcPts val="2600"/>
              </a:lnSpc>
              <a:buFont typeface="Arial" charset="0"/>
              <a:buChar char="•"/>
            </a:pPr>
            <a:r>
              <a:rPr lang="es-CO" dirty="0">
                <a:latin typeface="Arial" charset="0"/>
                <a:ea typeface="Arial" charset="0"/>
                <a:cs typeface="Arial" charset="0"/>
              </a:rPr>
              <a:t>Modificación de transacciones con Integrator</a:t>
            </a:r>
          </a:p>
          <a:p>
            <a:pPr lvl="1">
              <a:lnSpc>
                <a:spcPts val="2600"/>
              </a:lnSpc>
              <a:buFont typeface="Arial" charset="0"/>
              <a:buChar char="•"/>
            </a:pPr>
            <a:r>
              <a:rPr lang="es-CO" dirty="0">
                <a:latin typeface="Arial" charset="0"/>
                <a:ea typeface="Arial" charset="0"/>
                <a:cs typeface="Arial" charset="0"/>
              </a:rPr>
              <a:t>Modificación de transacciones de entrada</a:t>
            </a:r>
          </a:p>
          <a:p>
            <a:pPr lvl="1">
              <a:lnSpc>
                <a:spcPts val="2600"/>
              </a:lnSpc>
              <a:buFont typeface="Arial" charset="0"/>
              <a:buChar char="•"/>
            </a:pPr>
            <a:r>
              <a:rPr lang="es-CO" dirty="0">
                <a:latin typeface="Arial" charset="0"/>
                <a:ea typeface="Arial" charset="0"/>
                <a:cs typeface="Arial" charset="0"/>
              </a:rPr>
              <a:t>Modificación de transacciones de Salida</a:t>
            </a:r>
          </a:p>
          <a:p>
            <a:pPr>
              <a:lnSpc>
                <a:spcPts val="2600"/>
              </a:lnSpc>
              <a:buFont typeface="Arial" charset="0"/>
              <a:buChar char="•"/>
            </a:pPr>
            <a:r>
              <a:rPr lang="es-CO" dirty="0">
                <a:latin typeface="Arial" charset="0"/>
                <a:ea typeface="Arial" charset="0"/>
                <a:cs typeface="Arial" charset="0"/>
              </a:rPr>
              <a:t>Importación y exportación de Transacciones</a:t>
            </a:r>
          </a:p>
          <a:p>
            <a:pPr eaLnBrk="1" hangingPunct="1">
              <a:buFont typeface="Arial" charset="0"/>
              <a:buChar char="•"/>
            </a:pPr>
            <a:endParaRPr lang="es-CO" dirty="0">
              <a:latin typeface="Arial" charset="0"/>
              <a:ea typeface="Arial" charset="0"/>
              <a:cs typeface="Arial" charset="0"/>
            </a:endParaRPr>
          </a:p>
          <a:p>
            <a:pPr eaLnBrk="1" hangingPunct="1">
              <a:buFont typeface="Arial" charset="0"/>
              <a:buChar char="•"/>
            </a:pPr>
            <a:endParaRPr lang="es-CO" dirty="0">
              <a:latin typeface="Arial" charset="0"/>
              <a:ea typeface="Arial" charset="0"/>
              <a:cs typeface="Arial" charset="0"/>
            </a:endParaRPr>
          </a:p>
          <a:p>
            <a:pPr eaLnBrk="1" hangingPunct="1">
              <a:buFont typeface="Arial" charset="0"/>
              <a:buChar char="•"/>
            </a:pPr>
            <a:endParaRPr lang="es-CO" dirty="0">
              <a:latin typeface="Arial" charset="0"/>
              <a:ea typeface="Arial" charset="0"/>
              <a:cs typeface="Arial" charset="0"/>
            </a:endParaRPr>
          </a:p>
          <a:p>
            <a:pPr eaLnBrk="1" hangingPunct="1">
              <a:buFont typeface="Arial" charset="0"/>
              <a:buChar char="•"/>
            </a:pPr>
            <a:endParaRPr lang="es-CO" dirty="0">
              <a:latin typeface="Arial" charset="0"/>
              <a:ea typeface="Arial" charset="0"/>
              <a:cs typeface="Arial" charset="0"/>
            </a:endParaRPr>
          </a:p>
          <a:p>
            <a:pPr eaLnBrk="1" hangingPunct="1">
              <a:buFont typeface="Arial" charset="0"/>
              <a:buChar char="•"/>
            </a:pPr>
            <a:endParaRPr lang="es-CO" dirty="0">
              <a:latin typeface="Arial" charset="0"/>
              <a:ea typeface="Arial" charset="0"/>
              <a:cs typeface="Arial" charset="0"/>
            </a:endParaRP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4</a:t>
            </a:fld>
            <a:endParaRPr lang="en-US"/>
          </a:p>
        </p:txBody>
      </p:sp>
      <p:pic>
        <p:nvPicPr>
          <p:cNvPr id="5" name="object 2"/>
          <p:cNvPicPr/>
          <p:nvPr/>
        </p:nvPicPr>
        <p:blipFill>
          <a:blip r:embed="rId2"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42499045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756639"/>
            <a:ext cx="10972800" cy="707886"/>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4000" dirty="0">
                <a:latin typeface="Arial" charset="0"/>
              </a:rPr>
              <a:t>Métodos de Comunicación de Salida Populares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40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84268695"/>
              </p:ext>
            </p:extLst>
          </p:nvPr>
        </p:nvGraphicFramePr>
        <p:xfrm>
          <a:off x="609601" y="1889102"/>
          <a:ext cx="10972800" cy="4309794"/>
        </p:xfrm>
        <a:graphic>
          <a:graphicData uri="http://schemas.openxmlformats.org/drawingml/2006/table">
            <a:tbl>
              <a:tblPr/>
              <a:tblGrid>
                <a:gridCol w="3506770">
                  <a:extLst>
                    <a:ext uri="{9D8B030D-6E8A-4147-A177-3AD203B41FA5}">
                      <a16:colId xmlns:a16="http://schemas.microsoft.com/office/drawing/2014/main" val="20000"/>
                    </a:ext>
                  </a:extLst>
                </a:gridCol>
                <a:gridCol w="7466030">
                  <a:extLst>
                    <a:ext uri="{9D8B030D-6E8A-4147-A177-3AD203B41FA5}">
                      <a16:colId xmlns:a16="http://schemas.microsoft.com/office/drawing/2014/main" val="20001"/>
                    </a:ext>
                  </a:extLst>
                </a:gridCol>
              </a:tblGrid>
              <a:tr h="336031">
                <a:tc>
                  <a:txBody>
                    <a:bodyPr/>
                    <a:lstStyle/>
                    <a:p>
                      <a:pPr marL="0" algn="l" rtl="0" eaLnBrk="1" fontAlgn="t" latinLnBrk="0" hangingPunct="1">
                        <a:spcBef>
                          <a:spcPts val="0"/>
                        </a:spcBef>
                        <a:spcAft>
                          <a:spcPts val="0"/>
                        </a:spcAft>
                      </a:pPr>
                      <a:r>
                        <a:rPr lang="es-CO" sz="1200" b="1" i="0" u="none" strike="noStrike" kern="1200" noProof="0" dirty="0">
                          <a:solidFill>
                            <a:schemeClr val="lt1"/>
                          </a:solidFill>
                          <a:latin typeface="Arial"/>
                          <a:ea typeface="ＭＳ Ｐゴシック"/>
                        </a:rPr>
                        <a:t>Método</a:t>
                      </a:r>
                      <a:r>
                        <a:rPr lang="es-CO" sz="1200" b="1" i="0" u="none" strike="noStrike" kern="1200" baseline="0" noProof="0" dirty="0">
                          <a:solidFill>
                            <a:schemeClr val="lt1"/>
                          </a:solidFill>
                          <a:latin typeface="Arial"/>
                          <a:ea typeface="ＭＳ Ｐゴシック"/>
                        </a:rPr>
                        <a:t> de Comunicación</a:t>
                      </a:r>
                      <a:endParaRPr lang="es-CO" sz="1200" b="1" i="0" u="none" strike="noStrike" kern="1200" noProof="0" dirty="0">
                        <a:solidFill>
                          <a:schemeClr val="lt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0" algn="l" rtl="0" eaLnBrk="1" fontAlgn="t" latinLnBrk="0" hangingPunct="1">
                        <a:spcBef>
                          <a:spcPts val="0"/>
                        </a:spcBef>
                        <a:spcAft>
                          <a:spcPts val="0"/>
                        </a:spcAft>
                      </a:pPr>
                      <a:r>
                        <a:rPr lang="es-CO" sz="1200" b="1" i="0" u="none" strike="noStrike" kern="1200" noProof="0" dirty="0">
                          <a:solidFill>
                            <a:schemeClr val="lt1"/>
                          </a:solidFill>
                          <a:latin typeface="Arial"/>
                          <a:ea typeface="ＭＳ Ｐゴシック"/>
                        </a:rPr>
                        <a:t>Descripción</a:t>
                      </a: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2228448">
                <a:tc>
                  <a:txBody>
                    <a:bodyPr/>
                    <a:lstStyle/>
                    <a:p>
                      <a:pPr marL="0" algn="l" rtl="0" eaLnBrk="1" fontAlgn="t" latinLnBrk="0" hangingPunct="1">
                        <a:spcBef>
                          <a:spcPts val="0"/>
                        </a:spcBef>
                        <a:spcAft>
                          <a:spcPts val="0"/>
                        </a:spcAft>
                      </a:pPr>
                      <a:r>
                        <a:rPr lang="es-CO" sz="1600" b="1" i="0" u="none" strike="noStrike" kern="1200" baseline="0" noProof="0" dirty="0">
                          <a:solidFill>
                            <a:schemeClr val="dk1"/>
                          </a:solidFill>
                          <a:latin typeface="Arial"/>
                          <a:ea typeface="ＭＳ Ｐゴシック"/>
                        </a:rPr>
                        <a:t>SL_IFD_TO_FILE</a:t>
                      </a:r>
                      <a:endParaRPr lang="es-CO" sz="1600" b="1" i="0" u="none" strike="noStrike" kern="1200" noProof="0" dirty="0">
                        <a:solidFill>
                          <a:schemeClr val="dk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tc>
                  <a:txBody>
                    <a:bodyPr/>
                    <a:lstStyle/>
                    <a:p>
                      <a:pPr marL="0" algn="l" rtl="0" eaLnBrk="1" fontAlgn="t" latinLnBrk="0" hangingPunct="1">
                        <a:spcBef>
                          <a:spcPts val="0"/>
                        </a:spcBef>
                        <a:spcAft>
                          <a:spcPts val="0"/>
                        </a:spcAft>
                      </a:pPr>
                      <a:r>
                        <a:rPr lang="es-CO" sz="1600" b="0" i="0" u="none" strike="noStrike" kern="1200" baseline="0" noProof="0" dirty="0">
                          <a:solidFill>
                            <a:schemeClr val="dk1"/>
                          </a:solidFill>
                          <a:latin typeface="Arial"/>
                          <a:ea typeface="ＭＳ Ｐゴシック"/>
                        </a:rPr>
                        <a:t>Este método de comunicación es usado para el envío de archivos de textos planos (no-XML). Archivos separados por comas y de posición fija son manejados por este método. Este método de comunicación crea archivos usando el nombre de archivo especificado(puede ser generado) y los deposita en el directorio especificado. Un archivo de activación puede también ser creado para señalar al sistema host que el archivo esta listo para procesar. Un nuevo archivo puede ser creado para cada resultado del  IFD, o la bandera de agregación puede configurarse en "T"  que retornaría en el mismo archivo los datos retornados por cada resultado del IFD.</a:t>
                      </a:r>
                      <a:endParaRPr lang="es-CO" sz="1600" b="0" i="0" u="none" strike="noStrike" noProof="0" dirty="0">
                        <a:latin typeface="Arial"/>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1703789">
                <a:tc>
                  <a:txBody>
                    <a:bodyPr/>
                    <a:lstStyle/>
                    <a:p>
                      <a:pPr marL="0" marR="0" indent="0" algn="l" rtl="0" eaLnBrk="1" fontAlgn="auto" latinLnBrk="0" hangingPunct="1">
                        <a:spcBef>
                          <a:spcPts val="0"/>
                        </a:spcBef>
                        <a:spcAft>
                          <a:spcPts val="0"/>
                        </a:spcAft>
                      </a:pPr>
                      <a:r>
                        <a:rPr lang="es-CO" sz="1600" b="1" i="0" u="none" strike="noStrike" kern="1200" baseline="0" noProof="0" dirty="0">
                          <a:solidFill>
                            <a:schemeClr val="dk1"/>
                          </a:solidFill>
                          <a:latin typeface="Arial"/>
                          <a:ea typeface="ＭＳ Ｐゴシック"/>
                        </a:rPr>
                        <a:t>SL_IFD_TO_FTP</a:t>
                      </a:r>
                      <a:endParaRPr lang="es-CO" sz="1600" b="1" i="0" u="none" strike="noStrike" kern="1200" noProof="0" dirty="0">
                        <a:solidFill>
                          <a:schemeClr val="dk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marL="0" marR="0" indent="0" algn="l" rtl="0" eaLnBrk="1" fontAlgn="auto" latinLnBrk="0" hangingPunct="1">
                        <a:spcBef>
                          <a:spcPts val="0"/>
                        </a:spcBef>
                        <a:spcAft>
                          <a:spcPts val="0"/>
                        </a:spcAft>
                      </a:pPr>
                      <a:r>
                        <a:rPr lang="es-CO" sz="1600" b="0" i="0" u="none" strike="noStrike" kern="1200" baseline="0" noProof="0" dirty="0">
                          <a:solidFill>
                            <a:schemeClr val="dk1"/>
                          </a:solidFill>
                          <a:latin typeface="Arial"/>
                          <a:ea typeface="ＭＳ Ｐゴシック"/>
                        </a:rPr>
                        <a:t>Este método de comunicación es usado para enviar archivos de texto plano (no-XML) usando el protocolo FTP</a:t>
                      </a:r>
                      <a:r>
                        <a:rPr lang="es-CO" sz="1600" b="0" i="0" u="none" strike="noStrike" kern="1200" baseline="0" noProof="0" dirty="0">
                          <a:solidFill>
                            <a:schemeClr val="dk1"/>
                          </a:solidFill>
                          <a:latin typeface="+mn-lt"/>
                          <a:ea typeface="ＭＳ Ｐゴシック"/>
                        </a:rPr>
                        <a:t>. Archivos separados por comas y de posición fija son manejados por este método.   </a:t>
                      </a:r>
                      <a:r>
                        <a:rPr lang="es-CO" sz="1600" b="0" i="0" u="none" strike="noStrike" kern="1200" baseline="0" noProof="0" dirty="0">
                          <a:solidFill>
                            <a:schemeClr val="dk1"/>
                          </a:solidFill>
                          <a:latin typeface="Arial"/>
                          <a:ea typeface="ＭＳ Ｐゴシック"/>
                        </a:rPr>
                        <a:t>Integrator se conecta al sistema host y deposita el archivo en el directorio especificado usando un nombre especificado (puede ser generado) a través de FTP</a:t>
                      </a:r>
                      <a:r>
                        <a:rPr lang="es-CO" sz="1600" b="0" i="0" u="none" strike="noStrike" kern="1200" baseline="0" noProof="0" dirty="0">
                          <a:solidFill>
                            <a:schemeClr val="dk1"/>
                          </a:solidFill>
                          <a:latin typeface="+mn-lt"/>
                          <a:ea typeface="ＭＳ Ｐゴシック"/>
                        </a:rPr>
                        <a:t>. Un archivo de activación puede también ser creado para señalar al sistema host que el archivo esta listo para procesar.</a:t>
                      </a:r>
                      <a:endParaRPr lang="es-CO" sz="1600" b="0" i="0" u="none" strike="noStrike" noProof="0" dirty="0">
                        <a:latin typeface="Arial"/>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pic>
        <p:nvPicPr>
          <p:cNvPr id="5" name="object 2"/>
          <p:cNvPicPr/>
          <p:nvPr/>
        </p:nvPicPr>
        <p:blipFill>
          <a:blip r:embed="rId2" cstate="print"/>
          <a:stretch>
            <a:fillRect/>
          </a:stretch>
        </p:blipFill>
        <p:spPr>
          <a:xfrm>
            <a:off x="304800" y="0"/>
            <a:ext cx="2006600" cy="820420"/>
          </a:xfrm>
          <a:prstGeom prst="rect">
            <a:avLst/>
          </a:prstGeom>
        </p:spPr>
      </p:pic>
    </p:spTree>
    <p:extLst>
      <p:ext uri="{BB962C8B-B14F-4D97-AF65-F5344CB8AC3E}">
        <p14:creationId xmlns:p14="http://schemas.microsoft.com/office/powerpoint/2010/main" val="330592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73509" y="563450"/>
            <a:ext cx="10972800" cy="685800"/>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Métodos de Comunicación de Salida Populares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41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31718020"/>
              </p:ext>
            </p:extLst>
          </p:nvPr>
        </p:nvGraphicFramePr>
        <p:xfrm>
          <a:off x="673509" y="2348146"/>
          <a:ext cx="10844981" cy="3679292"/>
        </p:xfrm>
        <a:graphic>
          <a:graphicData uri="http://schemas.openxmlformats.org/drawingml/2006/table">
            <a:tbl>
              <a:tblPr/>
              <a:tblGrid>
                <a:gridCol w="3465921">
                  <a:extLst>
                    <a:ext uri="{9D8B030D-6E8A-4147-A177-3AD203B41FA5}">
                      <a16:colId xmlns:a16="http://schemas.microsoft.com/office/drawing/2014/main" val="20000"/>
                    </a:ext>
                  </a:extLst>
                </a:gridCol>
                <a:gridCol w="7379060">
                  <a:extLst>
                    <a:ext uri="{9D8B030D-6E8A-4147-A177-3AD203B41FA5}">
                      <a16:colId xmlns:a16="http://schemas.microsoft.com/office/drawing/2014/main" val="20001"/>
                    </a:ext>
                  </a:extLst>
                </a:gridCol>
              </a:tblGrid>
              <a:tr h="283130">
                <a:tc>
                  <a:txBody>
                    <a:bodyPr/>
                    <a:lstStyle/>
                    <a:p>
                      <a:pPr marL="0" algn="l" rtl="0" eaLnBrk="1" fontAlgn="t" latinLnBrk="0" hangingPunct="1">
                        <a:spcBef>
                          <a:spcPts val="0"/>
                        </a:spcBef>
                        <a:spcAft>
                          <a:spcPts val="0"/>
                        </a:spcAft>
                      </a:pPr>
                      <a:r>
                        <a:rPr lang="es-CO" sz="1200" b="1" i="0" u="none" strike="noStrike" kern="1200" noProof="0" dirty="0">
                          <a:solidFill>
                            <a:schemeClr val="lt1"/>
                          </a:solidFill>
                          <a:latin typeface="Arial"/>
                          <a:ea typeface="ＭＳ Ｐゴシック"/>
                        </a:rPr>
                        <a:t>Método</a:t>
                      </a:r>
                      <a:r>
                        <a:rPr lang="es-CO" sz="1200" b="1" i="0" u="none" strike="noStrike" kern="1200" baseline="0" noProof="0" dirty="0">
                          <a:solidFill>
                            <a:schemeClr val="lt1"/>
                          </a:solidFill>
                          <a:latin typeface="Arial"/>
                          <a:ea typeface="ＭＳ Ｐゴシック"/>
                        </a:rPr>
                        <a:t> de Comunicación</a:t>
                      </a:r>
                      <a:endParaRPr lang="es-CO" sz="1200" b="1" i="0" u="none" strike="noStrike" kern="1200" noProof="0" dirty="0">
                        <a:solidFill>
                          <a:schemeClr val="lt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0" algn="l" rtl="0" eaLnBrk="1" fontAlgn="t" latinLnBrk="0" hangingPunct="1">
                        <a:spcBef>
                          <a:spcPts val="0"/>
                        </a:spcBef>
                        <a:spcAft>
                          <a:spcPts val="0"/>
                        </a:spcAft>
                      </a:pPr>
                      <a:r>
                        <a:rPr lang="es-CO" sz="1200" b="1" i="0" u="none" strike="noStrike" kern="1200" noProof="0" dirty="0">
                          <a:solidFill>
                            <a:schemeClr val="lt1"/>
                          </a:solidFill>
                          <a:latin typeface="Arial"/>
                          <a:ea typeface="ＭＳ Ｐゴシック"/>
                        </a:rPr>
                        <a:t>Descripción</a:t>
                      </a: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899393">
                <a:tc>
                  <a:txBody>
                    <a:bodyPr/>
                    <a:lstStyle/>
                    <a:p>
                      <a:pPr marL="0" algn="l" rtl="0" eaLnBrk="1" fontAlgn="t" latinLnBrk="0" hangingPunct="1">
                        <a:spcBef>
                          <a:spcPts val="0"/>
                        </a:spcBef>
                        <a:spcAft>
                          <a:spcPts val="0"/>
                        </a:spcAft>
                      </a:pPr>
                      <a:r>
                        <a:rPr lang="es-CO" sz="1600" b="1" i="0" u="none" strike="noStrike" kern="1200" noProof="0" dirty="0">
                          <a:solidFill>
                            <a:schemeClr val="dk1"/>
                          </a:solidFill>
                          <a:latin typeface="Arial"/>
                          <a:ea typeface="ＭＳ Ｐゴシック"/>
                        </a:rPr>
                        <a:t>SL_IFD_TO_JMSMQ</a:t>
                      </a: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marL="0" algn="l" rtl="0" eaLnBrk="1" fontAlgn="t" latinLnBrk="0" hangingPunct="1">
                        <a:spcBef>
                          <a:spcPts val="0"/>
                        </a:spcBef>
                        <a:spcAft>
                          <a:spcPts val="0"/>
                        </a:spcAft>
                      </a:pPr>
                      <a:r>
                        <a:rPr lang="es-CO" sz="1600" b="0" i="0" u="none" strike="noStrike" kern="1200" baseline="0" noProof="0" dirty="0">
                          <a:solidFill>
                            <a:schemeClr val="dk1"/>
                          </a:solidFill>
                          <a:latin typeface="Arial"/>
                          <a:ea typeface="ＭＳ Ｐゴシック"/>
                        </a:rPr>
                        <a:t>Este método de comunicación envía los datos del IFD resultado como mensajes </a:t>
                      </a:r>
                      <a:r>
                        <a:rPr lang="es-CO" sz="1600" b="0" i="0" u="none" strike="noStrike" kern="1200" baseline="0" noProof="0" dirty="0" err="1">
                          <a:solidFill>
                            <a:schemeClr val="dk1"/>
                          </a:solidFill>
                          <a:latin typeface="Arial"/>
                          <a:ea typeface="ＭＳ Ｐゴシック"/>
                        </a:rPr>
                        <a:t>no_XML</a:t>
                      </a:r>
                      <a:r>
                        <a:rPr lang="es-CO" sz="1600" b="0" i="0" u="none" strike="noStrike" kern="1200" baseline="0" noProof="0" dirty="0">
                          <a:solidFill>
                            <a:schemeClr val="dk1"/>
                          </a:solidFill>
                          <a:latin typeface="Arial"/>
                          <a:ea typeface="ＭＳ Ｐゴシック"/>
                        </a:rPr>
                        <a:t> a la cola de mensajes del JMS (punto a punto). Por favor tenga en cuenta que los archivos .</a:t>
                      </a:r>
                      <a:r>
                        <a:rPr lang="es-CO" sz="1600" b="0" i="0" u="none" strike="noStrike" kern="1200" baseline="0" noProof="0" dirty="0" err="1">
                          <a:solidFill>
                            <a:schemeClr val="dk1"/>
                          </a:solidFill>
                          <a:latin typeface="Arial"/>
                          <a:ea typeface="ＭＳ Ｐゴシック"/>
                        </a:rPr>
                        <a:t>jar</a:t>
                      </a:r>
                      <a:r>
                        <a:rPr lang="es-CO" sz="1600" b="0" i="0" u="none" strike="noStrike" kern="1200" baseline="0" noProof="0" dirty="0">
                          <a:solidFill>
                            <a:schemeClr val="dk1"/>
                          </a:solidFill>
                          <a:latin typeface="Arial"/>
                          <a:ea typeface="ＭＳ Ｐゴシック"/>
                        </a:rPr>
                        <a:t> provistos por el servidor de cola JMS necesitan estar ubicados en el CLASSPATH del host de Integrator.   </a:t>
                      </a:r>
                      <a:endParaRPr lang="es-CO" sz="1600" b="0" i="0" u="none" strike="noStrike" noProof="0" dirty="0">
                        <a:latin typeface="Arial"/>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699299">
                <a:tc>
                  <a:txBody>
                    <a:bodyPr/>
                    <a:lstStyle/>
                    <a:p>
                      <a:pPr marL="0" marR="0" indent="0" algn="l" rtl="0" eaLnBrk="1" fontAlgn="auto" latinLnBrk="0" hangingPunct="1">
                        <a:spcBef>
                          <a:spcPts val="0"/>
                        </a:spcBef>
                        <a:spcAft>
                          <a:spcPts val="0"/>
                        </a:spcAft>
                      </a:pPr>
                      <a:r>
                        <a:rPr lang="es-CO" sz="1600" b="1" i="0" u="none" strike="noStrike" kern="1200" noProof="0" dirty="0">
                          <a:solidFill>
                            <a:schemeClr val="dk1"/>
                          </a:solidFill>
                          <a:latin typeface="Arial"/>
                          <a:ea typeface="ＭＳ Ｐゴシック"/>
                        </a:rPr>
                        <a:t>SL_IFD_TO_ODBC</a:t>
                      </a:r>
                      <a:endParaRPr lang="es-CO" sz="1600" b="0" i="0" u="none" strike="noStrike" noProof="0" dirty="0">
                        <a:latin typeface="Arial"/>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tc>
                  <a:txBody>
                    <a:bodyPr/>
                    <a:lstStyle/>
                    <a:p>
                      <a:pPr marL="0" marR="0" indent="0" algn="l" rtl="0" eaLnBrk="1" fontAlgn="auto" latinLnBrk="0" hangingPunct="1">
                        <a:spcBef>
                          <a:spcPts val="0"/>
                        </a:spcBef>
                        <a:spcAft>
                          <a:spcPts val="0"/>
                        </a:spcAft>
                      </a:pPr>
                      <a:r>
                        <a:rPr lang="es-CO" sz="1600" b="0" i="0" u="none" strike="noStrike" kern="1200" baseline="0" noProof="0" dirty="0">
                          <a:solidFill>
                            <a:schemeClr val="dk1"/>
                          </a:solidFill>
                          <a:latin typeface="Arial"/>
                          <a:ea typeface="ＭＳ Ｐゴシック"/>
                        </a:rPr>
                        <a:t>Este método de comunicación  es usado para el envío de mensajes de salida  a un sistema host  por inserción del mensajes dentro de una tabla  usando una conexión ODBC. El nombre de la tabla para la inserción debe ser especificado.</a:t>
                      </a:r>
                      <a:endParaRPr lang="es-CO" sz="1600" b="0" i="0" u="none" strike="noStrike" noProof="0" dirty="0">
                        <a:latin typeface="Arial"/>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2"/>
                  </a:ext>
                </a:extLst>
              </a:tr>
              <a:tr h="1203122">
                <a:tc>
                  <a:txBody>
                    <a:bodyPr/>
                    <a:lstStyle/>
                    <a:p>
                      <a:pPr marL="0" marR="0" indent="0" algn="l" rtl="0" eaLnBrk="1" fontAlgn="auto" latinLnBrk="0" hangingPunct="1">
                        <a:spcBef>
                          <a:spcPts val="0"/>
                        </a:spcBef>
                        <a:spcAft>
                          <a:spcPts val="0"/>
                        </a:spcAft>
                      </a:pPr>
                      <a:r>
                        <a:rPr lang="es-CO" sz="1600" b="1" i="0" u="none" strike="noStrike" kern="1200" noProof="0" dirty="0">
                          <a:solidFill>
                            <a:schemeClr val="dk1"/>
                          </a:solidFill>
                          <a:latin typeface="Arial"/>
                          <a:ea typeface="ＭＳ Ｐゴシック"/>
                        </a:rPr>
                        <a:t>SL_IFD_TO_RCV_SOCKET</a:t>
                      </a:r>
                      <a:endParaRPr lang="es-CO" sz="1600" b="0" i="0" u="none" strike="noStrike" noProof="0" dirty="0">
                        <a:latin typeface="Arial"/>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marL="0" marR="0" indent="0" algn="l" rtl="0" eaLnBrk="1" fontAlgn="base" latinLnBrk="0" hangingPunct="1">
                        <a:spcBef>
                          <a:spcPts val="0"/>
                        </a:spcBef>
                        <a:spcAft>
                          <a:spcPts val="0"/>
                        </a:spcAft>
                      </a:pPr>
                      <a:r>
                        <a:rPr lang="es-CO" sz="1600" b="0" i="0" u="none" strike="noStrike" kern="1200" baseline="0" noProof="0" dirty="0">
                          <a:solidFill>
                            <a:schemeClr val="dk1"/>
                          </a:solidFill>
                          <a:latin typeface="Arial"/>
                          <a:ea typeface="ＭＳ Ｐゴシック"/>
                        </a:rPr>
                        <a:t>Este método de comunicación es usado en combinación con el método de comunicación de entrada de socket para enviar un mensaje de retorno sobre el socket después que un mensaje ha sido recibido. Solo mensaje </a:t>
                      </a:r>
                      <a:r>
                        <a:rPr lang="es-CO" sz="1600" b="0" i="0" u="none" strike="noStrike" kern="1200" baseline="0" noProof="0" dirty="0" err="1">
                          <a:solidFill>
                            <a:schemeClr val="dk1"/>
                          </a:solidFill>
                          <a:latin typeface="Arial"/>
                          <a:ea typeface="ＭＳ Ｐゴシック"/>
                        </a:rPr>
                        <a:t>no_XML</a:t>
                      </a:r>
                      <a:r>
                        <a:rPr lang="es-CO" sz="1600" b="0" i="0" u="none" strike="noStrike" kern="1200" baseline="0" noProof="0" dirty="0">
                          <a:solidFill>
                            <a:schemeClr val="dk1"/>
                          </a:solidFill>
                          <a:latin typeface="Arial"/>
                          <a:ea typeface="ＭＳ Ｐゴシック"/>
                        </a:rPr>
                        <a:t> pueden ser enviados de retorno. Este método es habilitado cuando la bandera  </a:t>
                      </a:r>
                      <a:r>
                        <a:rPr lang="es-CO" sz="1600" b="0" i="0" u="none" strike="noStrike" kern="1200" baseline="0" noProof="0" dirty="0" err="1">
                          <a:solidFill>
                            <a:schemeClr val="dk1"/>
                          </a:solidFill>
                          <a:latin typeface="Arial"/>
                          <a:ea typeface="ＭＳ Ｐゴシック"/>
                        </a:rPr>
                        <a:t>run_trn_flg</a:t>
                      </a:r>
                      <a:r>
                        <a:rPr lang="es-CO" sz="1600" b="0" i="0" u="none" strike="noStrike" kern="1200" baseline="0" noProof="0" dirty="0">
                          <a:solidFill>
                            <a:schemeClr val="dk1"/>
                          </a:solidFill>
                          <a:latin typeface="Arial"/>
                          <a:ea typeface="ＭＳ Ｐゴシック"/>
                        </a:rPr>
                        <a:t>  es configuraba en "T“ y la comunicación síncrona es usada con el método de comunicación </a:t>
                      </a:r>
                      <a:r>
                        <a:rPr lang="es-CO" sz="1600" b="1" i="0" u="none" strike="noStrike" kern="1200" baseline="0" noProof="0" dirty="0">
                          <a:solidFill>
                            <a:schemeClr val="dk1"/>
                          </a:solidFill>
                          <a:latin typeface="Arial"/>
                          <a:ea typeface="ＭＳ Ｐゴシック"/>
                        </a:rPr>
                        <a:t>SL_INB_SOCKET</a:t>
                      </a:r>
                      <a:r>
                        <a:rPr lang="es-CO" sz="1600" b="0" i="0" u="none" strike="noStrike" kern="1200" baseline="0" noProof="0" dirty="0">
                          <a:solidFill>
                            <a:schemeClr val="dk1"/>
                          </a:solidFill>
                          <a:latin typeface="Arial"/>
                          <a:ea typeface="ＭＳ Ｐゴシック"/>
                        </a:rPr>
                        <a:t>.</a:t>
                      </a: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bl>
          </a:graphicData>
        </a:graphic>
      </p:graphicFrame>
      <p:pic>
        <p:nvPicPr>
          <p:cNvPr id="5" name="object 2"/>
          <p:cNvPicPr/>
          <p:nvPr/>
        </p:nvPicPr>
        <p:blipFill>
          <a:blip r:embed="rId3" cstate="print"/>
          <a:stretch>
            <a:fillRect/>
          </a:stretch>
        </p:blipFill>
        <p:spPr>
          <a:xfrm>
            <a:off x="304800" y="0"/>
            <a:ext cx="2006600" cy="820420"/>
          </a:xfrm>
          <a:prstGeom prst="rect">
            <a:avLst/>
          </a:prstGeom>
        </p:spPr>
      </p:pic>
    </p:spTree>
    <p:extLst>
      <p:ext uri="{BB962C8B-B14F-4D97-AF65-F5344CB8AC3E}">
        <p14:creationId xmlns:p14="http://schemas.microsoft.com/office/powerpoint/2010/main" val="10392441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596721" y="679361"/>
            <a:ext cx="10972800" cy="707886"/>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4000" dirty="0">
                <a:latin typeface="Arial" charset="0"/>
              </a:rPr>
              <a:t>Métodos de Comunicación de Salida Populares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42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10728278"/>
              </p:ext>
            </p:extLst>
          </p:nvPr>
        </p:nvGraphicFramePr>
        <p:xfrm>
          <a:off x="609600" y="1446069"/>
          <a:ext cx="11233355" cy="4687443"/>
        </p:xfrm>
        <a:graphic>
          <a:graphicData uri="http://schemas.openxmlformats.org/drawingml/2006/table">
            <a:tbl>
              <a:tblPr/>
              <a:tblGrid>
                <a:gridCol w="3590041">
                  <a:extLst>
                    <a:ext uri="{9D8B030D-6E8A-4147-A177-3AD203B41FA5}">
                      <a16:colId xmlns:a16="http://schemas.microsoft.com/office/drawing/2014/main" val="20000"/>
                    </a:ext>
                  </a:extLst>
                </a:gridCol>
                <a:gridCol w="7643314">
                  <a:extLst>
                    <a:ext uri="{9D8B030D-6E8A-4147-A177-3AD203B41FA5}">
                      <a16:colId xmlns:a16="http://schemas.microsoft.com/office/drawing/2014/main" val="20001"/>
                    </a:ext>
                  </a:extLst>
                </a:gridCol>
              </a:tblGrid>
              <a:tr h="319529">
                <a:tc>
                  <a:txBody>
                    <a:bodyPr/>
                    <a:lstStyle/>
                    <a:p>
                      <a:pPr marL="0" algn="l" rtl="0" eaLnBrk="1" fontAlgn="t" latinLnBrk="0" hangingPunct="1">
                        <a:spcBef>
                          <a:spcPts val="0"/>
                        </a:spcBef>
                        <a:spcAft>
                          <a:spcPts val="0"/>
                        </a:spcAft>
                      </a:pPr>
                      <a:r>
                        <a:rPr lang="es-CO" sz="1200" b="1" i="0" u="none" strike="noStrike" kern="1200" noProof="0" dirty="0">
                          <a:solidFill>
                            <a:schemeClr val="lt1"/>
                          </a:solidFill>
                          <a:latin typeface="Arial"/>
                          <a:ea typeface="ＭＳ Ｐゴシック"/>
                        </a:rPr>
                        <a:t>Método</a:t>
                      </a:r>
                      <a:r>
                        <a:rPr lang="es-CO" sz="1200" b="1" i="0" u="none" strike="noStrike" kern="1200" baseline="0" noProof="0" dirty="0">
                          <a:solidFill>
                            <a:schemeClr val="lt1"/>
                          </a:solidFill>
                          <a:latin typeface="Arial"/>
                          <a:ea typeface="ＭＳ Ｐゴシック"/>
                        </a:rPr>
                        <a:t> de Comunicación</a:t>
                      </a:r>
                      <a:endParaRPr lang="es-CO" sz="1200" b="1" i="0" u="none" strike="noStrike" kern="1200" noProof="0" dirty="0">
                        <a:solidFill>
                          <a:schemeClr val="lt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0" algn="l" rtl="0" eaLnBrk="1" fontAlgn="t" latinLnBrk="0" hangingPunct="1">
                        <a:spcBef>
                          <a:spcPts val="0"/>
                        </a:spcBef>
                        <a:spcAft>
                          <a:spcPts val="0"/>
                        </a:spcAft>
                      </a:pPr>
                      <a:r>
                        <a:rPr lang="es-CO" sz="1200" b="1" i="0" u="none" strike="noStrike" kern="1200" noProof="0" dirty="0">
                          <a:solidFill>
                            <a:schemeClr val="lt1"/>
                          </a:solidFill>
                          <a:latin typeface="Arial"/>
                          <a:ea typeface="ＭＳ Ｐゴシック"/>
                        </a:rPr>
                        <a:t>Descripción</a:t>
                      </a: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1816302">
                <a:tc>
                  <a:txBody>
                    <a:bodyPr/>
                    <a:lstStyle/>
                    <a:p>
                      <a:pPr marL="0" algn="l" rtl="0" eaLnBrk="1" fontAlgn="t" latinLnBrk="0" hangingPunct="1">
                        <a:spcBef>
                          <a:spcPts val="0"/>
                        </a:spcBef>
                        <a:spcAft>
                          <a:spcPts val="0"/>
                        </a:spcAft>
                      </a:pPr>
                      <a:r>
                        <a:rPr lang="es-CO" sz="1600" b="1" i="0" u="none" strike="noStrike" kern="1200" noProof="0" dirty="0">
                          <a:solidFill>
                            <a:schemeClr val="dk1"/>
                          </a:solidFill>
                          <a:latin typeface="Arial"/>
                          <a:ea typeface="ＭＳ Ｐゴシック"/>
                        </a:rPr>
                        <a:t>SL_IFD_TO_SOCKET</a:t>
                      </a: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tc>
                  <a:txBody>
                    <a:bodyPr/>
                    <a:lstStyle/>
                    <a:p>
                      <a:pPr marL="0" algn="l" rtl="0" eaLnBrk="1" fontAlgn="t" latinLnBrk="0" hangingPunct="1">
                        <a:spcBef>
                          <a:spcPts val="0"/>
                        </a:spcBef>
                        <a:spcAft>
                          <a:spcPts val="0"/>
                        </a:spcAft>
                      </a:pPr>
                      <a:r>
                        <a:rPr lang="es-CO" sz="1600" b="0" i="0" u="none" strike="noStrike" kern="1200" baseline="0" noProof="0" dirty="0">
                          <a:solidFill>
                            <a:schemeClr val="dk1"/>
                          </a:solidFill>
                          <a:latin typeface="Arial"/>
                          <a:ea typeface="ＭＳ Ｐゴシック"/>
                        </a:rPr>
                        <a:t>Este método de comunicación envía </a:t>
                      </a:r>
                      <a:r>
                        <a:rPr lang="es-CO" sz="1600" b="0" i="0" u="none" strike="noStrike" kern="1200" baseline="0" noProof="0" dirty="0">
                          <a:solidFill>
                            <a:schemeClr val="dk1"/>
                          </a:solidFill>
                          <a:latin typeface="+mn-lt"/>
                          <a:ea typeface="ＭＳ Ｐゴシック"/>
                        </a:rPr>
                        <a:t>los datos no-XML </a:t>
                      </a:r>
                      <a:r>
                        <a:rPr lang="es-CO" sz="1600" b="0" i="0" u="none" strike="noStrike" kern="1200" baseline="0" noProof="0" dirty="0">
                          <a:solidFill>
                            <a:schemeClr val="dk1"/>
                          </a:solidFill>
                          <a:latin typeface="Arial"/>
                          <a:ea typeface="ＭＳ Ｐゴシック"/>
                        </a:rPr>
                        <a:t>del IFD resultado sobre un socket.  Múltiples </a:t>
                      </a:r>
                      <a:r>
                        <a:rPr lang="es-CO" sz="1600" b="0" i="0" u="none" strike="noStrike" kern="1200" baseline="0" noProof="0" dirty="0" err="1">
                          <a:solidFill>
                            <a:schemeClr val="dk1"/>
                          </a:solidFill>
                          <a:latin typeface="Arial"/>
                          <a:ea typeface="ＭＳ Ｐゴシック"/>
                        </a:rPr>
                        <a:t>IFDs</a:t>
                      </a:r>
                      <a:r>
                        <a:rPr lang="es-CO" sz="1600" b="0" i="0" u="none" strike="noStrike" kern="1200" baseline="0" noProof="0" dirty="0">
                          <a:solidFill>
                            <a:schemeClr val="dk1"/>
                          </a:solidFill>
                          <a:latin typeface="Arial"/>
                          <a:ea typeface="ＭＳ Ｐゴシック"/>
                        </a:rPr>
                        <a:t> y segmentos  pueden ser enviados a la vez dentro de un paquete de mensaje con un encabezado y pie de pagina. Los datos en el paquete contienen un delimitador de fin de línea entre los segmentos del IFD. Un comando MOCA es usado para generar la cabecera del mensaje y el pie de página y un comando MOCA es usado para manejar el envío de un ACK o NAK.</a:t>
                      </a:r>
                      <a:endParaRPr lang="es-CO" sz="1600" b="0" i="0" u="none" strike="noStrike" noProof="0" dirty="0">
                        <a:latin typeface="Arial"/>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1256998">
                <a:tc>
                  <a:txBody>
                    <a:bodyPr/>
                    <a:lstStyle/>
                    <a:p>
                      <a:pPr marL="0" algn="l" rtl="0" eaLnBrk="1" fontAlgn="t" latinLnBrk="0" hangingPunct="1">
                        <a:spcBef>
                          <a:spcPts val="0"/>
                        </a:spcBef>
                        <a:spcAft>
                          <a:spcPts val="0"/>
                        </a:spcAft>
                      </a:pPr>
                      <a:r>
                        <a:rPr lang="es-CO" sz="1600" b="1" i="0" u="none" strike="noStrike" kern="1200" noProof="0" dirty="0">
                          <a:solidFill>
                            <a:schemeClr val="dk1"/>
                          </a:solidFill>
                          <a:latin typeface="Arial"/>
                          <a:ea typeface="ＭＳ Ｐゴシック"/>
                        </a:rPr>
                        <a:t>SL_REM_IFD_DATA_USING_XML</a:t>
                      </a: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marL="0" algn="l" rtl="0" eaLnBrk="1" fontAlgn="t" latinLnBrk="0" hangingPunct="1">
                        <a:spcBef>
                          <a:spcPts val="0"/>
                        </a:spcBef>
                        <a:spcAft>
                          <a:spcPts val="0"/>
                        </a:spcAft>
                      </a:pPr>
                      <a:r>
                        <a:rPr lang="es-CO" sz="1600" b="0" i="0" u="none" strike="noStrike" kern="1200" baseline="0" noProof="0" dirty="0">
                          <a:solidFill>
                            <a:schemeClr val="dk1"/>
                          </a:solidFill>
                          <a:latin typeface="Arial"/>
                          <a:ea typeface="ＭＳ Ｐゴシック"/>
                        </a:rPr>
                        <a:t>Este método de comunicación es usado para enviar los datos del IFD resultado a otra instancia de Integrator  usando la URL de servicio MOCA. El nombre de HOST y el puerto del sistema de Integrator puede ser especificado REM_HOST y REM_PORT. </a:t>
                      </a:r>
                      <a:endParaRPr lang="es-CO" sz="1600" b="0" i="0" u="none" strike="noStrike" noProof="0" dirty="0">
                        <a:latin typeface="Arial"/>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1281683">
                <a:tc>
                  <a:txBody>
                    <a:bodyPr/>
                    <a:lstStyle/>
                    <a:p>
                      <a:pPr marL="0" algn="l" rtl="0" eaLnBrk="1" fontAlgn="t" latinLnBrk="0" hangingPunct="1">
                        <a:spcBef>
                          <a:spcPts val="0"/>
                        </a:spcBef>
                        <a:spcAft>
                          <a:spcPts val="0"/>
                        </a:spcAft>
                      </a:pPr>
                      <a:r>
                        <a:rPr lang="es-CO" sz="1600" b="1" i="0" u="none" strike="noStrike" kern="1200" noProof="0" dirty="0">
                          <a:solidFill>
                            <a:schemeClr val="dk1"/>
                          </a:solidFill>
                          <a:latin typeface="Arial"/>
                          <a:ea typeface="ＭＳ Ｐゴシック"/>
                        </a:rPr>
                        <a:t>SL_XML_TO_EMAIL_2</a:t>
                      </a: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tc>
                  <a:txBody>
                    <a:bodyPr/>
                    <a:lstStyle/>
                    <a:p>
                      <a:pPr marL="0" algn="l" rtl="0" eaLnBrk="1" fontAlgn="t" latinLnBrk="0" hangingPunct="1">
                        <a:spcBef>
                          <a:spcPts val="0"/>
                        </a:spcBef>
                        <a:spcAft>
                          <a:spcPts val="0"/>
                        </a:spcAft>
                      </a:pPr>
                      <a:r>
                        <a:rPr lang="es-CO" sz="1600" b="0" i="0" u="none" strike="noStrike" kern="1200" noProof="0" dirty="0">
                          <a:solidFill>
                            <a:schemeClr val="dk1"/>
                          </a:solidFill>
                          <a:latin typeface="Arial"/>
                          <a:ea typeface="ＭＳ Ｐゴシック"/>
                        </a:rPr>
                        <a:t>Este método</a:t>
                      </a:r>
                      <a:r>
                        <a:rPr lang="es-CO" sz="1600" b="0" i="0" u="none" strike="noStrike" kern="1200" baseline="0" noProof="0" dirty="0">
                          <a:solidFill>
                            <a:schemeClr val="dk1"/>
                          </a:solidFill>
                          <a:latin typeface="Arial"/>
                          <a:ea typeface="ＭＳ Ｐゴシック"/>
                        </a:rPr>
                        <a:t> de comunicación es usado para enviar un documento XML en un mensaje de correo electrónico.  Una dirección  origen , una dirección destino y el nombre del host para enviar son requeridos. Opcionalmente el asunto puede ser especificado para el correo electrónico.</a:t>
                      </a:r>
                    </a:p>
                    <a:p>
                      <a:pPr marL="0" algn="l" rtl="0" eaLnBrk="1" fontAlgn="t" latinLnBrk="0" hangingPunct="1">
                        <a:spcBef>
                          <a:spcPts val="0"/>
                        </a:spcBef>
                        <a:spcAft>
                          <a:spcPts val="0"/>
                        </a:spcAft>
                      </a:pPr>
                      <a:endParaRPr lang="es-CO" sz="1600" b="0" i="0" u="none" strike="noStrike" kern="1200" noProof="0" dirty="0">
                        <a:solidFill>
                          <a:schemeClr val="dk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3"/>
                  </a:ext>
                </a:extLst>
              </a:tr>
            </a:tbl>
          </a:graphicData>
        </a:graphic>
      </p:graphicFrame>
      <p:pic>
        <p:nvPicPr>
          <p:cNvPr id="5" name="object 2"/>
          <p:cNvPicPr/>
          <p:nvPr/>
        </p:nvPicPr>
        <p:blipFill>
          <a:blip r:embed="rId2" cstate="print"/>
          <a:stretch>
            <a:fillRect/>
          </a:stretch>
        </p:blipFill>
        <p:spPr>
          <a:xfrm>
            <a:off x="304800" y="0"/>
            <a:ext cx="2006600" cy="820420"/>
          </a:xfrm>
          <a:prstGeom prst="rect">
            <a:avLst/>
          </a:prstGeom>
        </p:spPr>
      </p:pic>
    </p:spTree>
    <p:extLst>
      <p:ext uri="{BB962C8B-B14F-4D97-AF65-F5344CB8AC3E}">
        <p14:creationId xmlns:p14="http://schemas.microsoft.com/office/powerpoint/2010/main" val="15825088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602090"/>
            <a:ext cx="10972800" cy="707886"/>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4000" dirty="0">
                <a:latin typeface="Arial" charset="0"/>
              </a:rPr>
              <a:t>Métodos de Comunicación de Salida Populares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43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773459847"/>
              </p:ext>
            </p:extLst>
          </p:nvPr>
        </p:nvGraphicFramePr>
        <p:xfrm>
          <a:off x="609600" y="1224116"/>
          <a:ext cx="11144865" cy="4847926"/>
        </p:xfrm>
        <a:graphic>
          <a:graphicData uri="http://schemas.openxmlformats.org/drawingml/2006/table">
            <a:tbl>
              <a:tblPr/>
              <a:tblGrid>
                <a:gridCol w="3561760">
                  <a:extLst>
                    <a:ext uri="{9D8B030D-6E8A-4147-A177-3AD203B41FA5}">
                      <a16:colId xmlns:a16="http://schemas.microsoft.com/office/drawing/2014/main" val="20000"/>
                    </a:ext>
                  </a:extLst>
                </a:gridCol>
                <a:gridCol w="7583105">
                  <a:extLst>
                    <a:ext uri="{9D8B030D-6E8A-4147-A177-3AD203B41FA5}">
                      <a16:colId xmlns:a16="http://schemas.microsoft.com/office/drawing/2014/main" val="20001"/>
                    </a:ext>
                  </a:extLst>
                </a:gridCol>
              </a:tblGrid>
              <a:tr h="385128">
                <a:tc>
                  <a:txBody>
                    <a:bodyPr/>
                    <a:lstStyle/>
                    <a:p>
                      <a:pPr marL="0" algn="l" rtl="0" eaLnBrk="1" fontAlgn="t" latinLnBrk="0" hangingPunct="1">
                        <a:spcBef>
                          <a:spcPts val="0"/>
                        </a:spcBef>
                        <a:spcAft>
                          <a:spcPts val="0"/>
                        </a:spcAft>
                      </a:pPr>
                      <a:r>
                        <a:rPr lang="es-CO" sz="1200" b="1" i="0" u="none" strike="noStrike" kern="1200" noProof="0" dirty="0">
                          <a:solidFill>
                            <a:schemeClr val="lt1"/>
                          </a:solidFill>
                          <a:latin typeface="Arial"/>
                          <a:ea typeface="ＭＳ Ｐゴシック"/>
                        </a:rPr>
                        <a:t>Método</a:t>
                      </a:r>
                      <a:r>
                        <a:rPr lang="es-CO" sz="1200" b="1" i="0" u="none" strike="noStrike" kern="1200" baseline="0" noProof="0" dirty="0">
                          <a:solidFill>
                            <a:schemeClr val="lt1"/>
                          </a:solidFill>
                          <a:latin typeface="Arial"/>
                          <a:ea typeface="ＭＳ Ｐゴシック"/>
                        </a:rPr>
                        <a:t> de Comunicación</a:t>
                      </a:r>
                      <a:endParaRPr lang="es-CO" sz="1200" b="1" i="0" u="none" strike="noStrike" kern="1200" noProof="0" dirty="0">
                        <a:solidFill>
                          <a:schemeClr val="lt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0" algn="l" rtl="0" eaLnBrk="1" fontAlgn="t" latinLnBrk="0" hangingPunct="1">
                        <a:spcBef>
                          <a:spcPts val="0"/>
                        </a:spcBef>
                        <a:spcAft>
                          <a:spcPts val="0"/>
                        </a:spcAft>
                      </a:pPr>
                      <a:r>
                        <a:rPr lang="es-CO" sz="1200" b="1" i="0" u="none" strike="noStrike" kern="1200" noProof="0" dirty="0">
                          <a:solidFill>
                            <a:schemeClr val="lt1"/>
                          </a:solidFill>
                          <a:latin typeface="Arial"/>
                          <a:ea typeface="ＭＳ Ｐゴシック"/>
                        </a:rPr>
                        <a:t>Descripción</a:t>
                      </a: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1054034">
                <a:tc>
                  <a:txBody>
                    <a:bodyPr/>
                    <a:lstStyle/>
                    <a:p>
                      <a:pPr marL="0" algn="l" rtl="0" eaLnBrk="1" fontAlgn="t" latinLnBrk="0" hangingPunct="1">
                        <a:spcBef>
                          <a:spcPts val="0"/>
                        </a:spcBef>
                        <a:spcAft>
                          <a:spcPts val="0"/>
                        </a:spcAft>
                      </a:pPr>
                      <a:r>
                        <a:rPr lang="es-CO" sz="1600" b="1" i="0" u="none" strike="noStrike" kern="1200" noProof="0" dirty="0">
                          <a:solidFill>
                            <a:schemeClr val="dk1"/>
                          </a:solidFill>
                          <a:latin typeface="Arial"/>
                          <a:ea typeface="ＭＳ Ｐゴシック"/>
                        </a:rPr>
                        <a:t>SL_XML_TO_FILE_2</a:t>
                      </a: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tc>
                  <a:txBody>
                    <a:bodyPr/>
                    <a:lstStyle/>
                    <a:p>
                      <a:pPr marL="0" algn="l" rtl="0" eaLnBrk="1" fontAlgn="t" latinLnBrk="0" hangingPunct="1">
                        <a:spcBef>
                          <a:spcPts val="0"/>
                        </a:spcBef>
                        <a:spcAft>
                          <a:spcPts val="0"/>
                        </a:spcAft>
                      </a:pPr>
                      <a:r>
                        <a:rPr lang="es-CO" sz="1600" b="0" i="0" u="none" strike="noStrike" kern="1200" baseline="0" noProof="0" dirty="0">
                          <a:solidFill>
                            <a:schemeClr val="dk1"/>
                          </a:solidFill>
                          <a:latin typeface="Arial"/>
                          <a:ea typeface="ＭＳ Ｐゴシック"/>
                        </a:rPr>
                        <a:t>Este método de comunicación crea archivos XML usando un nombre de archivo especificado (puede ser generado) y los carga en el </a:t>
                      </a:r>
                      <a:r>
                        <a:rPr lang="es-CO" sz="1600" b="0" i="0" u="none" strike="noStrike" kern="1200" baseline="0" noProof="0" dirty="0">
                          <a:solidFill>
                            <a:schemeClr val="dk1"/>
                          </a:solidFill>
                          <a:latin typeface="+mn-lt"/>
                          <a:ea typeface="ＭＳ Ｐゴシック"/>
                        </a:rPr>
                        <a:t>directorio especificado. Un archivo de activación puede también ser creado para señalar al sistema host que el archivo esta listo para procesar</a:t>
                      </a:r>
                      <a:endParaRPr lang="es-CO" sz="1600" b="0" i="0" u="none" strike="noStrike" noProof="0" dirty="0">
                        <a:latin typeface="Arial"/>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1194723">
                <a:tc>
                  <a:txBody>
                    <a:bodyPr/>
                    <a:lstStyle/>
                    <a:p>
                      <a:pPr marL="0" algn="l" rtl="0" eaLnBrk="1" fontAlgn="t" latinLnBrk="0" hangingPunct="1">
                        <a:spcBef>
                          <a:spcPts val="0"/>
                        </a:spcBef>
                        <a:spcAft>
                          <a:spcPts val="0"/>
                        </a:spcAft>
                      </a:pPr>
                      <a:r>
                        <a:rPr lang="es-CO" sz="1600" b="1" i="0" u="none" strike="noStrike" kern="1200" noProof="0" dirty="0">
                          <a:solidFill>
                            <a:schemeClr val="dk1"/>
                          </a:solidFill>
                          <a:latin typeface="Arial"/>
                          <a:ea typeface="ＭＳ Ｐゴシック"/>
                        </a:rPr>
                        <a:t>SL_XML_TO_FTP</a:t>
                      </a: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CO" sz="1600" b="0" i="0" u="none" strike="noStrike" kern="1200" baseline="0" noProof="0" dirty="0">
                          <a:solidFill>
                            <a:schemeClr val="dk1"/>
                          </a:solidFill>
                          <a:latin typeface="Arial"/>
                          <a:ea typeface="ＭＳ Ｐゴシック"/>
                        </a:rPr>
                        <a:t>Este método de comunicación es usado para enviar contenido XML a un documento XML usando el protocolo FTP. Integrator se conecta al sistema host y deposita el archivo usando un nombre de archivo especificado (puede ser generado).</a:t>
                      </a:r>
                      <a:r>
                        <a:rPr lang="es-CO" sz="1600" b="0" i="0" u="none" strike="noStrike" kern="1200" baseline="0" noProof="0" dirty="0">
                          <a:solidFill>
                            <a:schemeClr val="dk1"/>
                          </a:solidFill>
                          <a:latin typeface="+mn-lt"/>
                          <a:ea typeface="ＭＳ Ｐゴシック"/>
                        </a:rPr>
                        <a:t> Un archivo de activación puede también ser creado para señalar al sistema host que el archivo esta listo para procesar.</a:t>
                      </a:r>
                      <a:endParaRPr lang="es-CO" sz="1600" b="0" i="0" u="none" strike="noStrike" noProof="0" dirty="0">
                        <a:latin typeface="+mn-lt"/>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819536">
                <a:tc>
                  <a:txBody>
                    <a:bodyPr/>
                    <a:lstStyle/>
                    <a:p>
                      <a:pPr marL="0" algn="l" rtl="0" eaLnBrk="1" fontAlgn="t" latinLnBrk="0" hangingPunct="1">
                        <a:spcBef>
                          <a:spcPts val="0"/>
                        </a:spcBef>
                        <a:spcAft>
                          <a:spcPts val="0"/>
                        </a:spcAft>
                      </a:pPr>
                      <a:r>
                        <a:rPr lang="es-CO" sz="1600" b="1" i="0" u="none" strike="noStrike" kern="1200" noProof="0" dirty="0">
                          <a:solidFill>
                            <a:schemeClr val="dk1"/>
                          </a:solidFill>
                          <a:latin typeface="Arial"/>
                          <a:ea typeface="ＭＳ Ｐゴシック"/>
                        </a:rPr>
                        <a:t>SL_XML_TO_HTTP_2</a:t>
                      </a: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tc>
                  <a:txBody>
                    <a:bodyPr/>
                    <a:lstStyle/>
                    <a:p>
                      <a:pPr marL="0" marR="0" indent="0" algn="l" rtl="0" eaLnBrk="1" fontAlgn="auto" latinLnBrk="0" hangingPunct="1">
                        <a:spcBef>
                          <a:spcPts val="0"/>
                        </a:spcBef>
                        <a:spcAft>
                          <a:spcPts val="0"/>
                        </a:spcAft>
                      </a:pPr>
                      <a:r>
                        <a:rPr lang="es-CO" sz="1600" b="0" i="0" u="none" strike="noStrike" kern="1200" baseline="0" noProof="0" dirty="0">
                          <a:solidFill>
                            <a:schemeClr val="dk1"/>
                          </a:solidFill>
                          <a:latin typeface="Arial"/>
                          <a:ea typeface="ＭＳ Ｐゴシック"/>
                        </a:rPr>
                        <a:t>Este método de comunicación es usado para documentos XML usando el protocolo HTTP (HTTP POST).  Una  URL es usada para especificar la dirección del host remota.</a:t>
                      </a:r>
                      <a:endParaRPr lang="es-CO" sz="1600" b="0" i="0" u="none" strike="noStrike" kern="1200" noProof="0" dirty="0">
                        <a:solidFill>
                          <a:schemeClr val="dk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3"/>
                  </a:ext>
                </a:extLst>
              </a:tr>
              <a:tr h="1054034">
                <a:tc>
                  <a:txBody>
                    <a:bodyPr/>
                    <a:lstStyle/>
                    <a:p>
                      <a:pPr marL="0" algn="l" rtl="0" eaLnBrk="1" fontAlgn="t" latinLnBrk="0" hangingPunct="1">
                        <a:spcBef>
                          <a:spcPts val="0"/>
                        </a:spcBef>
                        <a:spcAft>
                          <a:spcPts val="0"/>
                        </a:spcAft>
                      </a:pPr>
                      <a:r>
                        <a:rPr lang="es-CO" sz="1600" b="1" i="0" u="none" strike="noStrike" kern="1200" noProof="0" dirty="0">
                          <a:solidFill>
                            <a:schemeClr val="dk1"/>
                          </a:solidFill>
                          <a:latin typeface="Arial"/>
                          <a:ea typeface="ＭＳ Ｐゴシック"/>
                        </a:rPr>
                        <a:t>SL_XML_TO_JMSMQ</a:t>
                      </a: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CO" sz="1600" b="0" i="0" u="none" strike="noStrike" kern="1200" baseline="0" noProof="0" dirty="0">
                          <a:solidFill>
                            <a:schemeClr val="dk1"/>
                          </a:solidFill>
                          <a:latin typeface="Arial"/>
                          <a:ea typeface="ＭＳ Ｐゴシック"/>
                        </a:rPr>
                        <a:t>Este método de comunicación envía los datos del IFD resultado como un documento XML a la cola de mensajes JMS (punto a </a:t>
                      </a:r>
                      <a:r>
                        <a:rPr lang="es-CO" sz="1600" b="0" i="0" u="none" strike="noStrike" kern="1200" baseline="0" noProof="0" dirty="0">
                          <a:solidFill>
                            <a:schemeClr val="dk1"/>
                          </a:solidFill>
                          <a:latin typeface="+mn-lt"/>
                          <a:ea typeface="ＭＳ Ｐゴシック"/>
                        </a:rPr>
                        <a:t>punto). ). Por favor tenga en cuenta que los archivos .</a:t>
                      </a:r>
                      <a:r>
                        <a:rPr lang="es-CO" sz="1600" b="0" i="0" u="none" strike="noStrike" kern="1200" baseline="0" noProof="0" dirty="0" err="1">
                          <a:solidFill>
                            <a:schemeClr val="dk1"/>
                          </a:solidFill>
                          <a:latin typeface="+mn-lt"/>
                          <a:ea typeface="ＭＳ Ｐゴシック"/>
                        </a:rPr>
                        <a:t>jar</a:t>
                      </a:r>
                      <a:r>
                        <a:rPr lang="es-CO" sz="1600" b="0" i="0" u="none" strike="noStrike" kern="1200" baseline="0" noProof="0" dirty="0">
                          <a:solidFill>
                            <a:schemeClr val="dk1"/>
                          </a:solidFill>
                          <a:latin typeface="+mn-lt"/>
                          <a:ea typeface="ＭＳ Ｐゴシック"/>
                        </a:rPr>
                        <a:t> provistos por el servidor de cola JMS necesitan estar ubicados en el CLASSPATH del host de Integrator.   </a:t>
                      </a:r>
                      <a:endParaRPr lang="es-CO" sz="1600" b="0" i="0" u="none" strike="noStrike" noProof="0" dirty="0">
                        <a:latin typeface="+mn-lt"/>
                      </a:endParaRPr>
                    </a:p>
                    <a:p>
                      <a:pPr marL="0" marR="0" indent="0" algn="l" rtl="0" eaLnBrk="1" fontAlgn="auto" latinLnBrk="0" hangingPunct="1">
                        <a:spcBef>
                          <a:spcPts val="0"/>
                        </a:spcBef>
                        <a:spcAft>
                          <a:spcPts val="0"/>
                        </a:spcAft>
                      </a:pPr>
                      <a:endParaRPr lang="es-CO" sz="1600" b="0" i="0" u="none" strike="noStrike" noProof="0" dirty="0">
                        <a:latin typeface="Arial"/>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pic>
        <p:nvPicPr>
          <p:cNvPr id="5" name="object 2"/>
          <p:cNvPicPr/>
          <p:nvPr/>
        </p:nvPicPr>
        <p:blipFill>
          <a:blip r:embed="rId2" cstate="print"/>
          <a:stretch>
            <a:fillRect/>
          </a:stretch>
        </p:blipFill>
        <p:spPr>
          <a:xfrm>
            <a:off x="304800" y="0"/>
            <a:ext cx="2006600" cy="820420"/>
          </a:xfrm>
          <a:prstGeom prst="rect">
            <a:avLst/>
          </a:prstGeom>
        </p:spPr>
      </p:pic>
    </p:spTree>
    <p:extLst>
      <p:ext uri="{BB962C8B-B14F-4D97-AF65-F5344CB8AC3E}">
        <p14:creationId xmlns:p14="http://schemas.microsoft.com/office/powerpoint/2010/main" val="3664621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692240"/>
            <a:ext cx="10972800" cy="685800"/>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Métodos de Comunicación de Salida Populares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44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43277276"/>
              </p:ext>
            </p:extLst>
          </p:nvPr>
        </p:nvGraphicFramePr>
        <p:xfrm>
          <a:off x="609601" y="2510455"/>
          <a:ext cx="11248102" cy="3556182"/>
        </p:xfrm>
        <a:graphic>
          <a:graphicData uri="http://schemas.openxmlformats.org/drawingml/2006/table">
            <a:tbl>
              <a:tblPr/>
              <a:tblGrid>
                <a:gridCol w="3594754">
                  <a:extLst>
                    <a:ext uri="{9D8B030D-6E8A-4147-A177-3AD203B41FA5}">
                      <a16:colId xmlns:a16="http://schemas.microsoft.com/office/drawing/2014/main" val="20000"/>
                    </a:ext>
                  </a:extLst>
                </a:gridCol>
                <a:gridCol w="7653348">
                  <a:extLst>
                    <a:ext uri="{9D8B030D-6E8A-4147-A177-3AD203B41FA5}">
                      <a16:colId xmlns:a16="http://schemas.microsoft.com/office/drawing/2014/main" val="20001"/>
                    </a:ext>
                  </a:extLst>
                </a:gridCol>
              </a:tblGrid>
              <a:tr h="335321">
                <a:tc>
                  <a:txBody>
                    <a:bodyPr/>
                    <a:lstStyle/>
                    <a:p>
                      <a:pPr marL="0" algn="l" rtl="0" eaLnBrk="1" fontAlgn="t" latinLnBrk="0" hangingPunct="1">
                        <a:spcBef>
                          <a:spcPts val="0"/>
                        </a:spcBef>
                        <a:spcAft>
                          <a:spcPts val="0"/>
                        </a:spcAft>
                      </a:pPr>
                      <a:r>
                        <a:rPr lang="es-CO" sz="1200" b="1" i="0" u="none" strike="noStrike" kern="1200" noProof="0" dirty="0">
                          <a:solidFill>
                            <a:schemeClr val="lt1"/>
                          </a:solidFill>
                          <a:latin typeface="Arial"/>
                          <a:ea typeface="ＭＳ Ｐゴシック"/>
                        </a:rPr>
                        <a:t>Método</a:t>
                      </a:r>
                      <a:r>
                        <a:rPr lang="es-CO" sz="1200" b="1" i="0" u="none" strike="noStrike" kern="1200" baseline="0" noProof="0" dirty="0">
                          <a:solidFill>
                            <a:schemeClr val="lt1"/>
                          </a:solidFill>
                          <a:latin typeface="Arial"/>
                          <a:ea typeface="ＭＳ Ｐゴシック"/>
                        </a:rPr>
                        <a:t> de Comunicación</a:t>
                      </a:r>
                      <a:endParaRPr lang="es-CO" sz="1200" b="1" i="0" u="none" strike="noStrike" kern="1200" noProof="0" dirty="0">
                        <a:solidFill>
                          <a:schemeClr val="lt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0" algn="l" rtl="0" eaLnBrk="1" fontAlgn="t" latinLnBrk="0" hangingPunct="1">
                        <a:spcBef>
                          <a:spcPts val="0"/>
                        </a:spcBef>
                        <a:spcAft>
                          <a:spcPts val="0"/>
                        </a:spcAft>
                      </a:pPr>
                      <a:r>
                        <a:rPr lang="es-CO" sz="1200" b="1" i="0" u="none" strike="noStrike" kern="1200" noProof="0" dirty="0">
                          <a:solidFill>
                            <a:schemeClr val="lt1"/>
                          </a:solidFill>
                          <a:latin typeface="Arial"/>
                          <a:ea typeface="ＭＳ Ｐゴシック"/>
                        </a:rPr>
                        <a:t>Descripción</a:t>
                      </a: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1317350">
                <a:tc>
                  <a:txBody>
                    <a:bodyPr/>
                    <a:lstStyle/>
                    <a:p>
                      <a:pPr marL="0" algn="l" rtl="0" eaLnBrk="1" fontAlgn="t" latinLnBrk="0" hangingPunct="1">
                        <a:spcBef>
                          <a:spcPts val="0"/>
                        </a:spcBef>
                        <a:spcAft>
                          <a:spcPts val="0"/>
                        </a:spcAft>
                      </a:pPr>
                      <a:r>
                        <a:rPr lang="es-CO" sz="1600" b="1" i="0" u="none" strike="noStrike" kern="1200" noProof="0" dirty="0">
                          <a:solidFill>
                            <a:schemeClr val="dk1"/>
                          </a:solidFill>
                          <a:latin typeface="Arial"/>
                          <a:ea typeface="ＭＳ Ｐゴシック"/>
                        </a:rPr>
                        <a:t>SL_XML_TO_MOCA_2</a:t>
                      </a: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tc>
                  <a:txBody>
                    <a:bodyPr/>
                    <a:lstStyle/>
                    <a:p>
                      <a:pPr marL="0" algn="l" rtl="0" eaLnBrk="1" fontAlgn="t" latinLnBrk="0" hangingPunct="1">
                        <a:spcBef>
                          <a:spcPts val="0"/>
                        </a:spcBef>
                        <a:spcAft>
                          <a:spcPts val="0"/>
                        </a:spcAft>
                      </a:pPr>
                      <a:r>
                        <a:rPr lang="es-CO" sz="1600" b="0" i="0" u="none" strike="noStrike" kern="1200" baseline="0" noProof="0" dirty="0">
                          <a:solidFill>
                            <a:schemeClr val="dk1"/>
                          </a:solidFill>
                          <a:latin typeface="Arial"/>
                          <a:ea typeface="ＭＳ Ｐゴシック"/>
                        </a:rPr>
                        <a:t>Este método de comunicación crea un documento XML y luego ejecuta un comando MOCA remotamente en otro sistema </a:t>
                      </a:r>
                      <a:r>
                        <a:rPr lang="es-CO" sz="1600" b="0" i="0" u="none" strike="noStrike" kern="1200" baseline="0" noProof="0" dirty="0" err="1">
                          <a:solidFill>
                            <a:schemeClr val="dk1"/>
                          </a:solidFill>
                          <a:latin typeface="Arial"/>
                          <a:ea typeface="ＭＳ Ｐゴシック"/>
                        </a:rPr>
                        <a:t>RedPrairie</a:t>
                      </a:r>
                      <a:r>
                        <a:rPr lang="es-CO" sz="1600" b="0" i="0" u="none" strike="noStrike" kern="1200" baseline="0" noProof="0" dirty="0">
                          <a:solidFill>
                            <a:schemeClr val="dk1"/>
                          </a:solidFill>
                          <a:latin typeface="Arial"/>
                          <a:ea typeface="ＭＳ Ｐゴシック"/>
                        </a:rPr>
                        <a:t> usando el documento XML como un argumento. La URL de un servicio MOCA o el nombre Host MOCA y puerto son especificados para el sistema remoto.</a:t>
                      </a:r>
                    </a:p>
                    <a:p>
                      <a:pPr marL="0" algn="l" rtl="0" eaLnBrk="1" fontAlgn="t" latinLnBrk="0" hangingPunct="1">
                        <a:spcBef>
                          <a:spcPts val="0"/>
                        </a:spcBef>
                        <a:spcAft>
                          <a:spcPts val="0"/>
                        </a:spcAft>
                      </a:pPr>
                      <a:endParaRPr lang="es-CO" sz="1600" b="0" i="0" u="none" strike="noStrike" noProof="0" dirty="0">
                        <a:latin typeface="Arial"/>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1903511">
                <a:tc>
                  <a:txBody>
                    <a:bodyPr/>
                    <a:lstStyle/>
                    <a:p>
                      <a:pPr marL="0" algn="l" rtl="0" eaLnBrk="1" fontAlgn="t" latinLnBrk="0" hangingPunct="1">
                        <a:spcBef>
                          <a:spcPts val="0"/>
                        </a:spcBef>
                        <a:spcAft>
                          <a:spcPts val="0"/>
                        </a:spcAft>
                      </a:pPr>
                      <a:r>
                        <a:rPr lang="es-CO" sz="1600" b="1" i="0" u="none" strike="noStrike" kern="1200" noProof="0" dirty="0">
                          <a:solidFill>
                            <a:schemeClr val="dk1"/>
                          </a:solidFill>
                          <a:latin typeface="Arial"/>
                          <a:ea typeface="ＭＳ Ｐゴシック"/>
                        </a:rPr>
                        <a:t>SL_XML_TO_RCV_SOCKET</a:t>
                      </a: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marL="0" marR="0" indent="0" algn="l" rtl="0" eaLnBrk="1" fontAlgn="auto" latinLnBrk="0" hangingPunct="1">
                        <a:spcBef>
                          <a:spcPts val="0"/>
                        </a:spcBef>
                        <a:spcAft>
                          <a:spcPts val="0"/>
                        </a:spcAft>
                      </a:pPr>
                      <a:r>
                        <a:rPr lang="es-CO" sz="1600" b="0" i="0" u="none" strike="noStrike" kern="1200" baseline="0" noProof="0" dirty="0">
                          <a:solidFill>
                            <a:schemeClr val="dk1"/>
                          </a:solidFill>
                          <a:latin typeface="Arial"/>
                          <a:ea typeface="ＭＳ Ｐゴシック"/>
                        </a:rPr>
                        <a:t>Este método de comunicación es usado en combinación con el método de comunicación de entrada de socket para enviar un mensaje de datos XML de regreso después que un mensaje ha sido recibido. Este método es habilitado con la bandera </a:t>
                      </a:r>
                      <a:r>
                        <a:rPr lang="es-CO" sz="1600" b="0" i="0" u="none" strike="noStrike" kern="1200" baseline="0" noProof="0" dirty="0" err="1">
                          <a:solidFill>
                            <a:schemeClr val="dk1"/>
                          </a:solidFill>
                          <a:latin typeface="Arial"/>
                          <a:ea typeface="ＭＳ Ｐゴシック"/>
                        </a:rPr>
                        <a:t>run_trn_flg</a:t>
                      </a:r>
                      <a:r>
                        <a:rPr lang="es-CO" sz="1600" b="0" i="0" u="none" strike="noStrike" kern="1200" baseline="0" noProof="0" dirty="0">
                          <a:solidFill>
                            <a:schemeClr val="dk1"/>
                          </a:solidFill>
                          <a:latin typeface="Arial"/>
                          <a:ea typeface="ＭＳ Ｐゴシック"/>
                        </a:rPr>
                        <a:t> configurada en  "T"  y una comunicación síncrona es usada con el método </a:t>
                      </a:r>
                      <a:r>
                        <a:rPr lang="es-CO" sz="1600" b="1" i="0" u="none" strike="noStrike" kern="1200" baseline="0" noProof="0" dirty="0">
                          <a:solidFill>
                            <a:schemeClr val="dk1"/>
                          </a:solidFill>
                          <a:latin typeface="Arial"/>
                          <a:ea typeface="ＭＳ Ｐゴシック"/>
                        </a:rPr>
                        <a:t>SL_INB_SOCKET </a:t>
                      </a:r>
                      <a:r>
                        <a:rPr lang="es-CO" sz="1600" b="0" i="0" u="none" strike="noStrike" kern="1200" baseline="0" noProof="0" dirty="0">
                          <a:solidFill>
                            <a:schemeClr val="dk1"/>
                          </a:solidFill>
                          <a:latin typeface="Arial"/>
                          <a:ea typeface="ＭＳ Ｐゴシック"/>
                        </a:rPr>
                        <a:t>.</a:t>
                      </a:r>
                      <a:endParaRPr lang="es-CO" sz="1600" b="0" i="0" u="none" strike="noStrike" kern="1200" noProof="0" dirty="0">
                        <a:solidFill>
                          <a:schemeClr val="dk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pic>
        <p:nvPicPr>
          <p:cNvPr id="5" name="object 2"/>
          <p:cNvPicPr/>
          <p:nvPr/>
        </p:nvPicPr>
        <p:blipFill>
          <a:blip r:embed="rId2" cstate="print"/>
          <a:stretch>
            <a:fillRect/>
          </a:stretch>
        </p:blipFill>
        <p:spPr>
          <a:xfrm>
            <a:off x="304800" y="0"/>
            <a:ext cx="2006600" cy="820420"/>
          </a:xfrm>
          <a:prstGeom prst="rect">
            <a:avLst/>
          </a:prstGeom>
        </p:spPr>
      </p:pic>
    </p:spTree>
    <p:extLst>
      <p:ext uri="{BB962C8B-B14F-4D97-AF65-F5344CB8AC3E}">
        <p14:creationId xmlns:p14="http://schemas.microsoft.com/office/powerpoint/2010/main" val="176626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859664"/>
            <a:ext cx="10972800" cy="707886"/>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4000" dirty="0">
                <a:latin typeface="Arial" charset="0"/>
              </a:rPr>
              <a:t>Métodos de Comunicación de Salida Populares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45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054262399"/>
              </p:ext>
            </p:extLst>
          </p:nvPr>
        </p:nvGraphicFramePr>
        <p:xfrm>
          <a:off x="609600" y="1765234"/>
          <a:ext cx="11292348" cy="4487451"/>
        </p:xfrm>
        <a:graphic>
          <a:graphicData uri="http://schemas.openxmlformats.org/drawingml/2006/table">
            <a:tbl>
              <a:tblPr/>
              <a:tblGrid>
                <a:gridCol w="3608894">
                  <a:extLst>
                    <a:ext uri="{9D8B030D-6E8A-4147-A177-3AD203B41FA5}">
                      <a16:colId xmlns:a16="http://schemas.microsoft.com/office/drawing/2014/main" val="20000"/>
                    </a:ext>
                  </a:extLst>
                </a:gridCol>
                <a:gridCol w="7683454">
                  <a:extLst>
                    <a:ext uri="{9D8B030D-6E8A-4147-A177-3AD203B41FA5}">
                      <a16:colId xmlns:a16="http://schemas.microsoft.com/office/drawing/2014/main" val="20001"/>
                    </a:ext>
                  </a:extLst>
                </a:gridCol>
              </a:tblGrid>
              <a:tr h="333745">
                <a:tc>
                  <a:txBody>
                    <a:bodyPr/>
                    <a:lstStyle/>
                    <a:p>
                      <a:pPr marL="0" algn="l" rtl="0" eaLnBrk="1" fontAlgn="t" latinLnBrk="0" hangingPunct="1">
                        <a:spcBef>
                          <a:spcPts val="0"/>
                        </a:spcBef>
                        <a:spcAft>
                          <a:spcPts val="0"/>
                        </a:spcAft>
                      </a:pPr>
                      <a:r>
                        <a:rPr lang="es-CO" sz="1200" b="1" i="0" u="none" strike="noStrike" kern="1200" noProof="0" dirty="0">
                          <a:solidFill>
                            <a:schemeClr val="lt1"/>
                          </a:solidFill>
                          <a:latin typeface="Arial"/>
                          <a:ea typeface="ＭＳ Ｐゴシック"/>
                        </a:rPr>
                        <a:t>Método</a:t>
                      </a:r>
                      <a:r>
                        <a:rPr lang="es-CO" sz="1200" b="1" i="0" u="none" strike="noStrike" kern="1200" baseline="0" noProof="0" dirty="0">
                          <a:solidFill>
                            <a:schemeClr val="lt1"/>
                          </a:solidFill>
                          <a:latin typeface="Arial"/>
                          <a:ea typeface="ＭＳ Ｐゴシック"/>
                        </a:rPr>
                        <a:t> de Comunicación</a:t>
                      </a:r>
                      <a:endParaRPr lang="es-CO" sz="1200" b="1" i="0" u="none" strike="noStrike" kern="1200" noProof="0" dirty="0">
                        <a:solidFill>
                          <a:schemeClr val="lt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0" algn="l" rtl="0" eaLnBrk="1" fontAlgn="t" latinLnBrk="0" hangingPunct="1">
                        <a:spcBef>
                          <a:spcPts val="0"/>
                        </a:spcBef>
                        <a:spcAft>
                          <a:spcPts val="0"/>
                        </a:spcAft>
                      </a:pPr>
                      <a:r>
                        <a:rPr lang="es-CO" sz="1200" b="1" i="0" u="none" strike="noStrike" kern="1200" noProof="0" dirty="0">
                          <a:solidFill>
                            <a:schemeClr val="lt1"/>
                          </a:solidFill>
                          <a:latin typeface="Arial"/>
                          <a:ea typeface="ＭＳ Ｐゴシック"/>
                        </a:rPr>
                        <a:t>Descripción</a:t>
                      </a: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2371412">
                <a:tc>
                  <a:txBody>
                    <a:bodyPr/>
                    <a:lstStyle/>
                    <a:p>
                      <a:pPr marL="0" algn="l" rtl="0" eaLnBrk="1" fontAlgn="t" latinLnBrk="0" hangingPunct="1">
                        <a:spcBef>
                          <a:spcPts val="0"/>
                        </a:spcBef>
                        <a:spcAft>
                          <a:spcPts val="0"/>
                        </a:spcAft>
                      </a:pPr>
                      <a:r>
                        <a:rPr lang="es-CO" sz="1600" b="1" i="0" u="none" strike="noStrike" kern="1200" noProof="0" dirty="0">
                          <a:solidFill>
                            <a:schemeClr val="dk1"/>
                          </a:solidFill>
                          <a:latin typeface="Arial"/>
                          <a:ea typeface="ＭＳ Ｐゴシック"/>
                        </a:rPr>
                        <a:t>SL_XML_TO_SAPJCO_IDOC</a:t>
                      </a: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tc>
                  <a:txBody>
                    <a:bodyPr/>
                    <a:lstStyle/>
                    <a:p>
                      <a:pPr marL="0" marR="0" indent="0" algn="l" rtl="0" eaLnBrk="1" fontAlgn="auto" latinLnBrk="0" hangingPunct="1">
                        <a:spcBef>
                          <a:spcPts val="0"/>
                        </a:spcBef>
                        <a:spcAft>
                          <a:spcPts val="0"/>
                        </a:spcAft>
                      </a:pPr>
                      <a:r>
                        <a:rPr lang="es-CO" sz="1600" b="0" i="0" u="none" strike="noStrike" kern="1200" noProof="0" dirty="0">
                          <a:solidFill>
                            <a:schemeClr val="dk1"/>
                          </a:solidFill>
                          <a:latin typeface="Arial"/>
                          <a:ea typeface="ＭＳ Ｐゴシック"/>
                        </a:rPr>
                        <a:t>Este método de comunicación es usado para enviar </a:t>
                      </a:r>
                    </a:p>
                    <a:p>
                      <a:pPr marL="0" algn="l" rtl="0" eaLnBrk="1" fontAlgn="t" latinLnBrk="0" hangingPunct="1">
                        <a:spcBef>
                          <a:spcPts val="0"/>
                        </a:spcBef>
                        <a:spcAft>
                          <a:spcPts val="0"/>
                        </a:spcAft>
                      </a:pPr>
                      <a:r>
                        <a:rPr lang="es-CO" sz="1600" b="0" i="0" u="none" strike="noStrike" kern="1200" baseline="0" noProof="0" dirty="0" err="1">
                          <a:solidFill>
                            <a:schemeClr val="dk1"/>
                          </a:solidFill>
                          <a:latin typeface="Arial"/>
                          <a:ea typeface="ＭＳ Ｐゴシック"/>
                        </a:rPr>
                        <a:t>iDocs</a:t>
                      </a:r>
                      <a:r>
                        <a:rPr lang="es-CO" sz="1600" b="0" i="0" u="none" strike="noStrike" kern="1200" baseline="0" noProof="0" dirty="0">
                          <a:solidFill>
                            <a:schemeClr val="dk1"/>
                          </a:solidFill>
                          <a:latin typeface="Arial"/>
                          <a:ea typeface="ＭＳ Ｐゴシック"/>
                        </a:rPr>
                        <a:t> generados a SAP usando el </a:t>
                      </a:r>
                      <a:r>
                        <a:rPr lang="es-CO" sz="1600" b="0" i="0" u="none" strike="noStrike" kern="1200" baseline="0" noProof="0" dirty="0">
                          <a:solidFill>
                            <a:schemeClr val="dk1"/>
                          </a:solidFill>
                          <a:latin typeface="+mn-lt"/>
                          <a:ea typeface="ＭＳ Ｐゴシック"/>
                        </a:rPr>
                        <a:t>protocolo JCO. Por favor tenga en cuenta que normalmente el producto Integrator </a:t>
                      </a:r>
                      <a:r>
                        <a:rPr lang="es-CO" sz="1600" b="0" i="0" u="none" strike="noStrike" kern="1200" baseline="0" noProof="0" dirty="0" err="1">
                          <a:solidFill>
                            <a:schemeClr val="dk1"/>
                          </a:solidFill>
                          <a:latin typeface="+mn-lt"/>
                          <a:ea typeface="ＭＳ Ｐゴシック"/>
                        </a:rPr>
                        <a:t>Hub</a:t>
                      </a:r>
                      <a:r>
                        <a:rPr lang="es-CO" sz="1600" b="0" i="0" u="none" strike="noStrike" kern="1200" baseline="0" noProof="0" dirty="0">
                          <a:solidFill>
                            <a:schemeClr val="dk1"/>
                          </a:solidFill>
                          <a:latin typeface="+mn-lt"/>
                          <a:ea typeface="ＭＳ Ｐゴシック"/>
                        </a:rPr>
                        <a:t> será usado para comunicarse con SAP así el mapeo de datos estándar </a:t>
                      </a:r>
                      <a:r>
                        <a:rPr lang="es-CO" sz="1600" b="0" i="0" u="none" strike="noStrike" kern="1200" baseline="0" noProof="0" dirty="0" err="1">
                          <a:solidFill>
                            <a:schemeClr val="dk1"/>
                          </a:solidFill>
                          <a:latin typeface="+mn-lt"/>
                          <a:ea typeface="ＭＳ Ｐゴシック"/>
                        </a:rPr>
                        <a:t>iDoc</a:t>
                      </a:r>
                      <a:r>
                        <a:rPr lang="es-CO" sz="1600" b="0" i="0" u="none" strike="noStrike" kern="1200" baseline="0" noProof="0" dirty="0">
                          <a:solidFill>
                            <a:schemeClr val="dk1"/>
                          </a:solidFill>
                          <a:latin typeface="+mn-lt"/>
                          <a:ea typeface="ＭＳ Ｐゴシック"/>
                        </a:rPr>
                        <a:t>/</a:t>
                      </a:r>
                      <a:r>
                        <a:rPr lang="es-CO" sz="1600" b="0" i="0" u="none" strike="noStrike" kern="1200" baseline="0" noProof="0" dirty="0" err="1">
                          <a:solidFill>
                            <a:schemeClr val="dk1"/>
                          </a:solidFill>
                          <a:latin typeface="+mn-lt"/>
                          <a:ea typeface="ＭＳ Ｐゴシック"/>
                        </a:rPr>
                        <a:t>RedPrairie</a:t>
                      </a:r>
                      <a:r>
                        <a:rPr lang="es-CO" sz="1600" b="0" i="0" u="none" strike="noStrike" kern="1200" baseline="0" noProof="0" dirty="0">
                          <a:solidFill>
                            <a:schemeClr val="dk1"/>
                          </a:solidFill>
                          <a:latin typeface="+mn-lt"/>
                          <a:ea typeface="ＭＳ Ｐゴシック"/>
                        </a:rPr>
                        <a:t> es realizado. Para que  este método de comunicación se conecte a SAP, unos archivos de configuración .</a:t>
                      </a:r>
                      <a:r>
                        <a:rPr lang="es-CO" sz="1600" b="0" i="0" u="none" strike="noStrike" kern="1200" baseline="0" noProof="0" dirty="0" err="1">
                          <a:solidFill>
                            <a:schemeClr val="dk1"/>
                          </a:solidFill>
                          <a:latin typeface="+mn-lt"/>
                          <a:ea typeface="ＭＳ Ｐゴシック"/>
                        </a:rPr>
                        <a:t>jcoServer</a:t>
                      </a:r>
                      <a:r>
                        <a:rPr lang="es-CO" sz="1600" b="0" i="0" u="none" strike="noStrike" kern="1200" baseline="0" noProof="0" dirty="0">
                          <a:solidFill>
                            <a:schemeClr val="dk1"/>
                          </a:solidFill>
                          <a:latin typeface="+mn-lt"/>
                          <a:ea typeface="ＭＳ Ｐゴシック"/>
                        </a:rPr>
                        <a:t> y .</a:t>
                      </a:r>
                      <a:r>
                        <a:rPr lang="es-CO" sz="1600" b="0" i="0" u="none" strike="noStrike" kern="1200" baseline="0" noProof="0" dirty="0" err="1">
                          <a:solidFill>
                            <a:schemeClr val="dk1"/>
                          </a:solidFill>
                          <a:latin typeface="+mn-lt"/>
                          <a:ea typeface="ＭＳ Ｐゴシック"/>
                        </a:rPr>
                        <a:t>jcoDestination</a:t>
                      </a:r>
                      <a:r>
                        <a:rPr lang="es-CO" sz="1600" b="0" i="0" u="none" strike="noStrike" kern="1200" baseline="0" noProof="0" dirty="0">
                          <a:solidFill>
                            <a:schemeClr val="dk1"/>
                          </a:solidFill>
                          <a:latin typeface="+mn-lt"/>
                          <a:ea typeface="ＭＳ Ｐゴシック"/>
                        </a:rPr>
                        <a:t> deben ser creados. Adicionalmente la correcta versión de los archivos  </a:t>
                      </a:r>
                      <a:r>
                        <a:rPr lang="es-CO" sz="1600" b="0" i="0" u="none" strike="noStrike" kern="1200" baseline="0" noProof="0" dirty="0" err="1">
                          <a:solidFill>
                            <a:schemeClr val="dk1"/>
                          </a:solidFill>
                          <a:latin typeface="+mn-lt"/>
                          <a:ea typeface="ＭＳ Ｐゴシック"/>
                        </a:rPr>
                        <a:t>jar</a:t>
                      </a:r>
                      <a:r>
                        <a:rPr lang="es-CO" sz="1600" b="0" i="0" u="none" strike="noStrike" kern="1200" baseline="0" noProof="0" dirty="0">
                          <a:solidFill>
                            <a:schemeClr val="dk1"/>
                          </a:solidFill>
                          <a:latin typeface="+mn-lt"/>
                          <a:ea typeface="ＭＳ Ｐゴシック"/>
                        </a:rPr>
                        <a:t>  </a:t>
                      </a:r>
                      <a:r>
                        <a:rPr lang="es-CO" sz="1600" b="0" i="0" u="none" strike="noStrike" kern="1200" baseline="0" noProof="0" dirty="0" err="1">
                          <a:solidFill>
                            <a:schemeClr val="dk1"/>
                          </a:solidFill>
                          <a:latin typeface="+mn-lt"/>
                          <a:ea typeface="ＭＳ Ｐゴシック"/>
                        </a:rPr>
                        <a:t>jco</a:t>
                      </a:r>
                      <a:r>
                        <a:rPr lang="es-CO" sz="1600" b="0" i="0" u="none" strike="noStrike" kern="1200" baseline="0" noProof="0" dirty="0">
                          <a:solidFill>
                            <a:schemeClr val="dk1"/>
                          </a:solidFill>
                          <a:latin typeface="+mn-lt"/>
                          <a:ea typeface="ＭＳ Ｐゴシック"/>
                        </a:rPr>
                        <a:t>/</a:t>
                      </a:r>
                      <a:r>
                        <a:rPr lang="es-CO" sz="1600" b="0" i="0" u="none" strike="noStrike" kern="1200" baseline="0" noProof="0" dirty="0" err="1">
                          <a:solidFill>
                            <a:schemeClr val="dk1"/>
                          </a:solidFill>
                          <a:latin typeface="+mn-lt"/>
                          <a:ea typeface="ＭＳ Ｐゴシック"/>
                        </a:rPr>
                        <a:t>idoc</a:t>
                      </a:r>
                      <a:r>
                        <a:rPr lang="es-CO" sz="1600" b="0" i="0" u="none" strike="noStrike" kern="1200" baseline="0" noProof="0" dirty="0">
                          <a:solidFill>
                            <a:schemeClr val="dk1"/>
                          </a:solidFill>
                          <a:latin typeface="+mn-lt"/>
                          <a:ea typeface="ＭＳ Ｐゴシック"/>
                        </a:rPr>
                        <a:t> </a:t>
                      </a:r>
                      <a:r>
                        <a:rPr lang="es-CO" sz="1600" b="0" i="0" u="none" strike="noStrike" kern="1200" baseline="0" noProof="0" dirty="0" err="1">
                          <a:solidFill>
                            <a:schemeClr val="dk1"/>
                          </a:solidFill>
                          <a:latin typeface="+mn-lt"/>
                          <a:ea typeface="ＭＳ Ｐゴシック"/>
                        </a:rPr>
                        <a:t>jar</a:t>
                      </a:r>
                      <a:r>
                        <a:rPr lang="es-CO" sz="1600" b="0" i="0" u="none" strike="noStrike" kern="1200" baseline="0" noProof="0" dirty="0">
                          <a:solidFill>
                            <a:schemeClr val="dk1"/>
                          </a:solidFill>
                          <a:latin typeface="+mn-lt"/>
                          <a:ea typeface="ＭＳ Ｐゴシック"/>
                        </a:rPr>
                        <a:t> y las librerías compartidas deben ser obtenidas desde SAP y ubicadas en el host de Integrator.</a:t>
                      </a:r>
                      <a:endParaRPr lang="es-CO" sz="1600" b="0" i="0" u="none" strike="noStrike" kern="1200" noProof="0" dirty="0">
                        <a:solidFill>
                          <a:schemeClr val="dk1"/>
                        </a:solidFill>
                        <a:latin typeface="+mn-lt"/>
                        <a:ea typeface="ＭＳ Ｐゴシック"/>
                      </a:endParaRPr>
                    </a:p>
                    <a:p>
                      <a:pPr marL="0" algn="l" rtl="0" eaLnBrk="1" fontAlgn="t" latinLnBrk="0" hangingPunct="1">
                        <a:spcBef>
                          <a:spcPts val="0"/>
                        </a:spcBef>
                        <a:spcAft>
                          <a:spcPts val="0"/>
                        </a:spcAft>
                      </a:pPr>
                      <a:endParaRPr lang="es-CO" sz="1600" b="0" i="0" u="none" strike="noStrike" kern="1200" noProof="0" dirty="0">
                        <a:solidFill>
                          <a:schemeClr val="dk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1698591">
                <a:tc>
                  <a:txBody>
                    <a:bodyPr/>
                    <a:lstStyle/>
                    <a:p>
                      <a:pPr marL="0" algn="l" rtl="0" eaLnBrk="1" fontAlgn="t" latinLnBrk="0" hangingPunct="1">
                        <a:spcBef>
                          <a:spcPts val="0"/>
                        </a:spcBef>
                        <a:spcAft>
                          <a:spcPts val="0"/>
                        </a:spcAft>
                      </a:pPr>
                      <a:r>
                        <a:rPr lang="es-CO" sz="1600" b="1" i="0" u="none" strike="noStrike" kern="1200" noProof="0" dirty="0">
                          <a:solidFill>
                            <a:schemeClr val="dk1"/>
                          </a:solidFill>
                          <a:latin typeface="Arial"/>
                          <a:ea typeface="ＭＳ Ｐゴシック"/>
                        </a:rPr>
                        <a:t>SL_XML_TO_SOCKET</a:t>
                      </a: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CO" sz="1600" b="0" i="0" u="none" strike="noStrike" kern="1200" baseline="0" noProof="0" dirty="0">
                          <a:solidFill>
                            <a:schemeClr val="dk1"/>
                          </a:solidFill>
                          <a:latin typeface="Arial"/>
                          <a:ea typeface="ＭＳ Ｐゴシック"/>
                        </a:rPr>
                        <a:t>Este método de comunicación envía los datos del IFD resultado , en formato XML  sobre </a:t>
                      </a:r>
                      <a:r>
                        <a:rPr lang="es-CO" sz="1600" b="0" i="0" u="none" strike="noStrike" kern="1200" baseline="0" noProof="0" dirty="0">
                          <a:solidFill>
                            <a:schemeClr val="dk1"/>
                          </a:solidFill>
                          <a:latin typeface="+mn-lt"/>
                          <a:ea typeface="ＭＳ Ｐゴシック"/>
                        </a:rPr>
                        <a:t>un socket.  Múltiples </a:t>
                      </a:r>
                      <a:r>
                        <a:rPr lang="es-CO" sz="1600" b="0" i="0" u="none" strike="noStrike" kern="1200" baseline="0" noProof="0" dirty="0" err="1">
                          <a:solidFill>
                            <a:schemeClr val="dk1"/>
                          </a:solidFill>
                          <a:latin typeface="+mn-lt"/>
                          <a:ea typeface="ＭＳ Ｐゴシック"/>
                        </a:rPr>
                        <a:t>IFDs</a:t>
                      </a:r>
                      <a:r>
                        <a:rPr lang="es-CO" sz="1600" b="0" i="0" u="none" strike="noStrike" kern="1200" baseline="0" noProof="0" dirty="0">
                          <a:solidFill>
                            <a:schemeClr val="dk1"/>
                          </a:solidFill>
                          <a:latin typeface="+mn-lt"/>
                          <a:ea typeface="ＭＳ Ｐゴシック"/>
                        </a:rPr>
                        <a:t> y segmentos  pueden ser enviados a la vez dentro de un paquete de mensaje con un encabezado y pie de pagina. Los datos en el paquete contienen un delimitador de fin de línea entre los segmentos del IFD. Un comando MOCA es usado para generar la cabecera del mensaje y el pie de página y un comando MOCA es usado para manejar el envío de un ACK o NAK.</a:t>
                      </a:r>
                      <a:endParaRPr lang="es-CO" sz="1600" b="0" i="0" u="none" strike="noStrike" noProof="0" dirty="0">
                        <a:latin typeface="+mn-lt"/>
                      </a:endParaRPr>
                    </a:p>
                    <a:p>
                      <a:pPr marL="0" marR="0" indent="0" algn="l" rtl="0" eaLnBrk="1" fontAlgn="auto" latinLnBrk="0" hangingPunct="1">
                        <a:spcBef>
                          <a:spcPts val="0"/>
                        </a:spcBef>
                        <a:spcAft>
                          <a:spcPts val="0"/>
                        </a:spcAft>
                      </a:pPr>
                      <a:endParaRPr lang="es-CO" sz="1600" b="0" i="0" u="none" strike="noStrike" kern="1200" baseline="0" noProof="0" dirty="0">
                        <a:solidFill>
                          <a:schemeClr val="dk1"/>
                        </a:solidFill>
                        <a:latin typeface="Arial"/>
                        <a:ea typeface="ＭＳ Ｐゴシック"/>
                      </a:endParaRPr>
                    </a:p>
                  </a:txBody>
                  <a:tcPr marL="75414" marR="75414" marT="37707" marB="3770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pic>
        <p:nvPicPr>
          <p:cNvPr id="5" name="object 2"/>
          <p:cNvPicPr/>
          <p:nvPr/>
        </p:nvPicPr>
        <p:blipFill>
          <a:blip r:embed="rId2" cstate="print"/>
          <a:stretch>
            <a:fillRect/>
          </a:stretch>
        </p:blipFill>
        <p:spPr>
          <a:xfrm>
            <a:off x="304800" y="0"/>
            <a:ext cx="2006600" cy="820420"/>
          </a:xfrm>
          <a:prstGeom prst="rect">
            <a:avLst/>
          </a:prstGeom>
        </p:spPr>
      </p:pic>
    </p:spTree>
    <p:extLst>
      <p:ext uri="{BB962C8B-B14F-4D97-AF65-F5344CB8AC3E}">
        <p14:creationId xmlns:p14="http://schemas.microsoft.com/office/powerpoint/2010/main" val="37048011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1202871" y="613995"/>
            <a:ext cx="10972800" cy="830997"/>
          </a:xfrm>
          <a:noFill/>
          <a:ln>
            <a:miter lim="800000"/>
            <a:headEnd/>
            <a:tailEnd/>
          </a:ln>
        </p:spPr>
        <p:txBody>
          <a:bodyPr vert="horz" wrap="square" lIns="0" tIns="45720" rIns="91440" bIns="45720" numCol="1" anchor="t" anchorCtr="0" compatLnSpc="1">
            <a:prstTxWarp prst="textNoShape">
              <a:avLst/>
            </a:prstTxWarp>
          </a:bodyPr>
          <a:lstStyle/>
          <a:p>
            <a:r>
              <a:rPr lang="es-CO" sz="4800" dirty="0">
                <a:latin typeface="Arial" charset="0"/>
              </a:rPr>
              <a:t>Eventos de Transacciones de Salida</a:t>
            </a:r>
            <a:endParaRPr lang="es-CO" sz="4800" dirty="0"/>
          </a:p>
        </p:txBody>
      </p:sp>
      <p:sp>
        <p:nvSpPr>
          <p:cNvPr id="13315" name="Content Placeholder 2"/>
          <p:cNvSpPr>
            <a:spLocks noGrp="1"/>
          </p:cNvSpPr>
          <p:nvPr>
            <p:ph idx="1"/>
          </p:nvPr>
        </p:nvSpPr>
        <p:spPr bwMode="auto">
          <a:xfrm>
            <a:off x="457200" y="2537138"/>
            <a:ext cx="10972800" cy="2462213"/>
          </a:xfrm>
          <a:noFill/>
          <a:ln>
            <a:miter lim="800000"/>
            <a:headEnd/>
            <a:tailEnd/>
          </a:ln>
        </p:spPr>
        <p:txBody>
          <a:bodyPr vert="horz" wrap="square" numCol="1" anchor="t" anchorCtr="0" compatLnSpc="1">
            <a:prstTxWarp prst="textNoShape">
              <a:avLst/>
            </a:prstTxWarp>
          </a:bodyPr>
          <a:lstStyle/>
          <a:p>
            <a:pPr eaLnBrk="1" hangingPunct="1"/>
            <a:r>
              <a:rPr lang="es-CO" sz="2000" dirty="0"/>
              <a:t>Una ocurrencia definida en un sistema Interno de Integrator en el que los datos pueden ser enviados a un sistema externo de Integrator.</a:t>
            </a:r>
          </a:p>
          <a:p>
            <a:pPr marL="0" indent="0">
              <a:buNone/>
            </a:pPr>
            <a:endParaRPr lang="es-CO" sz="2000" dirty="0"/>
          </a:p>
          <a:p>
            <a:pPr eaLnBrk="1" hangingPunct="1"/>
            <a:r>
              <a:rPr lang="es-CO" sz="2000" dirty="0"/>
              <a:t>Por ejemplo, la finalización de despacho en el WMS es un evento.</a:t>
            </a:r>
          </a:p>
          <a:p>
            <a:pPr lvl="1" eaLnBrk="1" hangingPunct="1"/>
            <a:r>
              <a:rPr lang="es-CO" sz="2000" dirty="0"/>
              <a:t>Argumentos del Evento.</a:t>
            </a:r>
          </a:p>
          <a:p>
            <a:pPr lvl="2" eaLnBrk="1" hangingPunct="1"/>
            <a:r>
              <a:rPr lang="es-CO" sz="2000" dirty="0"/>
              <a:t>Nombre</a:t>
            </a:r>
          </a:p>
          <a:p>
            <a:pPr lvl="2" eaLnBrk="1" hangingPunct="1"/>
            <a:r>
              <a:rPr lang="es-CO" sz="2000" dirty="0"/>
              <a:t>Tipo de Dato.</a:t>
            </a:r>
          </a:p>
          <a:p>
            <a:pPr lvl="2" eaLnBrk="1" hangingPunct="1"/>
            <a:r>
              <a:rPr lang="es-CO" sz="2000" dirty="0"/>
              <a:t>Bandera de Requerido – La variable debe estar presente en el </a:t>
            </a:r>
            <a:r>
              <a:rPr lang="es-CO" sz="2000" dirty="0" err="1"/>
              <a:t>stack</a:t>
            </a:r>
            <a:r>
              <a:rPr lang="es-CO" sz="2000" dirty="0"/>
              <a:t> de MOCA.</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46</a:t>
            </a:fld>
            <a:endParaRPr lang="en-US" dirty="0"/>
          </a:p>
        </p:txBody>
      </p:sp>
      <p:pic>
        <p:nvPicPr>
          <p:cNvPr id="58370" name="Picture 2"/>
          <p:cNvPicPr>
            <a:picLocks noChangeAspect="1" noChangeArrowheads="1"/>
          </p:cNvPicPr>
          <p:nvPr/>
        </p:nvPicPr>
        <p:blipFill>
          <a:blip r:embed="rId2"/>
          <a:srcRect/>
          <a:stretch>
            <a:fillRect/>
          </a:stretch>
        </p:blipFill>
        <p:spPr bwMode="auto">
          <a:xfrm>
            <a:off x="222250" y="1267619"/>
            <a:ext cx="774700" cy="774700"/>
          </a:xfrm>
          <a:prstGeom prst="rect">
            <a:avLst/>
          </a:prstGeom>
          <a:noFill/>
          <a:ln w="9525">
            <a:noFill/>
            <a:miter lim="800000"/>
            <a:headEnd/>
            <a:tailEnd/>
          </a:ln>
          <a:effectLst/>
        </p:spPr>
      </p:pic>
      <p:sp>
        <p:nvSpPr>
          <p:cNvPr id="7" name="Title 1"/>
          <p:cNvSpPr txBox="1">
            <a:spLocks/>
          </p:cNvSpPr>
          <p:nvPr/>
        </p:nvSpPr>
        <p:spPr bwMode="auto">
          <a:xfrm>
            <a:off x="1202871" y="1435046"/>
            <a:ext cx="9481457" cy="685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solidFill>
                  <a:schemeClr val="tx1"/>
                </a:solidFill>
                <a:latin typeface="Arial Black" panose="020B0A04020102020204" pitchFamily="34" charset="0"/>
              </a:rPr>
              <a:t>Eventos de Salida</a:t>
            </a:r>
          </a:p>
        </p:txBody>
      </p:sp>
      <p:pic>
        <p:nvPicPr>
          <p:cNvPr id="8" name="object 2"/>
          <p:cNvPicPr/>
          <p:nvPr/>
        </p:nvPicPr>
        <p:blipFill>
          <a:blip r:embed="rId3" cstate="print"/>
          <a:stretch>
            <a:fillRect/>
          </a:stretch>
        </p:blipFill>
        <p:spPr>
          <a:xfrm>
            <a:off x="304800" y="0"/>
            <a:ext cx="2006600" cy="820420"/>
          </a:xfrm>
          <a:prstGeom prst="rect">
            <a:avLst/>
          </a:prstGeom>
        </p:spPr>
      </p:pic>
    </p:spTree>
    <p:extLst>
      <p:ext uri="{BB962C8B-B14F-4D97-AF65-F5344CB8AC3E}">
        <p14:creationId xmlns:p14="http://schemas.microsoft.com/office/powerpoint/2010/main" val="21588620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391886" y="792354"/>
            <a:ext cx="10972800" cy="769441"/>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4400" dirty="0">
                <a:solidFill>
                  <a:schemeClr val="tx1"/>
                </a:solidFill>
                <a:latin typeface="Arial Black" panose="020B0A04020102020204" pitchFamily="34" charset="0"/>
              </a:rPr>
              <a:t>Mantenimiento de Eventos</a:t>
            </a:r>
            <a:r>
              <a:rPr lang="es-CO" sz="4400" dirty="0">
                <a:latin typeface="Arial" charset="0"/>
              </a:rPr>
              <a:t>.</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47</a:t>
            </a:fld>
            <a:endParaRPr lang="en-US"/>
          </a:p>
        </p:txBody>
      </p:sp>
      <p:sp>
        <p:nvSpPr>
          <p:cNvPr id="8" name="Title 1"/>
          <p:cNvSpPr txBox="1">
            <a:spLocks/>
          </p:cNvSpPr>
          <p:nvPr/>
        </p:nvSpPr>
        <p:spPr bwMode="auto">
          <a:xfrm>
            <a:off x="609600" y="35415"/>
            <a:ext cx="10972800" cy="685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Eventos de Transacciones de Salida</a:t>
            </a:r>
            <a:endParaRPr lang="es-CO" dirty="0"/>
          </a:p>
        </p:txBody>
      </p:sp>
      <p:pic>
        <p:nvPicPr>
          <p:cNvPr id="2" name="Imagen 1"/>
          <p:cNvPicPr>
            <a:picLocks noChangeAspect="1"/>
          </p:cNvPicPr>
          <p:nvPr/>
        </p:nvPicPr>
        <p:blipFill rotWithShape="1">
          <a:blip r:embed="rId2"/>
          <a:srcRect r="5582" b="935"/>
          <a:stretch/>
        </p:blipFill>
        <p:spPr>
          <a:xfrm>
            <a:off x="259151" y="1608702"/>
            <a:ext cx="11775533" cy="4807974"/>
          </a:xfrm>
          <a:prstGeom prst="rect">
            <a:avLst/>
          </a:prstGeom>
        </p:spPr>
      </p:pic>
      <p:pic>
        <p:nvPicPr>
          <p:cNvPr id="6" name="object 2"/>
          <p:cNvPicPr/>
          <p:nvPr/>
        </p:nvPicPr>
        <p:blipFill>
          <a:blip r:embed="rId3" cstate="print"/>
          <a:stretch>
            <a:fillRect/>
          </a:stretch>
        </p:blipFill>
        <p:spPr>
          <a:xfrm>
            <a:off x="10247306" y="0"/>
            <a:ext cx="2006600" cy="820420"/>
          </a:xfrm>
          <a:prstGeom prst="rect">
            <a:avLst/>
          </a:prstGeom>
        </p:spPr>
      </p:pic>
    </p:spTree>
    <p:extLst>
      <p:ext uri="{BB962C8B-B14F-4D97-AF65-F5344CB8AC3E}">
        <p14:creationId xmlns:p14="http://schemas.microsoft.com/office/powerpoint/2010/main" val="30476748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574447" y="1214438"/>
            <a:ext cx="10972800" cy="685800"/>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2800" dirty="0">
                <a:solidFill>
                  <a:schemeClr val="tx1"/>
                </a:solidFill>
                <a:latin typeface="Arial Black" panose="020B0A04020102020204" pitchFamily="34" charset="0"/>
              </a:rPr>
              <a:t>Eventos de Salida</a:t>
            </a:r>
          </a:p>
        </p:txBody>
      </p:sp>
      <p:sp>
        <p:nvSpPr>
          <p:cNvPr id="13315" name="Content Placeholder 2"/>
          <p:cNvSpPr>
            <a:spLocks noGrp="1"/>
          </p:cNvSpPr>
          <p:nvPr>
            <p:ph idx="1"/>
          </p:nvPr>
        </p:nvSpPr>
        <p:spPr bwMode="auto">
          <a:xfrm>
            <a:off x="925285" y="1900238"/>
            <a:ext cx="10537371" cy="3570208"/>
          </a:xfrm>
          <a:noFill/>
          <a:ln>
            <a:miter lim="800000"/>
            <a:headEnd/>
            <a:tailEnd/>
          </a:ln>
        </p:spPr>
        <p:txBody>
          <a:bodyPr vert="horz" wrap="square" numCol="1" anchor="t" anchorCtr="0" compatLnSpc="1">
            <a:prstTxWarp prst="textNoShape">
              <a:avLst/>
            </a:prstTxWarp>
          </a:bodyPr>
          <a:lstStyle/>
          <a:p>
            <a:pPr eaLnBrk="1" hangingPunct="1"/>
            <a:r>
              <a:rPr lang="es-CO" sz="2400" dirty="0"/>
              <a:t>Evento de Salida (EO)</a:t>
            </a:r>
          </a:p>
          <a:p>
            <a:pPr lvl="1" eaLnBrk="1" hangingPunct="1"/>
            <a:r>
              <a:rPr lang="es-CO" sz="2000" dirty="0"/>
              <a:t>El conjunto de datos que se recopila cuando se produce un evento en el sistema interno de integración, con el fin de enviarla a los diversos sistemas externos  de integración.</a:t>
            </a:r>
          </a:p>
          <a:p>
            <a:pPr lvl="1" eaLnBrk="1" hangingPunct="1"/>
            <a:r>
              <a:rPr lang="es-CO" sz="2000" dirty="0"/>
              <a:t>Varios </a:t>
            </a:r>
            <a:r>
              <a:rPr lang="es-CO" sz="2000" dirty="0" err="1"/>
              <a:t>EOs</a:t>
            </a:r>
            <a:r>
              <a:rPr lang="es-CO" sz="2000" dirty="0"/>
              <a:t> pueden ser creados para un evento.</a:t>
            </a:r>
          </a:p>
          <a:p>
            <a:pPr eaLnBrk="1" hangingPunct="1"/>
            <a:endParaRPr lang="es-CO" sz="2400" dirty="0"/>
          </a:p>
          <a:p>
            <a:pPr eaLnBrk="1" hangingPunct="1"/>
            <a:endParaRPr lang="es-CO" sz="2400" dirty="0"/>
          </a:p>
          <a:p>
            <a:pPr eaLnBrk="1" hangingPunct="1"/>
            <a:endParaRPr lang="es-CO" sz="2400" dirty="0"/>
          </a:p>
          <a:p>
            <a:pPr eaLnBrk="1" hangingPunct="1"/>
            <a:r>
              <a:rPr lang="es-CO" sz="2400" dirty="0"/>
              <a:t>Segmento de Evento de Salida -</a:t>
            </a:r>
            <a:r>
              <a:rPr lang="es-CO" sz="2400" dirty="0" err="1"/>
              <a:t>Event</a:t>
            </a:r>
            <a:r>
              <a:rPr lang="es-CO" sz="2400" dirty="0"/>
              <a:t> Output (EO) </a:t>
            </a:r>
            <a:r>
              <a:rPr lang="es-CO" sz="2400" dirty="0" err="1"/>
              <a:t>Segment</a:t>
            </a:r>
            <a:endParaRPr lang="es-CO" sz="2400" dirty="0"/>
          </a:p>
          <a:p>
            <a:pPr lvl="1" eaLnBrk="1" hangingPunct="1"/>
            <a:r>
              <a:rPr lang="es-CO" sz="2000" dirty="0"/>
              <a:t>Conjunto de datos que compone un evento de salida</a:t>
            </a:r>
          </a:p>
          <a:p>
            <a:pPr lvl="2" eaLnBrk="1" hangingPunct="1"/>
            <a:r>
              <a:rPr lang="es-CO" sz="1600" dirty="0"/>
              <a:t>Segmento Padre</a:t>
            </a:r>
          </a:p>
          <a:p>
            <a:pPr lvl="2" eaLnBrk="1" hangingPunct="1"/>
            <a:r>
              <a:rPr lang="es-CO" sz="1600" dirty="0"/>
              <a:t>Orden del Segmento</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48</a:t>
            </a:fld>
            <a:endParaRPr lang="en-US"/>
          </a:p>
        </p:txBody>
      </p:sp>
      <p:pic>
        <p:nvPicPr>
          <p:cNvPr id="60419" name="Picture 3"/>
          <p:cNvPicPr>
            <a:picLocks noChangeAspect="1" noChangeArrowheads="1"/>
          </p:cNvPicPr>
          <p:nvPr/>
        </p:nvPicPr>
        <p:blipFill>
          <a:blip r:embed="rId2"/>
          <a:srcRect/>
          <a:stretch>
            <a:fillRect/>
          </a:stretch>
        </p:blipFill>
        <p:spPr bwMode="auto">
          <a:xfrm>
            <a:off x="229960" y="1900238"/>
            <a:ext cx="695325" cy="549275"/>
          </a:xfrm>
          <a:prstGeom prst="rect">
            <a:avLst/>
          </a:prstGeom>
          <a:noFill/>
          <a:ln w="9525">
            <a:noFill/>
            <a:miter lim="800000"/>
            <a:headEnd/>
            <a:tailEnd/>
          </a:ln>
          <a:effectLst/>
        </p:spPr>
      </p:pic>
      <p:pic>
        <p:nvPicPr>
          <p:cNvPr id="60421" name="Picture 5"/>
          <p:cNvPicPr>
            <a:picLocks noChangeAspect="1" noChangeArrowheads="1"/>
          </p:cNvPicPr>
          <p:nvPr/>
        </p:nvPicPr>
        <p:blipFill>
          <a:blip r:embed="rId3"/>
          <a:srcRect/>
          <a:stretch>
            <a:fillRect/>
          </a:stretch>
        </p:blipFill>
        <p:spPr bwMode="auto">
          <a:xfrm>
            <a:off x="229960" y="4277519"/>
            <a:ext cx="688975" cy="573087"/>
          </a:xfrm>
          <a:prstGeom prst="rect">
            <a:avLst/>
          </a:prstGeom>
          <a:noFill/>
          <a:ln w="9525">
            <a:noFill/>
            <a:miter lim="800000"/>
            <a:headEnd/>
            <a:tailEnd/>
          </a:ln>
          <a:effectLst/>
        </p:spPr>
      </p:pic>
      <p:sp>
        <p:nvSpPr>
          <p:cNvPr id="7" name="Title 1"/>
          <p:cNvSpPr txBox="1">
            <a:spLocks/>
          </p:cNvSpPr>
          <p:nvPr/>
        </p:nvSpPr>
        <p:spPr bwMode="auto">
          <a:xfrm>
            <a:off x="609600" y="228600"/>
            <a:ext cx="10972800" cy="685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Eventos de Transacciones de Salida</a:t>
            </a:r>
            <a:endParaRPr lang="es-CO" dirty="0"/>
          </a:p>
        </p:txBody>
      </p:sp>
      <p:pic>
        <p:nvPicPr>
          <p:cNvPr id="8" name="object 2"/>
          <p:cNvPicPr/>
          <p:nvPr/>
        </p:nvPicPr>
        <p:blipFill>
          <a:blip r:embed="rId4"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3938227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696065" y="1622323"/>
            <a:ext cx="9581535" cy="4675238"/>
          </a:xfrm>
          <a:prstGeom prst="rect">
            <a:avLst/>
          </a:prstGeom>
        </p:spPr>
      </p:pic>
      <p:sp>
        <p:nvSpPr>
          <p:cNvPr id="13314" name="Title 1"/>
          <p:cNvSpPr>
            <a:spLocks noGrp="1"/>
          </p:cNvSpPr>
          <p:nvPr>
            <p:ph type="title"/>
          </p:nvPr>
        </p:nvSpPr>
        <p:spPr bwMode="auto">
          <a:xfrm>
            <a:off x="304800" y="828677"/>
            <a:ext cx="10972800" cy="769441"/>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4400" dirty="0">
                <a:solidFill>
                  <a:schemeClr val="tx1"/>
                </a:solidFill>
                <a:latin typeface="Arial Black" panose="020B0A04020102020204" pitchFamily="34" charset="0"/>
              </a:rPr>
              <a:t>Segmentos de Eventos de Salida</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49</a:t>
            </a:fld>
            <a:endParaRPr lang="en-US"/>
          </a:p>
        </p:txBody>
      </p:sp>
      <p:pic>
        <p:nvPicPr>
          <p:cNvPr id="61445" name="Picture 5"/>
          <p:cNvPicPr>
            <a:picLocks noChangeAspect="1" noChangeArrowheads="1"/>
          </p:cNvPicPr>
          <p:nvPr/>
        </p:nvPicPr>
        <p:blipFill>
          <a:blip r:embed="rId3"/>
          <a:srcRect/>
          <a:stretch>
            <a:fillRect/>
          </a:stretch>
        </p:blipFill>
        <p:spPr bwMode="auto">
          <a:xfrm>
            <a:off x="-29497" y="2035307"/>
            <a:ext cx="2030413" cy="622300"/>
          </a:xfrm>
          <a:prstGeom prst="rect">
            <a:avLst/>
          </a:prstGeom>
          <a:noFill/>
          <a:ln w="9525">
            <a:noFill/>
            <a:miter lim="800000"/>
            <a:headEnd/>
            <a:tailEnd/>
          </a:ln>
          <a:effectLst/>
        </p:spPr>
      </p:pic>
      <p:pic>
        <p:nvPicPr>
          <p:cNvPr id="61446" name="Picture 6"/>
          <p:cNvPicPr>
            <a:picLocks noChangeAspect="1" noChangeArrowheads="1"/>
          </p:cNvPicPr>
          <p:nvPr/>
        </p:nvPicPr>
        <p:blipFill>
          <a:blip r:embed="rId4"/>
          <a:srcRect/>
          <a:stretch>
            <a:fillRect/>
          </a:stretch>
        </p:blipFill>
        <p:spPr bwMode="auto">
          <a:xfrm>
            <a:off x="9455150" y="3127578"/>
            <a:ext cx="1822450" cy="377825"/>
          </a:xfrm>
          <a:prstGeom prst="rect">
            <a:avLst/>
          </a:prstGeom>
          <a:noFill/>
          <a:ln w="9525">
            <a:noFill/>
            <a:miter lim="800000"/>
            <a:headEnd/>
            <a:tailEnd/>
          </a:ln>
          <a:effectLst/>
        </p:spPr>
      </p:pic>
      <p:sp>
        <p:nvSpPr>
          <p:cNvPr id="9" name="Title 1"/>
          <p:cNvSpPr txBox="1">
            <a:spLocks/>
          </p:cNvSpPr>
          <p:nvPr/>
        </p:nvSpPr>
        <p:spPr bwMode="auto">
          <a:xfrm>
            <a:off x="609600" y="228600"/>
            <a:ext cx="10972800" cy="685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Eventos de Transacciones de Salida</a:t>
            </a:r>
            <a:endParaRPr lang="es-CO" dirty="0"/>
          </a:p>
        </p:txBody>
      </p:sp>
      <p:cxnSp>
        <p:nvCxnSpPr>
          <p:cNvPr id="4" name="Straight Connector 3"/>
          <p:cNvCxnSpPr>
            <a:stCxn id="61445" idx="3"/>
          </p:cNvCxnSpPr>
          <p:nvPr/>
        </p:nvCxnSpPr>
        <p:spPr>
          <a:xfrm>
            <a:off x="2000916" y="2346457"/>
            <a:ext cx="605991" cy="68799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794603" y="2623740"/>
            <a:ext cx="63694" cy="69275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endCxn id="61446" idx="1"/>
          </p:cNvCxnSpPr>
          <p:nvPr/>
        </p:nvCxnSpPr>
        <p:spPr>
          <a:xfrm>
            <a:off x="6486832" y="3316490"/>
            <a:ext cx="2968318" cy="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11" name="object 2"/>
          <p:cNvPicPr/>
          <p:nvPr/>
        </p:nvPicPr>
        <p:blipFill>
          <a:blip r:embed="rId5"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3860458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602091"/>
            <a:ext cx="10972800" cy="646331"/>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3600" dirty="0">
                <a:latin typeface="Helvetica eNeue Light"/>
              </a:rPr>
              <a:t>Ejemplo de Comunicación</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903" y="1378845"/>
            <a:ext cx="8289704" cy="4840406"/>
          </a:xfrm>
          <a:prstGeom prst="rect">
            <a:avLst/>
          </a:prstGeom>
        </p:spPr>
      </p:pic>
      <p:sp>
        <p:nvSpPr>
          <p:cNvPr id="4" name="TextBox 3"/>
          <p:cNvSpPr txBox="1"/>
          <p:nvPr/>
        </p:nvSpPr>
        <p:spPr>
          <a:xfrm>
            <a:off x="4079572" y="1207058"/>
            <a:ext cx="4257384" cy="784830"/>
          </a:xfrm>
          <a:prstGeom prst="rect">
            <a:avLst/>
          </a:prstGeom>
          <a:noFill/>
        </p:spPr>
        <p:txBody>
          <a:bodyPr wrap="none" rtlCol="0">
            <a:spAutoFit/>
          </a:bodyPr>
          <a:lstStyle/>
          <a:p>
            <a:pPr algn="ctr">
              <a:spcBef>
                <a:spcPct val="50000"/>
              </a:spcBef>
            </a:pPr>
            <a:r>
              <a:rPr lang="es-MX" b="1" dirty="0"/>
              <a:t>Cada aplicación tiene un conjunto definido</a:t>
            </a:r>
          </a:p>
          <a:p>
            <a:pPr algn="ctr">
              <a:spcBef>
                <a:spcPct val="50000"/>
              </a:spcBef>
            </a:pPr>
            <a:r>
              <a:rPr lang="es-MX" b="1" dirty="0"/>
              <a:t> de puntos de integración</a:t>
            </a:r>
            <a:endParaRPr lang="en-US" b="1" baseline="0" dirty="0">
              <a:cs typeface="Arial" panose="020B0604020202020204" pitchFamily="34" charset="0"/>
            </a:endParaRPr>
          </a:p>
        </p:txBody>
      </p:sp>
      <p:pic>
        <p:nvPicPr>
          <p:cNvPr id="2" name="Imagen 1"/>
          <p:cNvPicPr>
            <a:picLocks noChangeAspect="1"/>
          </p:cNvPicPr>
          <p:nvPr/>
        </p:nvPicPr>
        <p:blipFill>
          <a:blip r:embed="rId3"/>
          <a:stretch>
            <a:fillRect/>
          </a:stretch>
        </p:blipFill>
        <p:spPr>
          <a:xfrm>
            <a:off x="5098212" y="3120083"/>
            <a:ext cx="1675080" cy="1481477"/>
          </a:xfrm>
          <a:prstGeom prst="rect">
            <a:avLst/>
          </a:prstGeom>
        </p:spPr>
      </p:pic>
      <p:pic>
        <p:nvPicPr>
          <p:cNvPr id="7" name="object 2"/>
          <p:cNvPicPr/>
          <p:nvPr/>
        </p:nvPicPr>
        <p:blipFill>
          <a:blip r:embed="rId4"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22239926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304800" y="807310"/>
            <a:ext cx="10972800" cy="769441"/>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4400" dirty="0">
                <a:solidFill>
                  <a:schemeClr val="tx1"/>
                </a:solidFill>
                <a:latin typeface="Arial Black" panose="020B0A04020102020204" pitchFamily="34" charset="0"/>
              </a:rPr>
              <a:t>Segmentos de Eventos de Salida</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50</a:t>
            </a:fld>
            <a:endParaRPr lang="en-US"/>
          </a:p>
        </p:txBody>
      </p:sp>
      <p:sp>
        <p:nvSpPr>
          <p:cNvPr id="8" name="Title 1"/>
          <p:cNvSpPr txBox="1">
            <a:spLocks/>
          </p:cNvSpPr>
          <p:nvPr/>
        </p:nvSpPr>
        <p:spPr bwMode="auto">
          <a:xfrm>
            <a:off x="609600" y="228600"/>
            <a:ext cx="10972800" cy="685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kern="1200">
                <a:solidFill>
                  <a:schemeClr val="bg1"/>
                </a:solidFill>
                <a:latin typeface="Helvetica Neue Light"/>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Eventos de Transacciones de Salida</a:t>
            </a:r>
            <a:endParaRPr lang="es-CO" dirty="0"/>
          </a:p>
        </p:txBody>
      </p:sp>
      <p:pic>
        <p:nvPicPr>
          <p:cNvPr id="2" name="Imagen 1"/>
          <p:cNvPicPr>
            <a:picLocks noChangeAspect="1"/>
          </p:cNvPicPr>
          <p:nvPr/>
        </p:nvPicPr>
        <p:blipFill>
          <a:blip r:embed="rId2"/>
          <a:stretch>
            <a:fillRect/>
          </a:stretch>
        </p:blipFill>
        <p:spPr>
          <a:xfrm>
            <a:off x="304801" y="1592826"/>
            <a:ext cx="11523406" cy="4601498"/>
          </a:xfrm>
          <a:prstGeom prst="rect">
            <a:avLst/>
          </a:prstGeom>
        </p:spPr>
      </p:pic>
      <p:pic>
        <p:nvPicPr>
          <p:cNvPr id="9" name="Picture 3"/>
          <p:cNvPicPr>
            <a:picLocks noChangeAspect="1" noChangeArrowheads="1"/>
          </p:cNvPicPr>
          <p:nvPr/>
        </p:nvPicPr>
        <p:blipFill>
          <a:blip r:embed="rId3"/>
          <a:srcRect/>
          <a:stretch>
            <a:fillRect/>
          </a:stretch>
        </p:blipFill>
        <p:spPr bwMode="auto">
          <a:xfrm>
            <a:off x="609600" y="2168184"/>
            <a:ext cx="6638925" cy="1268413"/>
          </a:xfrm>
          <a:prstGeom prst="rect">
            <a:avLst/>
          </a:prstGeom>
          <a:noFill/>
          <a:ln w="9525">
            <a:noFill/>
            <a:miter lim="800000"/>
            <a:headEnd/>
            <a:tailEnd/>
          </a:ln>
          <a:effectLst/>
        </p:spPr>
      </p:pic>
      <p:pic>
        <p:nvPicPr>
          <p:cNvPr id="7" name="object 2"/>
          <p:cNvPicPr/>
          <p:nvPr/>
        </p:nvPicPr>
        <p:blipFill>
          <a:blip r:embed="rId4"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7396191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96686" y="230415"/>
            <a:ext cx="8229600" cy="581025"/>
          </a:xfrm>
          <a:noFill/>
          <a:ln>
            <a:miter lim="800000"/>
            <a:headEnd/>
            <a:tailEnd/>
          </a:ln>
        </p:spPr>
        <p:txBody>
          <a:bodyPr vert="horz" wrap="square" lIns="0" tIns="45720" rIns="91440" bIns="45720" numCol="1" anchor="t" anchorCtr="0" compatLnSpc="1">
            <a:prstTxWarp prst="textNoShape">
              <a:avLst/>
            </a:prstTxWarp>
          </a:bodyPr>
          <a:lstStyle/>
          <a:p>
            <a:r>
              <a:rPr lang="es-CO" dirty="0">
                <a:latin typeface="Arial" charset="0"/>
              </a:rPr>
              <a:t>Transacciones de IFD de Entrada</a:t>
            </a:r>
            <a:br>
              <a:rPr lang="es-CO" dirty="0">
                <a:latin typeface="Arial" charset="0"/>
              </a:rPr>
            </a:br>
            <a:endParaRPr lang="es-CO" dirty="0">
              <a:latin typeface="Arial" charset="0"/>
            </a:endParaRP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51</a:t>
            </a:fld>
            <a:endParaRPr lang="en-US"/>
          </a:p>
        </p:txBody>
      </p:sp>
      <p:pic>
        <p:nvPicPr>
          <p:cNvPr id="11266" name="Picture 2"/>
          <p:cNvPicPr>
            <a:picLocks noChangeAspect="1" noChangeArrowheads="1"/>
          </p:cNvPicPr>
          <p:nvPr/>
        </p:nvPicPr>
        <p:blipFill>
          <a:blip r:embed="rId2"/>
          <a:srcRect b="7478"/>
          <a:stretch>
            <a:fillRect/>
          </a:stretch>
        </p:blipFill>
        <p:spPr bwMode="auto">
          <a:xfrm>
            <a:off x="1819583" y="1632857"/>
            <a:ext cx="7522452" cy="4628435"/>
          </a:xfrm>
          <a:prstGeom prst="rect">
            <a:avLst/>
          </a:prstGeom>
          <a:noFill/>
          <a:ln w="9525">
            <a:noFill/>
            <a:miter lim="800000"/>
            <a:headEnd/>
            <a:tailEnd/>
          </a:ln>
        </p:spPr>
      </p:pic>
      <p:sp>
        <p:nvSpPr>
          <p:cNvPr id="6" name="Title 1"/>
          <p:cNvSpPr txBox="1">
            <a:spLocks/>
          </p:cNvSpPr>
          <p:nvPr/>
        </p:nvSpPr>
        <p:spPr bwMode="auto">
          <a:xfrm>
            <a:off x="326571" y="1051832"/>
            <a:ext cx="9601199"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solidFill>
                  <a:schemeClr val="tx1"/>
                </a:solidFill>
                <a:latin typeface="Arial Black" panose="020B0A04020102020204" pitchFamily="34" charset="0"/>
              </a:rPr>
              <a:t>Admón. IFD de Entrada</a:t>
            </a:r>
          </a:p>
        </p:txBody>
      </p:sp>
      <p:pic>
        <p:nvPicPr>
          <p:cNvPr id="7" name="object 2"/>
          <p:cNvPicPr/>
          <p:nvPr/>
        </p:nvPicPr>
        <p:blipFill>
          <a:blip r:embed="rId3"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6235629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326571" y="1051832"/>
            <a:ext cx="9601199"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solidFill>
                  <a:schemeClr val="tx1"/>
                </a:solidFill>
                <a:latin typeface="Arial Black" panose="020B0A04020102020204" pitchFamily="34" charset="0"/>
              </a:rPr>
              <a:t>Segmentos de IFD de Entrada y Campos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52</a:t>
            </a:fld>
            <a:endParaRPr lang="en-US"/>
          </a:p>
        </p:txBody>
      </p:sp>
      <p:pic>
        <p:nvPicPr>
          <p:cNvPr id="2" name="Picture 2"/>
          <p:cNvPicPr>
            <a:picLocks noChangeAspect="1" noChangeArrowheads="1"/>
          </p:cNvPicPr>
          <p:nvPr/>
        </p:nvPicPr>
        <p:blipFill>
          <a:blip r:embed="rId2"/>
          <a:srcRect/>
          <a:stretch>
            <a:fillRect/>
          </a:stretch>
        </p:blipFill>
        <p:spPr bwMode="auto">
          <a:xfrm>
            <a:off x="1823008" y="1741715"/>
            <a:ext cx="6982389" cy="4665327"/>
          </a:xfrm>
          <a:prstGeom prst="rect">
            <a:avLst/>
          </a:prstGeom>
          <a:noFill/>
          <a:ln w="9525">
            <a:noFill/>
            <a:miter lim="800000"/>
            <a:headEnd/>
            <a:tailEnd/>
          </a:ln>
        </p:spPr>
      </p:pic>
      <p:sp>
        <p:nvSpPr>
          <p:cNvPr id="7" name="Title 1"/>
          <p:cNvSpPr txBox="1">
            <a:spLocks/>
          </p:cNvSpPr>
          <p:nvPr/>
        </p:nvSpPr>
        <p:spPr bwMode="auto">
          <a:xfrm>
            <a:off x="696686" y="230415"/>
            <a:ext cx="8229600"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Transacciones de IFD de Entrada</a:t>
            </a:r>
            <a:br>
              <a:rPr lang="es-CO" dirty="0">
                <a:latin typeface="Arial" charset="0"/>
              </a:rPr>
            </a:br>
            <a:endParaRPr lang="es-CO" dirty="0">
              <a:latin typeface="Arial" charset="0"/>
            </a:endParaRPr>
          </a:p>
        </p:txBody>
      </p:sp>
      <p:pic>
        <p:nvPicPr>
          <p:cNvPr id="6" name="object 2"/>
          <p:cNvPicPr/>
          <p:nvPr/>
        </p:nvPicPr>
        <p:blipFill>
          <a:blip r:embed="rId3"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19353518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446314" y="1172760"/>
            <a:ext cx="10363200"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solidFill>
                  <a:schemeClr val="tx1"/>
                </a:solidFill>
                <a:latin typeface="Arial Black" panose="020B0A04020102020204" pitchFamily="34" charset="0"/>
              </a:rPr>
              <a:t>Segmentos de Eventos de Salida y Campos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53</a:t>
            </a:fld>
            <a:endParaRPr lang="en-US"/>
          </a:p>
        </p:txBody>
      </p:sp>
      <p:pic>
        <p:nvPicPr>
          <p:cNvPr id="14338" name="Picture 2"/>
          <p:cNvPicPr>
            <a:picLocks noChangeAspect="1" noChangeArrowheads="1"/>
          </p:cNvPicPr>
          <p:nvPr/>
        </p:nvPicPr>
        <p:blipFill>
          <a:blip r:embed="rId2"/>
          <a:srcRect/>
          <a:stretch>
            <a:fillRect/>
          </a:stretch>
        </p:blipFill>
        <p:spPr bwMode="auto">
          <a:xfrm>
            <a:off x="1954943" y="1899260"/>
            <a:ext cx="6971343" cy="4468884"/>
          </a:xfrm>
          <a:prstGeom prst="rect">
            <a:avLst/>
          </a:prstGeom>
          <a:noFill/>
          <a:ln w="9525">
            <a:noFill/>
            <a:miter lim="800000"/>
            <a:headEnd/>
            <a:tailEnd/>
          </a:ln>
        </p:spPr>
      </p:pic>
      <p:sp>
        <p:nvSpPr>
          <p:cNvPr id="6" name="Title 1"/>
          <p:cNvSpPr txBox="1">
            <a:spLocks/>
          </p:cNvSpPr>
          <p:nvPr/>
        </p:nvSpPr>
        <p:spPr bwMode="auto">
          <a:xfrm>
            <a:off x="696686" y="230415"/>
            <a:ext cx="8229600"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Transacciones de IFD de Entrada</a:t>
            </a:r>
            <a:br>
              <a:rPr lang="es-CO" dirty="0">
                <a:latin typeface="Arial" charset="0"/>
              </a:rPr>
            </a:br>
            <a:endParaRPr lang="es-CO" dirty="0">
              <a:latin typeface="Arial" charset="0"/>
            </a:endParaRPr>
          </a:p>
        </p:txBody>
      </p:sp>
      <p:pic>
        <p:nvPicPr>
          <p:cNvPr id="7" name="object 2"/>
          <p:cNvPicPr/>
          <p:nvPr/>
        </p:nvPicPr>
        <p:blipFill>
          <a:blip r:embed="rId3"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34010737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807028" y="1835086"/>
            <a:ext cx="6879463" cy="4469077"/>
          </a:xfrm>
          <a:prstGeom prst="rect">
            <a:avLst/>
          </a:prstGeom>
          <a:noFill/>
          <a:ln w="9525">
            <a:noFill/>
            <a:miter lim="800000"/>
            <a:headEnd/>
            <a:tailEnd/>
          </a:ln>
        </p:spPr>
      </p:pic>
      <p:sp>
        <p:nvSpPr>
          <p:cNvPr id="13314" name="Title 1"/>
          <p:cNvSpPr>
            <a:spLocks noGrp="1"/>
          </p:cNvSpPr>
          <p:nvPr>
            <p:ph type="title"/>
          </p:nvPr>
        </p:nvSpPr>
        <p:spPr bwMode="auto">
          <a:xfrm>
            <a:off x="1198119" y="1172398"/>
            <a:ext cx="8229600"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2800" dirty="0">
                <a:solidFill>
                  <a:schemeClr val="tx1"/>
                </a:solidFill>
                <a:latin typeface="Arial Black" panose="020B0A04020102020204" pitchFamily="34" charset="0"/>
              </a:rPr>
              <a:t>IFD Resultado/IFD de Salida</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54</a:t>
            </a:fld>
            <a:endParaRPr lang="en-US"/>
          </a:p>
        </p:txBody>
      </p:sp>
      <p:sp>
        <p:nvSpPr>
          <p:cNvPr id="11" name="AutoShape 13"/>
          <p:cNvSpPr>
            <a:spLocks/>
          </p:cNvSpPr>
          <p:nvPr/>
        </p:nvSpPr>
        <p:spPr bwMode="auto">
          <a:xfrm>
            <a:off x="8861295" y="1935971"/>
            <a:ext cx="609600" cy="1128141"/>
          </a:xfrm>
          <a:prstGeom prst="rightBrace">
            <a:avLst>
              <a:gd name="adj1" fmla="val 17708"/>
              <a:gd name="adj2" fmla="val 50000"/>
            </a:avLst>
          </a:prstGeom>
          <a:noFill/>
          <a:ln w="25400">
            <a:solidFill>
              <a:srgbClr val="CC0000"/>
            </a:solidFill>
            <a:round/>
            <a:headEnd/>
            <a:tailEnd/>
          </a:ln>
        </p:spPr>
        <p:txBody>
          <a:bodyPr wrap="none" anchor="ctr"/>
          <a:lstStyle>
            <a:defPPr>
              <a:defRPr lang="en-US"/>
            </a:defPPr>
            <a:lvl1pPr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5pPr>
            <a:lvl6pPr marL="2286000" algn="l" defTabSz="914400" rtl="0" eaLnBrk="1" latinLnBrk="0" hangingPunct="1">
              <a:defRPr sz="2400" kern="1200" baseline="-25000">
                <a:solidFill>
                  <a:schemeClr val="tx1"/>
                </a:solidFill>
                <a:latin typeface="Arial" charset="0"/>
                <a:ea typeface="ＭＳ Ｐゴシック" pitchFamily="34" charset="-128"/>
                <a:cs typeface="+mn-cs"/>
              </a:defRPr>
            </a:lvl6pPr>
            <a:lvl7pPr marL="2743200" algn="l" defTabSz="914400" rtl="0" eaLnBrk="1" latinLnBrk="0" hangingPunct="1">
              <a:defRPr sz="2400" kern="1200" baseline="-25000">
                <a:solidFill>
                  <a:schemeClr val="tx1"/>
                </a:solidFill>
                <a:latin typeface="Arial" charset="0"/>
                <a:ea typeface="ＭＳ Ｐゴシック" pitchFamily="34" charset="-128"/>
                <a:cs typeface="+mn-cs"/>
              </a:defRPr>
            </a:lvl7pPr>
            <a:lvl8pPr marL="3200400" algn="l" defTabSz="914400" rtl="0" eaLnBrk="1" latinLnBrk="0" hangingPunct="1">
              <a:defRPr sz="2400" kern="1200" baseline="-25000">
                <a:solidFill>
                  <a:schemeClr val="tx1"/>
                </a:solidFill>
                <a:latin typeface="Arial" charset="0"/>
                <a:ea typeface="ＭＳ Ｐゴシック" pitchFamily="34" charset="-128"/>
                <a:cs typeface="+mn-cs"/>
              </a:defRPr>
            </a:lvl8pPr>
            <a:lvl9pPr marL="3657600" algn="l" defTabSz="914400" rtl="0" eaLnBrk="1" latinLnBrk="0" hangingPunct="1">
              <a:defRPr sz="2400" kern="1200" baseline="-25000">
                <a:solidFill>
                  <a:schemeClr val="tx1"/>
                </a:solidFill>
                <a:latin typeface="Arial" charset="0"/>
                <a:ea typeface="ＭＳ Ｐゴシック" pitchFamily="34" charset="-128"/>
                <a:cs typeface="+mn-cs"/>
              </a:defRPr>
            </a:lvl9pPr>
          </a:lstStyle>
          <a:p>
            <a:endParaRPr lang="en-US"/>
          </a:p>
        </p:txBody>
      </p:sp>
      <p:sp>
        <p:nvSpPr>
          <p:cNvPr id="12" name="AutoShape 7"/>
          <p:cNvSpPr>
            <a:spLocks/>
          </p:cNvSpPr>
          <p:nvPr/>
        </p:nvSpPr>
        <p:spPr bwMode="auto">
          <a:xfrm>
            <a:off x="8837405" y="3225479"/>
            <a:ext cx="609600" cy="685800"/>
          </a:xfrm>
          <a:prstGeom prst="rightBrace">
            <a:avLst>
              <a:gd name="adj1" fmla="val 9375"/>
              <a:gd name="adj2" fmla="val 50000"/>
            </a:avLst>
          </a:prstGeom>
          <a:noFill/>
          <a:ln w="25400">
            <a:solidFill>
              <a:srgbClr val="CC0000"/>
            </a:solidFill>
            <a:round/>
            <a:headEnd/>
            <a:tailEnd/>
          </a:ln>
        </p:spPr>
        <p:txBody>
          <a:bodyPr wrap="none" anchor="ctr"/>
          <a:lstStyle>
            <a:defPPr>
              <a:defRPr lang="en-US"/>
            </a:defPPr>
            <a:lvl1pPr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5pPr>
            <a:lvl6pPr marL="2286000" algn="l" defTabSz="914400" rtl="0" eaLnBrk="1" latinLnBrk="0" hangingPunct="1">
              <a:defRPr sz="2400" kern="1200" baseline="-25000">
                <a:solidFill>
                  <a:schemeClr val="tx1"/>
                </a:solidFill>
                <a:latin typeface="Arial" charset="0"/>
                <a:ea typeface="ＭＳ Ｐゴシック" pitchFamily="34" charset="-128"/>
                <a:cs typeface="+mn-cs"/>
              </a:defRPr>
            </a:lvl6pPr>
            <a:lvl7pPr marL="2743200" algn="l" defTabSz="914400" rtl="0" eaLnBrk="1" latinLnBrk="0" hangingPunct="1">
              <a:defRPr sz="2400" kern="1200" baseline="-25000">
                <a:solidFill>
                  <a:schemeClr val="tx1"/>
                </a:solidFill>
                <a:latin typeface="Arial" charset="0"/>
                <a:ea typeface="ＭＳ Ｐゴシック" pitchFamily="34" charset="-128"/>
                <a:cs typeface="+mn-cs"/>
              </a:defRPr>
            </a:lvl7pPr>
            <a:lvl8pPr marL="3200400" algn="l" defTabSz="914400" rtl="0" eaLnBrk="1" latinLnBrk="0" hangingPunct="1">
              <a:defRPr sz="2400" kern="1200" baseline="-25000">
                <a:solidFill>
                  <a:schemeClr val="tx1"/>
                </a:solidFill>
                <a:latin typeface="Arial" charset="0"/>
                <a:ea typeface="ＭＳ Ｐゴシック" pitchFamily="34" charset="-128"/>
                <a:cs typeface="+mn-cs"/>
              </a:defRPr>
            </a:lvl8pPr>
            <a:lvl9pPr marL="3657600" algn="l" defTabSz="914400" rtl="0" eaLnBrk="1" latinLnBrk="0" hangingPunct="1">
              <a:defRPr sz="2400" kern="1200" baseline="-25000">
                <a:solidFill>
                  <a:schemeClr val="tx1"/>
                </a:solidFill>
                <a:latin typeface="Arial" charset="0"/>
                <a:ea typeface="ＭＳ Ｐゴシック" pitchFamily="34" charset="-128"/>
                <a:cs typeface="+mn-cs"/>
              </a:defRPr>
            </a:lvl9pPr>
          </a:lstStyle>
          <a:p>
            <a:endParaRPr lang="en-US"/>
          </a:p>
        </p:txBody>
      </p:sp>
      <p:sp>
        <p:nvSpPr>
          <p:cNvPr id="13" name="AutoShape 10"/>
          <p:cNvSpPr>
            <a:spLocks/>
          </p:cNvSpPr>
          <p:nvPr/>
        </p:nvSpPr>
        <p:spPr bwMode="auto">
          <a:xfrm>
            <a:off x="8818119" y="4074604"/>
            <a:ext cx="609600" cy="2180844"/>
          </a:xfrm>
          <a:prstGeom prst="rightBrace">
            <a:avLst>
              <a:gd name="adj1" fmla="val 27083"/>
              <a:gd name="adj2" fmla="val 50000"/>
            </a:avLst>
          </a:prstGeom>
          <a:noFill/>
          <a:ln w="25400">
            <a:solidFill>
              <a:srgbClr val="CC0000"/>
            </a:solidFill>
            <a:round/>
            <a:headEnd/>
            <a:tailEnd/>
          </a:ln>
        </p:spPr>
        <p:txBody>
          <a:bodyPr wrap="none" anchor="ctr"/>
          <a:lstStyle>
            <a:defPPr>
              <a:defRPr lang="en-US"/>
            </a:defPPr>
            <a:lvl1pPr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5pPr>
            <a:lvl6pPr marL="2286000" algn="l" defTabSz="914400" rtl="0" eaLnBrk="1" latinLnBrk="0" hangingPunct="1">
              <a:defRPr sz="2400" kern="1200" baseline="-25000">
                <a:solidFill>
                  <a:schemeClr val="tx1"/>
                </a:solidFill>
                <a:latin typeface="Arial" charset="0"/>
                <a:ea typeface="ＭＳ Ｐゴシック" pitchFamily="34" charset="-128"/>
                <a:cs typeface="+mn-cs"/>
              </a:defRPr>
            </a:lvl6pPr>
            <a:lvl7pPr marL="2743200" algn="l" defTabSz="914400" rtl="0" eaLnBrk="1" latinLnBrk="0" hangingPunct="1">
              <a:defRPr sz="2400" kern="1200" baseline="-25000">
                <a:solidFill>
                  <a:schemeClr val="tx1"/>
                </a:solidFill>
                <a:latin typeface="Arial" charset="0"/>
                <a:ea typeface="ＭＳ Ｐゴシック" pitchFamily="34" charset="-128"/>
                <a:cs typeface="+mn-cs"/>
              </a:defRPr>
            </a:lvl7pPr>
            <a:lvl8pPr marL="3200400" algn="l" defTabSz="914400" rtl="0" eaLnBrk="1" latinLnBrk="0" hangingPunct="1">
              <a:defRPr sz="2400" kern="1200" baseline="-25000">
                <a:solidFill>
                  <a:schemeClr val="tx1"/>
                </a:solidFill>
                <a:latin typeface="Arial" charset="0"/>
                <a:ea typeface="ＭＳ Ｐゴシック" pitchFamily="34" charset="-128"/>
                <a:cs typeface="+mn-cs"/>
              </a:defRPr>
            </a:lvl8pPr>
            <a:lvl9pPr marL="3657600" algn="l" defTabSz="914400" rtl="0" eaLnBrk="1" latinLnBrk="0" hangingPunct="1">
              <a:defRPr sz="2400" kern="1200" baseline="-25000">
                <a:solidFill>
                  <a:schemeClr val="tx1"/>
                </a:solidFill>
                <a:latin typeface="Arial" charset="0"/>
                <a:ea typeface="ＭＳ Ｐゴシック" pitchFamily="34" charset="-128"/>
                <a:cs typeface="+mn-cs"/>
              </a:defRPr>
            </a:lvl9pPr>
          </a:lstStyle>
          <a:p>
            <a:endParaRPr lang="en-US"/>
          </a:p>
        </p:txBody>
      </p:sp>
      <p:sp>
        <p:nvSpPr>
          <p:cNvPr id="15" name="Text Box 14"/>
          <p:cNvSpPr txBox="1">
            <a:spLocks noChangeArrowheads="1"/>
          </p:cNvSpPr>
          <p:nvPr/>
        </p:nvSpPr>
        <p:spPr bwMode="auto">
          <a:xfrm>
            <a:off x="9503142" y="1970461"/>
            <a:ext cx="1354857" cy="1077218"/>
          </a:xfrm>
          <a:prstGeom prst="rect">
            <a:avLst/>
          </a:prstGeom>
          <a:noFill/>
          <a:ln w="9525">
            <a:noFill/>
            <a:miter lim="800000"/>
            <a:headEnd/>
            <a:tailEnd/>
          </a:ln>
        </p:spPr>
        <p:txBody>
          <a:bodyPr wrap="square">
            <a:spAutoFit/>
          </a:bodyPr>
          <a:lstStyle>
            <a:defPPr>
              <a:defRPr lang="en-US"/>
            </a:defPPr>
            <a:lvl1pPr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5pPr>
            <a:lvl6pPr marL="2286000" algn="l" defTabSz="914400" rtl="0" eaLnBrk="1" latinLnBrk="0" hangingPunct="1">
              <a:defRPr sz="2400" kern="1200" baseline="-25000">
                <a:solidFill>
                  <a:schemeClr val="tx1"/>
                </a:solidFill>
                <a:latin typeface="Arial" charset="0"/>
                <a:ea typeface="ＭＳ Ｐゴシック" pitchFamily="34" charset="-128"/>
                <a:cs typeface="+mn-cs"/>
              </a:defRPr>
            </a:lvl6pPr>
            <a:lvl7pPr marL="2743200" algn="l" defTabSz="914400" rtl="0" eaLnBrk="1" latinLnBrk="0" hangingPunct="1">
              <a:defRPr sz="2400" kern="1200" baseline="-25000">
                <a:solidFill>
                  <a:schemeClr val="tx1"/>
                </a:solidFill>
                <a:latin typeface="Arial" charset="0"/>
                <a:ea typeface="ＭＳ Ｐゴシック" pitchFamily="34" charset="-128"/>
                <a:cs typeface="+mn-cs"/>
              </a:defRPr>
            </a:lvl7pPr>
            <a:lvl8pPr marL="3200400" algn="l" defTabSz="914400" rtl="0" eaLnBrk="1" latinLnBrk="0" hangingPunct="1">
              <a:defRPr sz="2400" kern="1200" baseline="-25000">
                <a:solidFill>
                  <a:schemeClr val="tx1"/>
                </a:solidFill>
                <a:latin typeface="Arial" charset="0"/>
                <a:ea typeface="ＭＳ Ｐゴシック" pitchFamily="34" charset="-128"/>
                <a:cs typeface="+mn-cs"/>
              </a:defRPr>
            </a:lvl8pPr>
            <a:lvl9pPr marL="3657600" algn="l" defTabSz="914400" rtl="0" eaLnBrk="1" latinLnBrk="0" hangingPunct="1">
              <a:defRPr sz="2400" kern="1200" baseline="-25000">
                <a:solidFill>
                  <a:schemeClr val="tx1"/>
                </a:solidFill>
                <a:latin typeface="Arial" charset="0"/>
                <a:ea typeface="ＭＳ Ｐゴシック" pitchFamily="34" charset="-128"/>
                <a:cs typeface="+mn-cs"/>
              </a:defRPr>
            </a:lvl9pPr>
          </a:lstStyle>
          <a:p>
            <a:pPr>
              <a:spcBef>
                <a:spcPct val="20000"/>
              </a:spcBef>
            </a:pPr>
            <a:r>
              <a:rPr lang="en-US" sz="1600" b="1" baseline="0" dirty="0">
                <a:cs typeface="Arial" charset="0"/>
              </a:rPr>
              <a:t>Información General de Definición de  IFD</a:t>
            </a:r>
          </a:p>
        </p:txBody>
      </p:sp>
      <p:sp>
        <p:nvSpPr>
          <p:cNvPr id="16" name="Text Box 8"/>
          <p:cNvSpPr txBox="1">
            <a:spLocks noChangeArrowheads="1"/>
          </p:cNvSpPr>
          <p:nvPr/>
        </p:nvSpPr>
        <p:spPr bwMode="auto">
          <a:xfrm>
            <a:off x="9470895" y="3225479"/>
            <a:ext cx="1597025" cy="584775"/>
          </a:xfrm>
          <a:prstGeom prst="rect">
            <a:avLst/>
          </a:prstGeom>
          <a:noFill/>
          <a:ln w="9525">
            <a:noFill/>
            <a:miter lim="800000"/>
            <a:headEnd/>
            <a:tailEnd/>
          </a:ln>
        </p:spPr>
        <p:txBody>
          <a:bodyPr wrap="square">
            <a:spAutoFit/>
          </a:bodyPr>
          <a:lstStyle>
            <a:defPPr>
              <a:defRPr lang="en-US"/>
            </a:defPPr>
            <a:lvl1pPr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5pPr>
            <a:lvl6pPr marL="2286000" algn="l" defTabSz="914400" rtl="0" eaLnBrk="1" latinLnBrk="0" hangingPunct="1">
              <a:defRPr sz="2400" kern="1200" baseline="-25000">
                <a:solidFill>
                  <a:schemeClr val="tx1"/>
                </a:solidFill>
                <a:latin typeface="Arial" charset="0"/>
                <a:ea typeface="ＭＳ Ｐゴシック" pitchFamily="34" charset="-128"/>
                <a:cs typeface="+mn-cs"/>
              </a:defRPr>
            </a:lvl6pPr>
            <a:lvl7pPr marL="2743200" algn="l" defTabSz="914400" rtl="0" eaLnBrk="1" latinLnBrk="0" hangingPunct="1">
              <a:defRPr sz="2400" kern="1200" baseline="-25000">
                <a:solidFill>
                  <a:schemeClr val="tx1"/>
                </a:solidFill>
                <a:latin typeface="Arial" charset="0"/>
                <a:ea typeface="ＭＳ Ｐゴシック" pitchFamily="34" charset="-128"/>
                <a:cs typeface="+mn-cs"/>
              </a:defRPr>
            </a:lvl7pPr>
            <a:lvl8pPr marL="3200400" algn="l" defTabSz="914400" rtl="0" eaLnBrk="1" latinLnBrk="0" hangingPunct="1">
              <a:defRPr sz="2400" kern="1200" baseline="-25000">
                <a:solidFill>
                  <a:schemeClr val="tx1"/>
                </a:solidFill>
                <a:latin typeface="Arial" charset="0"/>
                <a:ea typeface="ＭＳ Ｐゴシック" pitchFamily="34" charset="-128"/>
                <a:cs typeface="+mn-cs"/>
              </a:defRPr>
            </a:lvl8pPr>
            <a:lvl9pPr marL="3657600" algn="l" defTabSz="914400" rtl="0" eaLnBrk="1" latinLnBrk="0" hangingPunct="1">
              <a:defRPr sz="2400" kern="1200" baseline="-25000">
                <a:solidFill>
                  <a:schemeClr val="tx1"/>
                </a:solidFill>
                <a:latin typeface="Arial" charset="0"/>
                <a:ea typeface="ＭＳ Ｐゴシック" pitchFamily="34" charset="-128"/>
                <a:cs typeface="+mn-cs"/>
              </a:defRPr>
            </a:lvl9pPr>
          </a:lstStyle>
          <a:p>
            <a:pPr>
              <a:spcBef>
                <a:spcPct val="20000"/>
              </a:spcBef>
            </a:pPr>
            <a:r>
              <a:rPr lang="en-US" sz="1600" b="1" baseline="0" dirty="0">
                <a:cs typeface="Arial" charset="0"/>
              </a:rPr>
              <a:t>Información de EO</a:t>
            </a:r>
          </a:p>
        </p:txBody>
      </p:sp>
      <p:sp>
        <p:nvSpPr>
          <p:cNvPr id="17" name="Text Box 11"/>
          <p:cNvSpPr txBox="1">
            <a:spLocks noChangeArrowheads="1"/>
          </p:cNvSpPr>
          <p:nvPr/>
        </p:nvSpPr>
        <p:spPr bwMode="auto">
          <a:xfrm>
            <a:off x="9470895" y="4894217"/>
            <a:ext cx="1417913" cy="738664"/>
          </a:xfrm>
          <a:prstGeom prst="rect">
            <a:avLst/>
          </a:prstGeom>
          <a:noFill/>
          <a:ln w="9525">
            <a:noFill/>
            <a:miter lim="800000"/>
            <a:headEnd/>
            <a:tailEnd/>
          </a:ln>
        </p:spPr>
        <p:txBody>
          <a:bodyPr wrap="square">
            <a:spAutoFit/>
          </a:bodyPr>
          <a:lstStyle>
            <a:defPPr>
              <a:defRPr lang="en-US"/>
            </a:defPPr>
            <a:lvl1pPr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baseline="-25000">
                <a:solidFill>
                  <a:schemeClr val="tx1"/>
                </a:solidFill>
                <a:latin typeface="Arial" charset="0"/>
                <a:ea typeface="ＭＳ Ｐゴシック" pitchFamily="34" charset="-128"/>
                <a:cs typeface="+mn-cs"/>
              </a:defRPr>
            </a:lvl5pPr>
            <a:lvl6pPr marL="2286000" algn="l" defTabSz="914400" rtl="0" eaLnBrk="1" latinLnBrk="0" hangingPunct="1">
              <a:defRPr sz="2400" kern="1200" baseline="-25000">
                <a:solidFill>
                  <a:schemeClr val="tx1"/>
                </a:solidFill>
                <a:latin typeface="Arial" charset="0"/>
                <a:ea typeface="ＭＳ Ｐゴシック" pitchFamily="34" charset="-128"/>
                <a:cs typeface="+mn-cs"/>
              </a:defRPr>
            </a:lvl6pPr>
            <a:lvl7pPr marL="2743200" algn="l" defTabSz="914400" rtl="0" eaLnBrk="1" latinLnBrk="0" hangingPunct="1">
              <a:defRPr sz="2400" kern="1200" baseline="-25000">
                <a:solidFill>
                  <a:schemeClr val="tx1"/>
                </a:solidFill>
                <a:latin typeface="Arial" charset="0"/>
                <a:ea typeface="ＭＳ Ｐゴシック" pitchFamily="34" charset="-128"/>
                <a:cs typeface="+mn-cs"/>
              </a:defRPr>
            </a:lvl7pPr>
            <a:lvl8pPr marL="3200400" algn="l" defTabSz="914400" rtl="0" eaLnBrk="1" latinLnBrk="0" hangingPunct="1">
              <a:defRPr sz="2400" kern="1200" baseline="-25000">
                <a:solidFill>
                  <a:schemeClr val="tx1"/>
                </a:solidFill>
                <a:latin typeface="Arial" charset="0"/>
                <a:ea typeface="ＭＳ Ｐゴシック" pitchFamily="34" charset="-128"/>
                <a:cs typeface="+mn-cs"/>
              </a:defRPr>
            </a:lvl8pPr>
            <a:lvl9pPr marL="3657600" algn="l" defTabSz="914400" rtl="0" eaLnBrk="1" latinLnBrk="0" hangingPunct="1">
              <a:defRPr sz="2400" kern="1200" baseline="-25000">
                <a:solidFill>
                  <a:schemeClr val="tx1"/>
                </a:solidFill>
                <a:latin typeface="Arial" charset="0"/>
                <a:ea typeface="ＭＳ Ｐゴシック" pitchFamily="34" charset="-128"/>
                <a:cs typeface="+mn-cs"/>
              </a:defRPr>
            </a:lvl9pPr>
          </a:lstStyle>
          <a:p>
            <a:pPr>
              <a:spcBef>
                <a:spcPct val="20000"/>
              </a:spcBef>
            </a:pPr>
            <a:r>
              <a:rPr lang="en-US" sz="1400" b="1" baseline="0" dirty="0" err="1">
                <a:cs typeface="Arial" charset="0"/>
              </a:rPr>
              <a:t>Configuración</a:t>
            </a:r>
            <a:r>
              <a:rPr lang="en-US" sz="1400" b="1" baseline="0" dirty="0">
                <a:cs typeface="Arial" charset="0"/>
              </a:rPr>
              <a:t> </a:t>
            </a:r>
            <a:r>
              <a:rPr lang="en-US" sz="1400" b="1" baseline="0" dirty="0" err="1">
                <a:cs typeface="Arial" charset="0"/>
              </a:rPr>
              <a:t>especifica</a:t>
            </a:r>
            <a:r>
              <a:rPr lang="en-US" sz="1400" b="1" baseline="0" dirty="0">
                <a:cs typeface="Arial" charset="0"/>
              </a:rPr>
              <a:t> del </a:t>
            </a:r>
            <a:r>
              <a:rPr lang="en-US" sz="1400" b="1" baseline="0" dirty="0" err="1">
                <a:cs typeface="Arial" charset="0"/>
              </a:rPr>
              <a:t>sistema</a:t>
            </a:r>
            <a:endParaRPr lang="en-US" sz="1400" b="1" baseline="0" dirty="0">
              <a:cs typeface="Arial" charset="0"/>
            </a:endParaRPr>
          </a:p>
        </p:txBody>
      </p:sp>
      <p:sp>
        <p:nvSpPr>
          <p:cNvPr id="14" name="Title 1"/>
          <p:cNvSpPr txBox="1">
            <a:spLocks/>
          </p:cNvSpPr>
          <p:nvPr/>
        </p:nvSpPr>
        <p:spPr bwMode="auto">
          <a:xfrm>
            <a:off x="696686" y="230415"/>
            <a:ext cx="8229600"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Transacciones de IFD de Entrada</a:t>
            </a:r>
            <a:br>
              <a:rPr lang="es-CO" dirty="0">
                <a:latin typeface="Arial" charset="0"/>
              </a:rPr>
            </a:br>
            <a:endParaRPr lang="es-CO" dirty="0">
              <a:latin typeface="Arial" charset="0"/>
            </a:endParaRPr>
          </a:p>
        </p:txBody>
      </p:sp>
      <p:pic>
        <p:nvPicPr>
          <p:cNvPr id="18" name="object 2"/>
          <p:cNvPicPr/>
          <p:nvPr/>
        </p:nvPicPr>
        <p:blipFill>
          <a:blip r:embed="rId3"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450852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370114" y="1231901"/>
            <a:ext cx="8229600"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2800" dirty="0">
                <a:solidFill>
                  <a:schemeClr val="tx1"/>
                </a:solidFill>
                <a:latin typeface="Arial Black" panose="020B0A04020102020204" pitchFamily="34" charset="0"/>
              </a:rPr>
              <a:t>Segmentos IFD de salida / IFD Resultado</a:t>
            </a:r>
            <a:br>
              <a:rPr lang="es-CO" sz="2800" dirty="0">
                <a:latin typeface="Arial" charset="0"/>
              </a:rPr>
            </a:br>
            <a:endParaRPr lang="es-CO" sz="2800" dirty="0">
              <a:latin typeface="Arial" charset="0"/>
            </a:endParaRP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55</a:t>
            </a:fld>
            <a:endParaRPr lang="en-US"/>
          </a:p>
        </p:txBody>
      </p:sp>
      <p:pic>
        <p:nvPicPr>
          <p:cNvPr id="3074" name="Picture 2"/>
          <p:cNvPicPr>
            <a:picLocks noChangeAspect="1" noChangeArrowheads="1"/>
          </p:cNvPicPr>
          <p:nvPr/>
        </p:nvPicPr>
        <p:blipFill>
          <a:blip r:embed="rId2"/>
          <a:srcRect/>
          <a:stretch>
            <a:fillRect/>
          </a:stretch>
        </p:blipFill>
        <p:spPr bwMode="auto">
          <a:xfrm>
            <a:off x="1861457" y="1904998"/>
            <a:ext cx="7231063" cy="4237317"/>
          </a:xfrm>
          <a:prstGeom prst="rect">
            <a:avLst/>
          </a:prstGeom>
          <a:noFill/>
          <a:ln w="9525">
            <a:noFill/>
            <a:miter lim="800000"/>
            <a:headEnd/>
            <a:tailEnd/>
          </a:ln>
        </p:spPr>
      </p:pic>
      <p:sp>
        <p:nvSpPr>
          <p:cNvPr id="6" name="Title 1"/>
          <p:cNvSpPr txBox="1">
            <a:spLocks/>
          </p:cNvSpPr>
          <p:nvPr/>
        </p:nvSpPr>
        <p:spPr bwMode="auto">
          <a:xfrm>
            <a:off x="696686" y="230415"/>
            <a:ext cx="8229600"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Transacciones de IFD de Entrada</a:t>
            </a:r>
            <a:br>
              <a:rPr lang="es-CO" dirty="0">
                <a:latin typeface="Arial" charset="0"/>
              </a:rPr>
            </a:br>
            <a:endParaRPr lang="es-CO" dirty="0">
              <a:latin typeface="Arial" charset="0"/>
            </a:endParaRPr>
          </a:p>
        </p:txBody>
      </p:sp>
      <p:pic>
        <p:nvPicPr>
          <p:cNvPr id="7" name="object 2"/>
          <p:cNvPicPr/>
          <p:nvPr/>
        </p:nvPicPr>
        <p:blipFill>
          <a:blip r:embed="rId3"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31742491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824616" y="125390"/>
            <a:ext cx="8229600"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Algoritmos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56</a:t>
            </a:fld>
            <a:endParaRPr lang="en-US"/>
          </a:p>
        </p:txBody>
      </p:sp>
      <p:sp>
        <p:nvSpPr>
          <p:cNvPr id="6" name="Title 1"/>
          <p:cNvSpPr txBox="1">
            <a:spLocks/>
          </p:cNvSpPr>
          <p:nvPr/>
        </p:nvSpPr>
        <p:spPr bwMode="auto">
          <a:xfrm>
            <a:off x="370114" y="1231901"/>
            <a:ext cx="8229600"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sz="2800" dirty="0">
                <a:solidFill>
                  <a:schemeClr val="tx1"/>
                </a:solidFill>
                <a:latin typeface="Arial Black" panose="020B0A04020102020204" pitchFamily="34" charset="0"/>
              </a:rPr>
              <a:t>Mantenimiento de Algoritmos</a:t>
            </a:r>
            <a:br>
              <a:rPr lang="es-CO" sz="2800" dirty="0">
                <a:latin typeface="Arial" charset="0"/>
              </a:rPr>
            </a:br>
            <a:endParaRPr lang="es-CO" sz="2800" dirty="0">
              <a:latin typeface="Arial" charset="0"/>
            </a:endParaRPr>
          </a:p>
        </p:txBody>
      </p:sp>
      <p:pic>
        <p:nvPicPr>
          <p:cNvPr id="2" name="Imagen 1"/>
          <p:cNvPicPr>
            <a:picLocks noChangeAspect="1"/>
          </p:cNvPicPr>
          <p:nvPr/>
        </p:nvPicPr>
        <p:blipFill>
          <a:blip r:embed="rId3"/>
          <a:stretch>
            <a:fillRect/>
          </a:stretch>
        </p:blipFill>
        <p:spPr>
          <a:xfrm>
            <a:off x="370115" y="1812926"/>
            <a:ext cx="11576080" cy="4543629"/>
          </a:xfrm>
          <a:prstGeom prst="rect">
            <a:avLst/>
          </a:prstGeom>
        </p:spPr>
      </p:pic>
      <p:pic>
        <p:nvPicPr>
          <p:cNvPr id="7" name="object 2"/>
          <p:cNvPicPr/>
          <p:nvPr/>
        </p:nvPicPr>
        <p:blipFill>
          <a:blip r:embed="rId4"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36796843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42257" y="93149"/>
            <a:ext cx="8316686"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Algoritmos</a:t>
            </a:r>
          </a:p>
        </p:txBody>
      </p:sp>
      <p:sp>
        <p:nvSpPr>
          <p:cNvPr id="13315" name="Content Placeholder 2"/>
          <p:cNvSpPr>
            <a:spLocks noGrp="1"/>
          </p:cNvSpPr>
          <p:nvPr>
            <p:ph idx="1"/>
          </p:nvPr>
        </p:nvSpPr>
        <p:spPr bwMode="auto">
          <a:xfrm>
            <a:off x="1077687" y="1906815"/>
            <a:ext cx="10091056" cy="4437063"/>
          </a:xfrm>
          <a:noFill/>
          <a:ln>
            <a:miter lim="800000"/>
            <a:headEnd/>
            <a:tailEnd/>
          </a:ln>
        </p:spPr>
        <p:txBody>
          <a:bodyPr vert="horz" wrap="square" numCol="1" anchor="t" anchorCtr="0" compatLnSpc="1">
            <a:prstTxWarp prst="textNoShape">
              <a:avLst/>
            </a:prstTxWarp>
          </a:bodyPr>
          <a:lstStyle/>
          <a:p>
            <a:pPr>
              <a:buFont typeface="Wingdings" panose="05000000000000000000" pitchFamily="2" charset="2"/>
              <a:buChar char="§"/>
            </a:pPr>
            <a:r>
              <a:rPr lang="es-CO" sz="2800" dirty="0">
                <a:solidFill>
                  <a:schemeClr val="tx1"/>
                </a:solidFill>
                <a:latin typeface="Helvetica Neue Light"/>
                <a:cs typeface="Helvetica Neue Light"/>
              </a:rPr>
              <a:t>Esta es la pantalla a usar para agregar, cambiar, copiar o eliminar algoritmos.</a:t>
            </a:r>
          </a:p>
          <a:p>
            <a:pPr>
              <a:buFont typeface="Wingdings" panose="05000000000000000000" pitchFamily="2" charset="2"/>
              <a:buChar char="§"/>
            </a:pPr>
            <a:r>
              <a:rPr lang="es-CO" sz="2800" dirty="0">
                <a:solidFill>
                  <a:schemeClr val="tx1"/>
                </a:solidFill>
                <a:latin typeface="Helvetica Neue Light"/>
                <a:cs typeface="Helvetica Neue Light"/>
              </a:rPr>
              <a:t>Como los algoritmos son pre-definidos, no es recomendable realizar algún cambio a algoritmos existentes.</a:t>
            </a:r>
          </a:p>
          <a:p>
            <a:pPr>
              <a:buFont typeface="Wingdings" panose="05000000000000000000" pitchFamily="2" charset="2"/>
              <a:buChar char="§"/>
            </a:pPr>
            <a:r>
              <a:rPr lang="es-CO" sz="2800" dirty="0">
                <a:solidFill>
                  <a:schemeClr val="tx1"/>
                </a:solidFill>
                <a:latin typeface="Helvetica Neue Light"/>
                <a:cs typeface="Helvetica Neue Light"/>
              </a:rPr>
              <a:t>Una mejor estrategia es copiar un algoritmo existente, renombrarlo y hacer los cambios a la nueva copia</a:t>
            </a:r>
            <a:r>
              <a:rPr lang="es-CO" sz="2400" dirty="0">
                <a:solidFill>
                  <a:schemeClr val="tx1"/>
                </a:solidFill>
                <a:latin typeface="Helvetica Neue Light"/>
                <a:cs typeface="Helvetica Neue Light"/>
              </a:rPr>
              <a:t>.</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57</a:t>
            </a:fld>
            <a:endParaRPr lang="en-US" dirty="0"/>
          </a:p>
        </p:txBody>
      </p:sp>
      <p:sp>
        <p:nvSpPr>
          <p:cNvPr id="6" name="Title 1"/>
          <p:cNvSpPr txBox="1">
            <a:spLocks/>
          </p:cNvSpPr>
          <p:nvPr/>
        </p:nvSpPr>
        <p:spPr bwMode="auto">
          <a:xfrm>
            <a:off x="370114" y="1231901"/>
            <a:ext cx="8229600"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sz="2800" dirty="0">
                <a:solidFill>
                  <a:schemeClr val="tx1"/>
                </a:solidFill>
                <a:latin typeface="Arial Black" panose="020B0A04020102020204" pitchFamily="34" charset="0"/>
              </a:rPr>
              <a:t>Mantenimiento de Algoritmos</a:t>
            </a:r>
            <a:br>
              <a:rPr lang="es-CO" sz="2800" dirty="0">
                <a:latin typeface="Arial" charset="0"/>
              </a:rPr>
            </a:br>
            <a:endParaRPr lang="es-CO" sz="2800" dirty="0">
              <a:latin typeface="Arial" charset="0"/>
            </a:endParaRPr>
          </a:p>
        </p:txBody>
      </p:sp>
      <p:pic>
        <p:nvPicPr>
          <p:cNvPr id="7" name="object 2"/>
          <p:cNvPicPr/>
          <p:nvPr/>
        </p:nvPicPr>
        <p:blipFill>
          <a:blip r:embed="rId2"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12692949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42257" y="111437"/>
            <a:ext cx="9568543"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Algoritmos</a:t>
            </a:r>
          </a:p>
        </p:txBody>
      </p:sp>
      <p:sp>
        <p:nvSpPr>
          <p:cNvPr id="13315" name="Content Placeholder 2"/>
          <p:cNvSpPr>
            <a:spLocks noGrp="1"/>
          </p:cNvSpPr>
          <p:nvPr>
            <p:ph idx="1"/>
          </p:nvPr>
        </p:nvSpPr>
        <p:spPr bwMode="auto">
          <a:xfrm>
            <a:off x="947057" y="1079501"/>
            <a:ext cx="10819494" cy="4437063"/>
          </a:xfrm>
          <a:noFill/>
          <a:ln>
            <a:miter lim="800000"/>
            <a:headEnd/>
            <a:tailEnd/>
          </a:ln>
        </p:spPr>
        <p:txBody>
          <a:bodyPr vert="horz" wrap="square" numCol="1" anchor="t" anchorCtr="0" compatLnSpc="1">
            <a:prstTxWarp prst="textNoShape">
              <a:avLst/>
            </a:prstTxWarp>
          </a:bodyPr>
          <a:lstStyle/>
          <a:p>
            <a:pPr eaLnBrk="1" hangingPunct="1">
              <a:lnSpc>
                <a:spcPct val="90000"/>
              </a:lnSpc>
              <a:buFont typeface="Wingdings" panose="05000000000000000000" pitchFamily="2" charset="2"/>
              <a:buChar char="§"/>
            </a:pPr>
            <a:r>
              <a:rPr lang="es-CO" sz="2800" b="1" dirty="0">
                <a:solidFill>
                  <a:schemeClr val="tx1"/>
                </a:solidFill>
                <a:latin typeface="Helvetica Neue Light"/>
              </a:rPr>
              <a:t>Estas son situaciones en las que Integrator permite el uso de algoritmos:</a:t>
            </a:r>
          </a:p>
          <a:p>
            <a:pPr eaLnBrk="1" hangingPunct="1">
              <a:lnSpc>
                <a:spcPct val="90000"/>
              </a:lnSpc>
            </a:pPr>
            <a:endParaRPr lang="es-CO" sz="2400" b="1" dirty="0">
              <a:solidFill>
                <a:schemeClr val="tx1"/>
              </a:solidFill>
              <a:latin typeface="Helvetica Neue Light"/>
            </a:endParaRPr>
          </a:p>
          <a:p>
            <a:pPr lvl="2">
              <a:lnSpc>
                <a:spcPct val="90000"/>
              </a:lnSpc>
            </a:pPr>
            <a:r>
              <a:rPr lang="es-CO" sz="2400" dirty="0">
                <a:solidFill>
                  <a:schemeClr val="tx1"/>
                </a:solidFill>
                <a:latin typeface="Helvetica Neue Light"/>
              </a:rPr>
              <a:t>Determinar que IFD crear o copiar.</a:t>
            </a:r>
          </a:p>
          <a:p>
            <a:pPr lvl="2">
              <a:lnSpc>
                <a:spcPct val="90000"/>
              </a:lnSpc>
            </a:pPr>
            <a:r>
              <a:rPr lang="es-CO" sz="2400" dirty="0">
                <a:solidFill>
                  <a:schemeClr val="tx1"/>
                </a:solidFill>
                <a:latin typeface="Helvetica Neue Light"/>
              </a:rPr>
              <a:t>Determinar cual segmento de Evento de salida crear.</a:t>
            </a:r>
          </a:p>
          <a:p>
            <a:pPr lvl="2">
              <a:lnSpc>
                <a:spcPct val="90000"/>
              </a:lnSpc>
            </a:pPr>
            <a:r>
              <a:rPr lang="es-CO" sz="2400" dirty="0">
                <a:solidFill>
                  <a:schemeClr val="tx1"/>
                </a:solidFill>
                <a:latin typeface="Helvetica Neue Light"/>
              </a:rPr>
              <a:t>Determinar cual segmento de IFD crear.</a:t>
            </a:r>
          </a:p>
          <a:p>
            <a:pPr lvl="2">
              <a:lnSpc>
                <a:spcPct val="90000"/>
              </a:lnSpc>
            </a:pPr>
            <a:r>
              <a:rPr lang="es-CO" sz="2400" dirty="0">
                <a:solidFill>
                  <a:schemeClr val="tx1"/>
                </a:solidFill>
                <a:latin typeface="Helvetica Neue Light"/>
              </a:rPr>
              <a:t>Configurar la comunicación desde un sistema interno a un sistema externo.</a:t>
            </a:r>
          </a:p>
          <a:p>
            <a:pPr lvl="2">
              <a:lnSpc>
                <a:spcPct val="90000"/>
              </a:lnSpc>
            </a:pPr>
            <a:r>
              <a:rPr lang="es-CO" sz="2400" dirty="0">
                <a:solidFill>
                  <a:schemeClr val="tx1"/>
                </a:solidFill>
                <a:latin typeface="Helvetica Neue Light"/>
              </a:rPr>
              <a:t>Ejecutar algo antes o después de crear un IFD.</a:t>
            </a:r>
          </a:p>
          <a:p>
            <a:pPr lvl="2">
              <a:lnSpc>
                <a:spcPct val="90000"/>
              </a:lnSpc>
            </a:pPr>
            <a:r>
              <a:rPr lang="es-CO" sz="2400" dirty="0">
                <a:solidFill>
                  <a:schemeClr val="tx1"/>
                </a:solidFill>
                <a:latin typeface="Helvetica Neue Light"/>
              </a:rPr>
              <a:t>Ejecutar algo antes o después de crear un segmento de IFD. </a:t>
            </a:r>
          </a:p>
          <a:p>
            <a:pPr lvl="2">
              <a:lnSpc>
                <a:spcPct val="90000"/>
              </a:lnSpc>
            </a:pPr>
            <a:r>
              <a:rPr lang="es-CO" sz="2400" dirty="0">
                <a:solidFill>
                  <a:schemeClr val="tx1"/>
                </a:solidFill>
                <a:latin typeface="Helvetica Neue Light"/>
              </a:rPr>
              <a:t>Procesar los datos de un segmento de IFD. </a:t>
            </a:r>
          </a:p>
          <a:p>
            <a:pPr lvl="2">
              <a:lnSpc>
                <a:spcPct val="90000"/>
              </a:lnSpc>
            </a:pPr>
            <a:r>
              <a:rPr lang="es-CO" sz="2400" dirty="0">
                <a:solidFill>
                  <a:schemeClr val="tx1"/>
                </a:solidFill>
                <a:latin typeface="Helvetica Neue Light"/>
              </a:rPr>
              <a:t>Personalizar el valor de un campo del IFD.</a:t>
            </a:r>
          </a:p>
          <a:p>
            <a:pPr marL="330200" lvl="1" indent="0">
              <a:lnSpc>
                <a:spcPct val="90000"/>
              </a:lnSpc>
              <a:buNone/>
            </a:pPr>
            <a:endParaRPr lang="es-CO" sz="1800" dirty="0"/>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58</a:t>
            </a:fld>
            <a:endParaRPr lang="en-US"/>
          </a:p>
        </p:txBody>
      </p:sp>
      <p:pic>
        <p:nvPicPr>
          <p:cNvPr id="5" name="object 2"/>
          <p:cNvPicPr/>
          <p:nvPr/>
        </p:nvPicPr>
        <p:blipFill>
          <a:blip r:embed="rId2"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9540814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53143" y="59922"/>
            <a:ext cx="9557657"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Algoritmos</a:t>
            </a:r>
          </a:p>
        </p:txBody>
      </p:sp>
      <p:sp>
        <p:nvSpPr>
          <p:cNvPr id="13315" name="Content Placeholder 2"/>
          <p:cNvSpPr>
            <a:spLocks noGrp="1"/>
          </p:cNvSpPr>
          <p:nvPr>
            <p:ph idx="1"/>
          </p:nvPr>
        </p:nvSpPr>
        <p:spPr bwMode="auto">
          <a:xfrm>
            <a:off x="925286" y="1079501"/>
            <a:ext cx="9285514" cy="4437063"/>
          </a:xfrm>
          <a:noFill/>
          <a:ln>
            <a:miter lim="800000"/>
            <a:headEnd/>
            <a:tailEnd/>
          </a:ln>
        </p:spPr>
        <p:txBody>
          <a:bodyPr vert="horz" wrap="square" numCol="1" anchor="t" anchorCtr="0" compatLnSpc="1">
            <a:prstTxWarp prst="textNoShape">
              <a:avLst/>
            </a:prstTxWarp>
          </a:bodyPr>
          <a:lstStyle/>
          <a:p>
            <a:pPr marL="0" indent="0">
              <a:buNone/>
            </a:pPr>
            <a:r>
              <a:rPr lang="es-CO" sz="3200" u="sng" dirty="0">
                <a:solidFill>
                  <a:schemeClr val="tx1"/>
                </a:solidFill>
                <a:latin typeface="Helvetica Neue Light"/>
              </a:rPr>
              <a:t>Algoritmos de Integrator</a:t>
            </a:r>
          </a:p>
          <a:p>
            <a:pPr marL="728662" indent="-457200">
              <a:buFont typeface="Wingdings" panose="05000000000000000000" pitchFamily="2" charset="2"/>
              <a:buChar char="§"/>
            </a:pPr>
            <a:r>
              <a:rPr lang="es-CO" sz="2800" dirty="0">
                <a:solidFill>
                  <a:schemeClr val="tx1"/>
                </a:solidFill>
                <a:latin typeface="Helvetica Neue Light"/>
              </a:rPr>
              <a:t>Una gran librería de algoritmos es pre-definida en Integrator.</a:t>
            </a:r>
          </a:p>
          <a:p>
            <a:pPr lvl="1">
              <a:buFont typeface="Wingdings" panose="05000000000000000000" pitchFamily="2" charset="2"/>
              <a:buChar char="§"/>
            </a:pPr>
            <a:r>
              <a:rPr lang="es-CO" sz="2800" dirty="0">
                <a:solidFill>
                  <a:schemeClr val="tx1"/>
                </a:solidFill>
                <a:latin typeface="Helvetica Neue Light"/>
              </a:rPr>
              <a:t>Nuevos algoritmos personalizados pueden ser creados si es necesario.</a:t>
            </a:r>
          </a:p>
          <a:p>
            <a:pPr lvl="1">
              <a:buFont typeface="Wingdings" panose="05000000000000000000" pitchFamily="2" charset="2"/>
              <a:buChar char="§"/>
            </a:pPr>
            <a:r>
              <a:rPr lang="es-CO" sz="2800" dirty="0">
                <a:solidFill>
                  <a:schemeClr val="tx1"/>
                </a:solidFill>
                <a:latin typeface="Helvetica Neue Light"/>
              </a:rPr>
              <a:t>Algoritmos escritos en </a:t>
            </a:r>
            <a:r>
              <a:rPr lang="es-CO" sz="2800" dirty="0">
                <a:solidFill>
                  <a:schemeClr val="tx1"/>
                </a:solidFill>
                <a:latin typeface="Helvetica Neue Light"/>
                <a:cs typeface="Helvetica Neue Light"/>
              </a:rPr>
              <a:t>Sintaxis</a:t>
            </a:r>
            <a:r>
              <a:rPr lang="es-CO" sz="2800" dirty="0">
                <a:solidFill>
                  <a:schemeClr val="tx1"/>
                </a:solidFill>
                <a:latin typeface="Helvetica Neue Light"/>
              </a:rPr>
              <a:t> Local pueden llamar otros comandos Moca en sintaxis local.</a:t>
            </a:r>
          </a:p>
          <a:p>
            <a:pPr lvl="1">
              <a:buFont typeface="Wingdings" panose="05000000000000000000" pitchFamily="2" charset="2"/>
              <a:buChar char="§"/>
            </a:pPr>
            <a:r>
              <a:rPr lang="es-CO" sz="2800" dirty="0">
                <a:solidFill>
                  <a:schemeClr val="tx1"/>
                </a:solidFill>
                <a:latin typeface="Helvetica Neue Light"/>
              </a:rPr>
              <a:t>Los algoritmos retornan un código </a:t>
            </a:r>
            <a:r>
              <a:rPr lang="es-CO" sz="2800" dirty="0">
                <a:solidFill>
                  <a:schemeClr val="tx1"/>
                </a:solidFill>
              </a:rPr>
              <a:t>de retorno o un conjunto de resultados.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59</a:t>
            </a:fld>
            <a:endParaRPr lang="en-US" dirty="0"/>
          </a:p>
        </p:txBody>
      </p:sp>
      <p:pic>
        <p:nvPicPr>
          <p:cNvPr id="5" name="object 2"/>
          <p:cNvPicPr/>
          <p:nvPr/>
        </p:nvPicPr>
        <p:blipFill>
          <a:blip r:embed="rId2"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3108304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1051374"/>
            <a:ext cx="10972800" cy="685800"/>
          </a:xfrm>
          <a:noFill/>
          <a:ln>
            <a:miter lim="800000"/>
            <a:headEnd/>
            <a:tailEnd/>
          </a:ln>
        </p:spPr>
        <p:txBody>
          <a:bodyPr vert="horz" wrap="square" lIns="0" tIns="45720" rIns="91440" bIns="45720" numCol="1" anchor="t" anchorCtr="0" compatLnSpc="1">
            <a:prstTxWarp prst="textNoShape">
              <a:avLst/>
            </a:prstTxWarp>
          </a:bodyPr>
          <a:lstStyle/>
          <a:p>
            <a:pPr>
              <a:lnSpc>
                <a:spcPts val="2600"/>
              </a:lnSpc>
            </a:pPr>
            <a:r>
              <a:rPr lang="es-CO" dirty="0">
                <a:latin typeface="Arial" charset="0"/>
                <a:ea typeface="Arial" charset="0"/>
                <a:cs typeface="Arial" charset="0"/>
              </a:rPr>
              <a:t>Integrator: Introducción</a:t>
            </a:r>
          </a:p>
        </p:txBody>
      </p:sp>
      <p:sp>
        <p:nvSpPr>
          <p:cNvPr id="13315" name="Content Placeholder 2"/>
          <p:cNvSpPr>
            <a:spLocks noGrp="1"/>
          </p:cNvSpPr>
          <p:nvPr>
            <p:ph idx="1"/>
          </p:nvPr>
        </p:nvSpPr>
        <p:spPr bwMode="auto">
          <a:xfrm>
            <a:off x="609600" y="1957589"/>
            <a:ext cx="10972800" cy="4168575"/>
          </a:xfrm>
          <a:noFill/>
          <a:ln>
            <a:miter lim="800000"/>
            <a:headEnd/>
            <a:tailEnd/>
          </a:ln>
        </p:spPr>
        <p:txBody>
          <a:bodyPr vert="horz" wrap="square" numCol="1" anchor="t" anchorCtr="0" compatLnSpc="1">
            <a:prstTxWarp prst="textNoShape">
              <a:avLst/>
            </a:prstTxWarp>
          </a:bodyPr>
          <a:lstStyle/>
          <a:p>
            <a:pPr marL="0" indent="0" eaLnBrk="1" hangingPunct="1">
              <a:buNone/>
            </a:pPr>
            <a:r>
              <a:rPr lang="es-CO" sz="2800" dirty="0">
                <a:latin typeface="Arial" charset="0"/>
                <a:ea typeface="Arial" charset="0"/>
                <a:cs typeface="Arial" charset="0"/>
              </a:rPr>
              <a:t>Origen de Integrator</a:t>
            </a:r>
          </a:p>
          <a:p>
            <a:pPr eaLnBrk="1" hangingPunct="1">
              <a:buFont typeface="Arial" charset="0"/>
              <a:buChar char="•"/>
            </a:pPr>
            <a:r>
              <a:rPr lang="es-CO" dirty="0">
                <a:latin typeface="Arial" charset="0"/>
                <a:ea typeface="Arial" charset="0"/>
                <a:cs typeface="Arial" charset="0"/>
              </a:rPr>
              <a:t>Necesidad de Integración</a:t>
            </a:r>
          </a:p>
          <a:p>
            <a:pPr lvl="1" eaLnBrk="1" hangingPunct="1"/>
            <a:r>
              <a:rPr lang="es-CO" sz="2400" dirty="0"/>
              <a:t>La anterior estrategia para integrar los productos de JDA se basó en las interfaces entre los diferentes productos.</a:t>
            </a:r>
          </a:p>
          <a:p>
            <a:pPr lvl="1" eaLnBrk="1" hangingPunct="1"/>
            <a:r>
              <a:rPr lang="es-CO" sz="2400" dirty="0"/>
              <a:t>El conjunto de herramientas que cada producto utilizó para la creación, formato y enrutamiento de los eventos era único para el producto y cada uno tenía distintos procesos.</a:t>
            </a:r>
          </a:p>
          <a:p>
            <a:pPr lvl="1" eaLnBrk="1" hangingPunct="1"/>
            <a:r>
              <a:rPr lang="es-CO" sz="2400" dirty="0"/>
              <a:t>Altos niveles de personalización eran necesarios para la integración de los productos con los proveedores de ERP externos.</a:t>
            </a:r>
            <a:endParaRPr lang="es-CO" dirty="0"/>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6</a:t>
            </a:fld>
            <a:endParaRPr lang="en-US"/>
          </a:p>
        </p:txBody>
      </p:sp>
      <p:pic>
        <p:nvPicPr>
          <p:cNvPr id="5" name="object 2"/>
          <p:cNvPicPr/>
          <p:nvPr/>
        </p:nvPicPr>
        <p:blipFill>
          <a:blip r:embed="rId2"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20906830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20486" y="85679"/>
            <a:ext cx="9590314"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Algoritmos</a:t>
            </a:r>
          </a:p>
        </p:txBody>
      </p:sp>
      <p:sp>
        <p:nvSpPr>
          <p:cNvPr id="13315" name="Content Placeholder 2"/>
          <p:cNvSpPr>
            <a:spLocks noGrp="1"/>
          </p:cNvSpPr>
          <p:nvPr>
            <p:ph idx="1"/>
          </p:nvPr>
        </p:nvSpPr>
        <p:spPr bwMode="auto">
          <a:xfrm>
            <a:off x="1088571" y="1079501"/>
            <a:ext cx="10014858" cy="4437063"/>
          </a:xfrm>
          <a:noFill/>
          <a:ln>
            <a:miter lim="800000"/>
            <a:headEnd/>
            <a:tailEnd/>
          </a:ln>
        </p:spPr>
        <p:txBody>
          <a:bodyPr vert="horz" wrap="square" numCol="1" anchor="t" anchorCtr="0" compatLnSpc="1">
            <a:prstTxWarp prst="textNoShape">
              <a:avLst/>
            </a:prstTxWarp>
          </a:bodyPr>
          <a:lstStyle/>
          <a:p>
            <a:pPr>
              <a:buFont typeface="Wingdings" panose="05000000000000000000" pitchFamily="2" charset="2"/>
              <a:buChar char="§"/>
            </a:pPr>
            <a:r>
              <a:rPr lang="es-CO" sz="2800" dirty="0">
                <a:solidFill>
                  <a:schemeClr val="tx1"/>
                </a:solidFill>
                <a:latin typeface="Helvetica Neue Light"/>
              </a:rPr>
              <a:t>Algoritmos de </a:t>
            </a:r>
            <a:r>
              <a:rPr lang="es-CO" sz="2800" dirty="0" err="1">
                <a:solidFill>
                  <a:schemeClr val="tx1"/>
                </a:solidFill>
                <a:latin typeface="Helvetica Neue Light"/>
              </a:rPr>
              <a:t>Integrator</a:t>
            </a:r>
            <a:r>
              <a:rPr lang="es-CO" sz="2800" dirty="0">
                <a:solidFill>
                  <a:schemeClr val="tx1"/>
                </a:solidFill>
                <a:latin typeface="Helvetica Neue Light"/>
              </a:rPr>
              <a:t>- Ejemplo</a:t>
            </a:r>
          </a:p>
          <a:p>
            <a:pPr lvl="1"/>
            <a:r>
              <a:rPr lang="es-CO" sz="2400" dirty="0">
                <a:solidFill>
                  <a:schemeClr val="tx1"/>
                </a:solidFill>
                <a:latin typeface="Helvetica Neue Light"/>
              </a:rPr>
              <a:t>Un simple ejemplo, es el algoritmos de bloqueo BLOCK_FOR_DELETE.</a:t>
            </a:r>
          </a:p>
          <a:p>
            <a:pPr lvl="1"/>
            <a:r>
              <a:rPr lang="es-CO" sz="2400" dirty="0">
                <a:solidFill>
                  <a:schemeClr val="tx1"/>
                </a:solidFill>
                <a:latin typeface="Helvetica Neue Light"/>
              </a:rPr>
              <a:t>Tenga en cuenta como las variables son pasadas en Integrator diferente de la sintaxis Local usual :</a:t>
            </a:r>
            <a:r>
              <a:rPr lang="es-CO" sz="2400" dirty="0" err="1">
                <a:solidFill>
                  <a:schemeClr val="tx1"/>
                </a:solidFill>
                <a:latin typeface="Helvetica Neue Light"/>
              </a:rPr>
              <a:t>i_c_varnam</a:t>
            </a:r>
            <a:r>
              <a:rPr lang="es-CO" sz="2400" dirty="0">
                <a:solidFill>
                  <a:schemeClr val="tx1"/>
                </a:solidFill>
                <a:latin typeface="Helvetica Neue Light"/>
              </a:rPr>
              <a:t> se utiliza en lugar de @</a:t>
            </a:r>
            <a:r>
              <a:rPr lang="es-CO" sz="2400" dirty="0" err="1">
                <a:solidFill>
                  <a:schemeClr val="tx1"/>
                </a:solidFill>
                <a:latin typeface="Helvetica Neue Light"/>
              </a:rPr>
              <a:t>varnam</a:t>
            </a:r>
            <a:r>
              <a:rPr lang="es-CO" sz="2400" dirty="0">
                <a:solidFill>
                  <a:schemeClr val="tx1"/>
                </a:solidFill>
                <a:latin typeface="Helvetica Neue Light"/>
              </a:rPr>
              <a:t> en este ejemplo.</a:t>
            </a:r>
          </a:p>
          <a:p>
            <a:pPr lvl="1"/>
            <a:endParaRPr lang="es-CO" sz="2400" dirty="0">
              <a:solidFill>
                <a:schemeClr val="tx1"/>
              </a:solidFill>
              <a:latin typeface="Helvetica Neue Light"/>
            </a:endParaRPr>
          </a:p>
          <a:p>
            <a:pPr lvl="1">
              <a:buNone/>
            </a:pPr>
            <a:r>
              <a:rPr lang="es-CO" sz="2400" dirty="0" err="1">
                <a:solidFill>
                  <a:schemeClr val="tx1"/>
                </a:solidFill>
                <a:latin typeface="Helvetica Neue Light"/>
              </a:rPr>
              <a:t>if</a:t>
            </a:r>
            <a:r>
              <a:rPr lang="es-CO" sz="2400" dirty="0">
                <a:solidFill>
                  <a:schemeClr val="tx1"/>
                </a:solidFill>
                <a:latin typeface="Helvetica Neue Light"/>
              </a:rPr>
              <a:t> (</a:t>
            </a:r>
            <a:r>
              <a:rPr lang="es-CO" sz="2400" b="1" dirty="0">
                <a:solidFill>
                  <a:schemeClr val="tx1"/>
                </a:solidFill>
                <a:latin typeface="Helvetica Neue Light"/>
              </a:rPr>
              <a:t>:</a:t>
            </a:r>
            <a:r>
              <a:rPr lang="es-CO" sz="2400" b="1" dirty="0" err="1">
                <a:solidFill>
                  <a:schemeClr val="tx1"/>
                </a:solidFill>
                <a:latin typeface="Helvetica Neue Light"/>
              </a:rPr>
              <a:t>i_c_trntyp</a:t>
            </a:r>
            <a:r>
              <a:rPr lang="es-CO" sz="2400" b="1" dirty="0">
                <a:solidFill>
                  <a:schemeClr val="tx1"/>
                </a:solidFill>
                <a:latin typeface="Helvetica Neue Light"/>
              </a:rPr>
              <a:t> </a:t>
            </a:r>
            <a:r>
              <a:rPr lang="es-CO" sz="2400" dirty="0">
                <a:solidFill>
                  <a:schemeClr val="tx1"/>
                </a:solidFill>
                <a:latin typeface="Helvetica Neue Light"/>
              </a:rPr>
              <a:t>!= 'D') </a:t>
            </a:r>
          </a:p>
          <a:p>
            <a:pPr lvl="1">
              <a:buNone/>
            </a:pPr>
            <a:r>
              <a:rPr lang="es-CO" sz="2400" dirty="0">
                <a:solidFill>
                  <a:schemeClr val="tx1"/>
                </a:solidFill>
                <a:latin typeface="Helvetica Neue Light"/>
              </a:rPr>
              <a:t>    </a:t>
            </a:r>
            <a:r>
              <a:rPr lang="es-CO" sz="2400" dirty="0" err="1">
                <a:solidFill>
                  <a:schemeClr val="tx1"/>
                </a:solidFill>
                <a:latin typeface="Helvetica Neue Light"/>
              </a:rPr>
              <a:t>publish</a:t>
            </a:r>
            <a:r>
              <a:rPr lang="es-CO" sz="2400" dirty="0">
                <a:solidFill>
                  <a:schemeClr val="tx1"/>
                </a:solidFill>
                <a:latin typeface="Helvetica Neue Light"/>
              </a:rPr>
              <a:t> data </a:t>
            </a:r>
            <a:r>
              <a:rPr lang="es-CO" sz="2400" dirty="0" err="1">
                <a:solidFill>
                  <a:schemeClr val="tx1"/>
                </a:solidFill>
                <a:latin typeface="Helvetica Neue Light"/>
              </a:rPr>
              <a:t>where</a:t>
            </a:r>
            <a:r>
              <a:rPr lang="es-CO" sz="2400" dirty="0">
                <a:solidFill>
                  <a:schemeClr val="tx1"/>
                </a:solidFill>
                <a:latin typeface="Helvetica Neue Light"/>
              </a:rPr>
              <a:t> </a:t>
            </a:r>
            <a:r>
              <a:rPr lang="es-CO" sz="2400" dirty="0" err="1">
                <a:solidFill>
                  <a:schemeClr val="tx1"/>
                </a:solidFill>
                <a:latin typeface="Helvetica Neue Light"/>
              </a:rPr>
              <a:t>blkval</a:t>
            </a:r>
            <a:r>
              <a:rPr lang="es-CO" sz="2400" dirty="0">
                <a:solidFill>
                  <a:schemeClr val="tx1"/>
                </a:solidFill>
                <a:latin typeface="Helvetica Neue Light"/>
              </a:rPr>
              <a:t> = 'T'</a:t>
            </a:r>
          </a:p>
          <a:p>
            <a:pPr lvl="1">
              <a:buNone/>
            </a:pPr>
            <a:r>
              <a:rPr lang="es-CO" sz="2400" dirty="0" err="1">
                <a:solidFill>
                  <a:schemeClr val="tx1"/>
                </a:solidFill>
                <a:latin typeface="Helvetica Neue Light"/>
              </a:rPr>
              <a:t>else</a:t>
            </a:r>
            <a:endParaRPr lang="es-CO" sz="2400" dirty="0">
              <a:solidFill>
                <a:schemeClr val="tx1"/>
              </a:solidFill>
              <a:latin typeface="Helvetica Neue Light"/>
            </a:endParaRPr>
          </a:p>
          <a:p>
            <a:pPr lvl="1">
              <a:buNone/>
            </a:pPr>
            <a:r>
              <a:rPr lang="es-CO" sz="2400" dirty="0">
                <a:solidFill>
                  <a:schemeClr val="tx1"/>
                </a:solidFill>
                <a:latin typeface="Helvetica Neue Light"/>
              </a:rPr>
              <a:t>    </a:t>
            </a:r>
            <a:r>
              <a:rPr lang="es-CO" sz="2400" dirty="0" err="1">
                <a:solidFill>
                  <a:schemeClr val="tx1"/>
                </a:solidFill>
                <a:latin typeface="Helvetica Neue Light"/>
              </a:rPr>
              <a:t>publish</a:t>
            </a:r>
            <a:r>
              <a:rPr lang="es-CO" sz="2400" dirty="0">
                <a:solidFill>
                  <a:schemeClr val="tx1"/>
                </a:solidFill>
                <a:latin typeface="Helvetica Neue Light"/>
              </a:rPr>
              <a:t> data </a:t>
            </a:r>
            <a:r>
              <a:rPr lang="es-CO" sz="2400" dirty="0" err="1">
                <a:solidFill>
                  <a:schemeClr val="tx1"/>
                </a:solidFill>
                <a:latin typeface="Helvetica Neue Light"/>
              </a:rPr>
              <a:t>where</a:t>
            </a:r>
            <a:r>
              <a:rPr lang="es-CO" sz="2400" dirty="0">
                <a:solidFill>
                  <a:schemeClr val="tx1"/>
                </a:solidFill>
                <a:latin typeface="Helvetica Neue Light"/>
              </a:rPr>
              <a:t> </a:t>
            </a:r>
            <a:r>
              <a:rPr lang="es-CO" sz="2400" dirty="0" err="1">
                <a:solidFill>
                  <a:schemeClr val="tx1"/>
                </a:solidFill>
                <a:latin typeface="Helvetica Neue Light"/>
              </a:rPr>
              <a:t>blkval</a:t>
            </a:r>
            <a:r>
              <a:rPr lang="es-CO" sz="2400" dirty="0">
                <a:solidFill>
                  <a:schemeClr val="tx1"/>
                </a:solidFill>
                <a:latin typeface="Helvetica Neue Light"/>
              </a:rPr>
              <a:t> = 'F'</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60</a:t>
            </a:fld>
            <a:endParaRPr lang="en-US"/>
          </a:p>
        </p:txBody>
      </p:sp>
      <p:pic>
        <p:nvPicPr>
          <p:cNvPr id="5" name="object 2"/>
          <p:cNvPicPr/>
          <p:nvPr/>
        </p:nvPicPr>
        <p:blipFill>
          <a:blip r:embed="rId2"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36853787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534308" y="1242787"/>
            <a:ext cx="10711543"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solidFill>
                  <a:schemeClr val="tx1"/>
                </a:solidFill>
                <a:latin typeface="Arial Black" panose="020B0A04020102020204" pitchFamily="34" charset="0"/>
              </a:rPr>
              <a:t>Reemplazo de Variables de Integrator</a:t>
            </a:r>
          </a:p>
        </p:txBody>
      </p:sp>
      <p:sp>
        <p:nvSpPr>
          <p:cNvPr id="13315" name="Content Placeholder 2"/>
          <p:cNvSpPr>
            <a:spLocks noGrp="1"/>
          </p:cNvSpPr>
          <p:nvPr>
            <p:ph idx="1"/>
          </p:nvPr>
        </p:nvSpPr>
        <p:spPr bwMode="auto">
          <a:xfrm>
            <a:off x="881743" y="2070101"/>
            <a:ext cx="10798629" cy="4047262"/>
          </a:xfrm>
          <a:noFill/>
          <a:ln>
            <a:miter lim="800000"/>
            <a:headEnd/>
            <a:tailEnd/>
          </a:ln>
        </p:spPr>
        <p:txBody>
          <a:bodyPr vert="horz" wrap="square" numCol="1" anchor="t" anchorCtr="0" compatLnSpc="1">
            <a:prstTxWarp prst="textNoShape">
              <a:avLst/>
            </a:prstTxWarp>
          </a:bodyPr>
          <a:lstStyle/>
          <a:p>
            <a:pPr eaLnBrk="1" hangingPunct="1"/>
            <a:r>
              <a:rPr lang="es-CO" sz="2400" dirty="0">
                <a:solidFill>
                  <a:schemeClr val="tx1"/>
                </a:solidFill>
                <a:latin typeface="Helvetica Neue Light"/>
              </a:rPr>
              <a:t>El reemplazo de variables en Integrator tiene el siguiente formato:</a:t>
            </a:r>
          </a:p>
          <a:p>
            <a:pPr eaLnBrk="1" hangingPunct="1"/>
            <a:r>
              <a:rPr lang="es-CO" sz="2400" dirty="0" err="1">
                <a:solidFill>
                  <a:schemeClr val="tx1"/>
                </a:solidFill>
                <a:latin typeface="Helvetica Neue Light"/>
              </a:rPr>
              <a:t>kind_type_identifier</a:t>
            </a:r>
            <a:r>
              <a:rPr lang="es-CO" sz="2400" dirty="0">
                <a:solidFill>
                  <a:schemeClr val="tx1"/>
                </a:solidFill>
                <a:latin typeface="Helvetica Neue Light"/>
              </a:rPr>
              <a:t> donde:</a:t>
            </a:r>
          </a:p>
          <a:p>
            <a:pPr lvl="1" eaLnBrk="1" hangingPunct="1"/>
            <a:r>
              <a:rPr lang="es-CO" sz="2000" dirty="0" err="1">
                <a:solidFill>
                  <a:schemeClr val="tx1"/>
                </a:solidFill>
                <a:latin typeface="Helvetica Neue Light"/>
              </a:rPr>
              <a:t>kind</a:t>
            </a:r>
            <a:r>
              <a:rPr lang="es-CO" sz="2000" dirty="0">
                <a:solidFill>
                  <a:schemeClr val="tx1"/>
                </a:solidFill>
                <a:latin typeface="Helvetica Neue Light"/>
              </a:rPr>
              <a:t> indica si la variable es de entrada o salida. Los posibles valores son:</a:t>
            </a:r>
          </a:p>
          <a:p>
            <a:pPr lvl="2" eaLnBrk="1" hangingPunct="1"/>
            <a:r>
              <a:rPr lang="es-CO" dirty="0">
                <a:solidFill>
                  <a:schemeClr val="tx1"/>
                </a:solidFill>
                <a:latin typeface="Helvetica Neue Light"/>
              </a:rPr>
              <a:t>“i” para entrada</a:t>
            </a:r>
          </a:p>
          <a:p>
            <a:pPr lvl="2" eaLnBrk="1" hangingPunct="1"/>
            <a:r>
              <a:rPr lang="es-CO" dirty="0">
                <a:solidFill>
                  <a:schemeClr val="tx1"/>
                </a:solidFill>
                <a:latin typeface="Helvetica Neue Light"/>
              </a:rPr>
              <a:t>“o” para salida</a:t>
            </a:r>
          </a:p>
          <a:p>
            <a:pPr lvl="1" eaLnBrk="1" hangingPunct="1"/>
            <a:r>
              <a:rPr lang="es-CO" sz="2000" dirty="0" err="1">
                <a:solidFill>
                  <a:schemeClr val="tx1"/>
                </a:solidFill>
                <a:latin typeface="Helvetica Neue Light"/>
              </a:rPr>
              <a:t>type</a:t>
            </a:r>
            <a:r>
              <a:rPr lang="es-CO" sz="2000" dirty="0">
                <a:solidFill>
                  <a:schemeClr val="tx1"/>
                </a:solidFill>
                <a:latin typeface="Helvetica Neue Light"/>
              </a:rPr>
              <a:t> indica el tipo de dato. Los posibles valores son:</a:t>
            </a:r>
          </a:p>
          <a:p>
            <a:pPr lvl="2" eaLnBrk="1" hangingPunct="1"/>
            <a:r>
              <a:rPr lang="es-CO" dirty="0">
                <a:solidFill>
                  <a:schemeClr val="tx1"/>
                </a:solidFill>
                <a:latin typeface="Helvetica Neue Light"/>
              </a:rPr>
              <a:t>“c” para cadena de caracteres</a:t>
            </a:r>
          </a:p>
          <a:p>
            <a:pPr lvl="2" eaLnBrk="1" hangingPunct="1"/>
            <a:r>
              <a:rPr lang="es-CO" dirty="0">
                <a:solidFill>
                  <a:schemeClr val="tx1"/>
                </a:solidFill>
                <a:latin typeface="Helvetica Neue Light"/>
              </a:rPr>
              <a:t>“d” para tiempo</a:t>
            </a:r>
          </a:p>
          <a:p>
            <a:pPr lvl="2" eaLnBrk="1" hangingPunct="1"/>
            <a:r>
              <a:rPr lang="es-CO" dirty="0">
                <a:solidFill>
                  <a:schemeClr val="tx1"/>
                </a:solidFill>
                <a:latin typeface="Helvetica Neue Light"/>
              </a:rPr>
              <a:t>“n” para un numero </a:t>
            </a:r>
          </a:p>
          <a:p>
            <a:pPr lvl="1" eaLnBrk="1" hangingPunct="1"/>
            <a:r>
              <a:rPr lang="es-CO" sz="2000" dirty="0" err="1">
                <a:solidFill>
                  <a:schemeClr val="tx1"/>
                </a:solidFill>
                <a:latin typeface="Helvetica Neue Light"/>
              </a:rPr>
              <a:t>Identifier</a:t>
            </a:r>
            <a:r>
              <a:rPr lang="es-CO" sz="2000" dirty="0">
                <a:solidFill>
                  <a:schemeClr val="tx1"/>
                </a:solidFill>
                <a:latin typeface="Helvetica Neue Light"/>
              </a:rPr>
              <a:t> identificador único de la variable.</a:t>
            </a:r>
          </a:p>
          <a:p>
            <a:pPr lvl="2" eaLnBrk="1" hangingPunct="1"/>
            <a:r>
              <a:rPr lang="es-CO" sz="1600" dirty="0">
                <a:solidFill>
                  <a:schemeClr val="tx1"/>
                </a:solidFill>
                <a:latin typeface="Helvetica Neue Light"/>
              </a:rPr>
              <a:t>Este debe iniciar con una letra y puede seguir por una cadena de números y/o letras.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61</a:t>
            </a:fld>
            <a:endParaRPr lang="en-US"/>
          </a:p>
        </p:txBody>
      </p:sp>
      <p:sp>
        <p:nvSpPr>
          <p:cNvPr id="5" name="Title 1"/>
          <p:cNvSpPr txBox="1">
            <a:spLocks/>
          </p:cNvSpPr>
          <p:nvPr/>
        </p:nvSpPr>
        <p:spPr bwMode="auto">
          <a:xfrm>
            <a:off x="620486" y="72800"/>
            <a:ext cx="9590314"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a:latin typeface="Arial" charset="0"/>
              </a:rPr>
              <a:t>Algoritmos</a:t>
            </a:r>
            <a:endParaRPr lang="es-CO" dirty="0">
              <a:latin typeface="Arial" charset="0"/>
            </a:endParaRPr>
          </a:p>
        </p:txBody>
      </p:sp>
      <p:pic>
        <p:nvPicPr>
          <p:cNvPr id="6" name="object 2"/>
          <p:cNvPicPr/>
          <p:nvPr/>
        </p:nvPicPr>
        <p:blipFill>
          <a:blip r:embed="rId2"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7977925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943" y="162953"/>
            <a:ext cx="11005457" cy="580451"/>
          </a:xfrm>
        </p:spPr>
        <p:txBody>
          <a:bodyPr/>
          <a:lstStyle/>
          <a:p>
            <a:r>
              <a:rPr lang="es-CO" dirty="0"/>
              <a:t>Algoritmos</a:t>
            </a:r>
          </a:p>
        </p:txBody>
      </p:sp>
      <p:sp>
        <p:nvSpPr>
          <p:cNvPr id="13315" name="Content Placeholder 2"/>
          <p:cNvSpPr>
            <a:spLocks noGrp="1"/>
          </p:cNvSpPr>
          <p:nvPr>
            <p:ph idx="1"/>
          </p:nvPr>
        </p:nvSpPr>
        <p:spPr bwMode="auto">
          <a:xfrm>
            <a:off x="1110343" y="1823812"/>
            <a:ext cx="9677400" cy="4437063"/>
          </a:xfrm>
          <a:noFill/>
          <a:ln>
            <a:miter lim="800000"/>
            <a:headEnd/>
            <a:tailEnd/>
          </a:ln>
        </p:spPr>
        <p:txBody>
          <a:bodyPr vert="horz" wrap="square" numCol="1" anchor="t" anchorCtr="0" compatLnSpc="1">
            <a:prstTxWarp prst="textNoShape">
              <a:avLst/>
            </a:prstTxWarp>
          </a:bodyPr>
          <a:lstStyle/>
          <a:p>
            <a:pPr marL="631825" indent="-360363">
              <a:buFont typeface="Wingdings" panose="05000000000000000000" pitchFamily="2" charset="2"/>
              <a:buChar char="§"/>
            </a:pPr>
            <a:r>
              <a:rPr lang="es-CO" sz="2400" dirty="0">
                <a:solidFill>
                  <a:schemeClr val="tx1"/>
                </a:solidFill>
                <a:latin typeface="Helvetica Neue Light"/>
              </a:rPr>
              <a:t>Las variables de vinculación sustituyen su valores  cuando el algoritmo es ejecutado.</a:t>
            </a:r>
          </a:p>
          <a:p>
            <a:pPr marL="631825" indent="-360363">
              <a:buFont typeface="Wingdings" panose="05000000000000000000" pitchFamily="2" charset="2"/>
              <a:buChar char="§"/>
            </a:pPr>
            <a:r>
              <a:rPr lang="es-CO" sz="2400" dirty="0">
                <a:solidFill>
                  <a:schemeClr val="tx1"/>
                </a:solidFill>
                <a:latin typeface="Helvetica Neue Light"/>
              </a:rPr>
              <a:t>Las variables de vinculación de tipo carácter son sustituidas como una cadena sencilla delimitada por comillas.</a:t>
            </a:r>
          </a:p>
          <a:p>
            <a:pPr marL="631825" indent="-360363">
              <a:buFont typeface="Wingdings" panose="05000000000000000000" pitchFamily="2" charset="2"/>
              <a:buChar char="§"/>
            </a:pPr>
            <a:r>
              <a:rPr lang="es-CO" sz="2400" dirty="0">
                <a:solidFill>
                  <a:schemeClr val="tx1"/>
                </a:solidFill>
                <a:latin typeface="Helvetica Neue Light"/>
              </a:rPr>
              <a:t>Las variables de vinculación de tipo fecha  son sustituidas  como una cadena sencilla delimitada por comillas en el formato: 'YYYYMMDDHHMISS‘</a:t>
            </a:r>
          </a:p>
          <a:p>
            <a:pPr marL="631825" indent="-360363">
              <a:buFont typeface="Wingdings" panose="05000000000000000000" pitchFamily="2" charset="2"/>
              <a:buChar char="§"/>
            </a:pPr>
            <a:r>
              <a:rPr lang="es-CO" sz="2400" dirty="0">
                <a:solidFill>
                  <a:schemeClr val="tx1"/>
                </a:solidFill>
                <a:latin typeface="Helvetica Neue Light"/>
              </a:rPr>
              <a:t>Las variables de vinculación de tipo numérico son sustituidas por el valor del número sin comillas. </a:t>
            </a:r>
          </a:p>
          <a:p>
            <a:pPr marL="631825" indent="-360363">
              <a:buFont typeface="Wingdings" panose="05000000000000000000" pitchFamily="2" charset="2"/>
              <a:buChar char="§"/>
            </a:pPr>
            <a:r>
              <a:rPr lang="es-CO" sz="2400" dirty="0">
                <a:solidFill>
                  <a:schemeClr val="tx1"/>
                </a:solidFill>
                <a:latin typeface="Helvetica Neue Light"/>
              </a:rPr>
              <a:t>Los decimales pueden ser sustituidos por tipos numéricos</a:t>
            </a:r>
            <a:r>
              <a:rPr lang="es-CO" sz="2400" dirty="0">
                <a:solidFill>
                  <a:schemeClr val="tx1"/>
                </a:solidFill>
              </a:rPr>
              <a:t>.</a:t>
            </a:r>
          </a:p>
          <a:p>
            <a:pPr lvl="1"/>
            <a:endParaRPr lang="es-CO" sz="2000" dirty="0"/>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62</a:t>
            </a:fld>
            <a:endParaRPr lang="en-US"/>
          </a:p>
        </p:txBody>
      </p:sp>
      <p:sp>
        <p:nvSpPr>
          <p:cNvPr id="5" name="Title 1"/>
          <p:cNvSpPr txBox="1">
            <a:spLocks/>
          </p:cNvSpPr>
          <p:nvPr/>
        </p:nvSpPr>
        <p:spPr bwMode="auto">
          <a:xfrm>
            <a:off x="534308" y="1242787"/>
            <a:ext cx="10711543"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solidFill>
                  <a:schemeClr val="tx1"/>
                </a:solidFill>
                <a:latin typeface="Arial Black" panose="020B0A04020102020204" pitchFamily="34" charset="0"/>
              </a:rPr>
              <a:t>Vinculación de variables</a:t>
            </a:r>
          </a:p>
        </p:txBody>
      </p:sp>
      <p:pic>
        <p:nvPicPr>
          <p:cNvPr id="6" name="object 2"/>
          <p:cNvPicPr/>
          <p:nvPr/>
        </p:nvPicPr>
        <p:blipFill>
          <a:blip r:embed="rId2"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32630800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7195"/>
            <a:ext cx="10972800" cy="580451"/>
          </a:xfrm>
        </p:spPr>
        <p:txBody>
          <a:bodyPr/>
          <a:lstStyle/>
          <a:p>
            <a:r>
              <a:rPr lang="es-CO" dirty="0"/>
              <a:t>Algoritmos</a:t>
            </a:r>
          </a:p>
        </p:txBody>
      </p:sp>
      <p:sp>
        <p:nvSpPr>
          <p:cNvPr id="13315" name="Content Placeholder 2"/>
          <p:cNvSpPr>
            <a:spLocks noGrp="1"/>
          </p:cNvSpPr>
          <p:nvPr>
            <p:ph idx="1"/>
          </p:nvPr>
        </p:nvSpPr>
        <p:spPr bwMode="auto">
          <a:xfrm>
            <a:off x="838200" y="1656385"/>
            <a:ext cx="10407651" cy="4437063"/>
          </a:xfrm>
          <a:noFill/>
          <a:ln>
            <a:miter lim="800000"/>
            <a:headEnd/>
            <a:tailEnd/>
          </a:ln>
        </p:spPr>
        <p:txBody>
          <a:bodyPr vert="horz" wrap="square" numCol="1" anchor="t" anchorCtr="0" compatLnSpc="1">
            <a:prstTxWarp prst="textNoShape">
              <a:avLst/>
            </a:prstTxWarp>
          </a:bodyPr>
          <a:lstStyle/>
          <a:p>
            <a:pPr lvl="1">
              <a:buFont typeface="Wingdings" panose="05000000000000000000" pitchFamily="2" charset="2"/>
              <a:buChar char="§"/>
            </a:pPr>
            <a:r>
              <a:rPr lang="es-CO" sz="2800" dirty="0">
                <a:solidFill>
                  <a:schemeClr val="tx1"/>
                </a:solidFill>
                <a:latin typeface="Helvetica Neue Light"/>
              </a:rPr>
              <a:t>Hay variables especiales que son usadas dentro de Integrator.</a:t>
            </a:r>
          </a:p>
          <a:p>
            <a:pPr lvl="1"/>
            <a:endParaRPr lang="es-CO" sz="1800" dirty="0">
              <a:solidFill>
                <a:schemeClr val="tx1"/>
              </a:solidFill>
              <a:latin typeface="Helvetica Neue Light"/>
            </a:endParaRPr>
          </a:p>
          <a:p>
            <a:pPr lvl="2"/>
            <a:r>
              <a:rPr lang="es-CO" sz="2400" dirty="0">
                <a:solidFill>
                  <a:schemeClr val="tx1"/>
                </a:solidFill>
                <a:latin typeface="Helvetica Neue Light"/>
              </a:rPr>
              <a:t>:I_C_EVT_DATA_PTR</a:t>
            </a:r>
          </a:p>
          <a:p>
            <a:pPr marL="609600" lvl="2" indent="0">
              <a:buNone/>
            </a:pPr>
            <a:r>
              <a:rPr lang="es-CO" sz="2000" dirty="0">
                <a:solidFill>
                  <a:schemeClr val="tx1"/>
                </a:solidFill>
                <a:latin typeface="Helvetica Neue Light"/>
              </a:rPr>
              <a:t>Este valor maneja  un apuntador al actual evento y es usado internamente por Integrator</a:t>
            </a:r>
            <a:r>
              <a:rPr lang="es-CO" sz="2400" dirty="0">
                <a:solidFill>
                  <a:schemeClr val="tx1"/>
                </a:solidFill>
                <a:latin typeface="Helvetica Neue Light"/>
              </a:rPr>
              <a:t>. </a:t>
            </a:r>
          </a:p>
          <a:p>
            <a:pPr lvl="2"/>
            <a:endParaRPr lang="es-CO" sz="1600" dirty="0">
              <a:solidFill>
                <a:schemeClr val="tx1"/>
              </a:solidFill>
              <a:latin typeface="Helvetica Neue Light"/>
            </a:endParaRPr>
          </a:p>
          <a:p>
            <a:pPr lvl="2"/>
            <a:r>
              <a:rPr lang="es-CO" sz="2400" dirty="0">
                <a:solidFill>
                  <a:schemeClr val="tx1"/>
                </a:solidFill>
                <a:latin typeface="Helvetica Neue Light"/>
              </a:rPr>
              <a:t>:I_C_MOCA_NOUN</a:t>
            </a:r>
          </a:p>
          <a:p>
            <a:pPr marL="609600" lvl="2" indent="0">
              <a:buNone/>
            </a:pPr>
            <a:r>
              <a:rPr lang="es-CO" sz="2000" dirty="0">
                <a:solidFill>
                  <a:schemeClr val="tx1"/>
                </a:solidFill>
                <a:latin typeface="Helvetica Neue Light"/>
              </a:rPr>
              <a:t>Este valor es usado para manejar parte del nombre del un comando MOCA y no tiene comillas cuando se sustituye.</a:t>
            </a:r>
          </a:p>
          <a:p>
            <a:pPr marL="609600" lvl="2" indent="0">
              <a:buNone/>
            </a:pPr>
            <a:r>
              <a:rPr lang="es-CO" sz="2000" b="1" dirty="0">
                <a:solidFill>
                  <a:schemeClr val="tx1"/>
                </a:solidFill>
                <a:latin typeface="Helvetica Neue Light"/>
              </a:rPr>
              <a:t>Por ejemplo</a:t>
            </a:r>
            <a:r>
              <a:rPr lang="es-CO" sz="2000" dirty="0">
                <a:solidFill>
                  <a:schemeClr val="tx1"/>
                </a:solidFill>
                <a:latin typeface="Helvetica Neue Light"/>
              </a:rPr>
              <a:t>: Si: </a:t>
            </a:r>
            <a:r>
              <a:rPr lang="es-CO" sz="2000" dirty="0" err="1">
                <a:solidFill>
                  <a:schemeClr val="tx1"/>
                </a:solidFill>
                <a:latin typeface="Helvetica Neue Light"/>
              </a:rPr>
              <a:t>i_c_moca_noun</a:t>
            </a:r>
            <a:r>
              <a:rPr lang="es-CO" sz="2000" dirty="0">
                <a:solidFill>
                  <a:schemeClr val="tx1"/>
                </a:solidFill>
                <a:latin typeface="Helvetica Neue Light"/>
              </a:rPr>
              <a:t> contiene el valor "</a:t>
            </a:r>
            <a:r>
              <a:rPr lang="es-CO" sz="2000" b="1" dirty="0" err="1">
                <a:solidFill>
                  <a:schemeClr val="tx1"/>
                </a:solidFill>
                <a:latin typeface="Helvetica Neue Light"/>
              </a:rPr>
              <a:t>order</a:t>
            </a:r>
            <a:r>
              <a:rPr lang="es-CO" sz="2000" b="1" dirty="0">
                <a:solidFill>
                  <a:schemeClr val="tx1"/>
                </a:solidFill>
                <a:latin typeface="Helvetica Neue Light"/>
              </a:rPr>
              <a:t>" </a:t>
            </a:r>
            <a:r>
              <a:rPr lang="es-CO" sz="2000" dirty="0">
                <a:solidFill>
                  <a:schemeClr val="tx1"/>
                </a:solidFill>
                <a:latin typeface="Helvetica Neue Light"/>
              </a:rPr>
              <a:t>de </a:t>
            </a:r>
            <a:r>
              <a:rPr lang="es-CO" sz="2000" b="1" dirty="0" err="1">
                <a:solidFill>
                  <a:schemeClr val="tx1"/>
                </a:solidFill>
                <a:latin typeface="Helvetica Neue Light"/>
              </a:rPr>
              <a:t>create</a:t>
            </a:r>
            <a:r>
              <a:rPr lang="es-CO" sz="2000" dirty="0">
                <a:solidFill>
                  <a:schemeClr val="tx1"/>
                </a:solidFill>
                <a:latin typeface="Helvetica Neue Light"/>
              </a:rPr>
              <a:t>: </a:t>
            </a:r>
            <a:r>
              <a:rPr lang="es-CO" sz="2000" dirty="0" err="1">
                <a:solidFill>
                  <a:schemeClr val="tx1"/>
                </a:solidFill>
                <a:latin typeface="Helvetica Neue Light"/>
              </a:rPr>
              <a:t>i_c_moca_noun</a:t>
            </a:r>
            <a:r>
              <a:rPr lang="es-CO" sz="2000" dirty="0">
                <a:solidFill>
                  <a:schemeClr val="tx1"/>
                </a:solidFill>
                <a:latin typeface="Helvetica Neue Light"/>
              </a:rPr>
              <a:t> vuelve a </a:t>
            </a:r>
            <a:r>
              <a:rPr lang="es-CO" sz="2000" b="1" dirty="0" err="1">
                <a:solidFill>
                  <a:schemeClr val="tx1"/>
                </a:solidFill>
                <a:latin typeface="Helvetica Neue Light"/>
              </a:rPr>
              <a:t>create</a:t>
            </a:r>
            <a:r>
              <a:rPr lang="es-CO" sz="2000" b="1" dirty="0">
                <a:solidFill>
                  <a:schemeClr val="tx1"/>
                </a:solidFill>
                <a:latin typeface="Helvetica Neue Light"/>
              </a:rPr>
              <a:t> </a:t>
            </a:r>
            <a:r>
              <a:rPr lang="es-CO" sz="2000" b="1" dirty="0" err="1">
                <a:solidFill>
                  <a:schemeClr val="tx1"/>
                </a:solidFill>
                <a:latin typeface="Helvetica Neue Light"/>
              </a:rPr>
              <a:t>order</a:t>
            </a:r>
            <a:r>
              <a:rPr lang="es-CO" sz="2000" dirty="0">
                <a:solidFill>
                  <a:schemeClr val="tx1"/>
                </a:solidFill>
                <a:latin typeface="Helvetica Neue Light"/>
              </a:rPr>
              <a:t>.</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63</a:t>
            </a:fld>
            <a:endParaRPr lang="en-US"/>
          </a:p>
        </p:txBody>
      </p:sp>
      <p:sp>
        <p:nvSpPr>
          <p:cNvPr id="5" name="Title 1"/>
          <p:cNvSpPr txBox="1">
            <a:spLocks/>
          </p:cNvSpPr>
          <p:nvPr/>
        </p:nvSpPr>
        <p:spPr bwMode="auto">
          <a:xfrm>
            <a:off x="534308" y="946571"/>
            <a:ext cx="10711543"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solidFill>
                  <a:schemeClr val="tx1"/>
                </a:solidFill>
                <a:latin typeface="Arial Black" panose="020B0A04020102020204" pitchFamily="34" charset="0"/>
              </a:rPr>
              <a:t>Vinculación de variables especiales</a:t>
            </a:r>
          </a:p>
        </p:txBody>
      </p:sp>
      <p:pic>
        <p:nvPicPr>
          <p:cNvPr id="6" name="object 2"/>
          <p:cNvPicPr/>
          <p:nvPr/>
        </p:nvPicPr>
        <p:blipFill>
          <a:blip r:embed="rId2"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24551825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533400" y="111437"/>
            <a:ext cx="9677400"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Algoritmos</a:t>
            </a:r>
          </a:p>
        </p:txBody>
      </p:sp>
      <p:sp>
        <p:nvSpPr>
          <p:cNvPr id="13315" name="Content Placeholder 2"/>
          <p:cNvSpPr>
            <a:spLocks noGrp="1"/>
          </p:cNvSpPr>
          <p:nvPr>
            <p:ph idx="1"/>
          </p:nvPr>
        </p:nvSpPr>
        <p:spPr bwMode="auto">
          <a:xfrm>
            <a:off x="1077686" y="1823812"/>
            <a:ext cx="10168165" cy="4437063"/>
          </a:xfrm>
          <a:noFill/>
          <a:ln>
            <a:miter lim="800000"/>
            <a:headEnd/>
            <a:tailEnd/>
          </a:ln>
        </p:spPr>
        <p:txBody>
          <a:bodyPr vert="horz" wrap="square" numCol="1" anchor="t" anchorCtr="0" compatLnSpc="1">
            <a:prstTxWarp prst="textNoShape">
              <a:avLst/>
            </a:prstTxWarp>
          </a:bodyPr>
          <a:lstStyle/>
          <a:p>
            <a:pPr lvl="1"/>
            <a:r>
              <a:rPr lang="es-CO" sz="2400" dirty="0">
                <a:solidFill>
                  <a:schemeClr val="tx1"/>
                </a:solidFill>
                <a:latin typeface="Helvetica Neue Light"/>
              </a:rPr>
              <a:t>:I_C_MOCA_VERB</a:t>
            </a:r>
          </a:p>
          <a:p>
            <a:pPr marL="609600" lvl="2" indent="0">
              <a:buNone/>
            </a:pPr>
            <a:r>
              <a:rPr lang="es-CO" sz="2000" dirty="0">
                <a:solidFill>
                  <a:schemeClr val="tx1"/>
                </a:solidFill>
                <a:latin typeface="Helvetica Neue Light"/>
              </a:rPr>
              <a:t>Este valor es usado para manejar la parte del verbo de un comando MOCA y no tiene comillas cuando se sustituye.</a:t>
            </a:r>
          </a:p>
          <a:p>
            <a:pPr marL="609600" lvl="2" indent="0">
              <a:buNone/>
            </a:pPr>
            <a:r>
              <a:rPr lang="es-CO" sz="2000" b="1" dirty="0">
                <a:solidFill>
                  <a:schemeClr val="tx1"/>
                </a:solidFill>
                <a:latin typeface="Helvetica Neue Light"/>
              </a:rPr>
              <a:t>Por Ejemplo: </a:t>
            </a:r>
            <a:r>
              <a:rPr lang="es-CO" sz="2000" dirty="0">
                <a:solidFill>
                  <a:schemeClr val="tx1"/>
                </a:solidFill>
                <a:latin typeface="Helvetica Neue Light"/>
              </a:rPr>
              <a:t>Si :</a:t>
            </a:r>
            <a:r>
              <a:rPr lang="es-CO" sz="2000" dirty="0" err="1">
                <a:solidFill>
                  <a:schemeClr val="tx1"/>
                </a:solidFill>
                <a:latin typeface="Helvetica Neue Light"/>
              </a:rPr>
              <a:t>i_c_moca_verb</a:t>
            </a:r>
            <a:r>
              <a:rPr lang="es-CO" sz="2000" dirty="0">
                <a:solidFill>
                  <a:schemeClr val="tx1"/>
                </a:solidFill>
                <a:latin typeface="Helvetica Neue Light"/>
              </a:rPr>
              <a:t> maneja el valor '</a:t>
            </a:r>
            <a:r>
              <a:rPr lang="es-CO" sz="2000" dirty="0" err="1">
                <a:solidFill>
                  <a:schemeClr val="tx1"/>
                </a:solidFill>
                <a:latin typeface="Helvetica Neue Light"/>
              </a:rPr>
              <a:t>change</a:t>
            </a:r>
            <a:r>
              <a:rPr lang="es-CO" sz="2000" dirty="0">
                <a:solidFill>
                  <a:schemeClr val="tx1"/>
                </a:solidFill>
                <a:latin typeface="Helvetica Neue Light"/>
              </a:rPr>
              <a:t>' entonces  </a:t>
            </a:r>
            <a:r>
              <a:rPr lang="es-CO" sz="2000" b="1" dirty="0">
                <a:solidFill>
                  <a:schemeClr val="tx1"/>
                </a:solidFill>
                <a:latin typeface="Helvetica Neue Light"/>
              </a:rPr>
              <a:t>:</a:t>
            </a:r>
            <a:r>
              <a:rPr lang="es-CO" sz="2000" b="1" dirty="0" err="1">
                <a:solidFill>
                  <a:schemeClr val="tx1"/>
                </a:solidFill>
                <a:latin typeface="Helvetica Neue Light"/>
              </a:rPr>
              <a:t>i_c_moca_verb</a:t>
            </a:r>
            <a:r>
              <a:rPr lang="es-CO" sz="2000" b="1" dirty="0">
                <a:solidFill>
                  <a:schemeClr val="tx1"/>
                </a:solidFill>
                <a:latin typeface="Helvetica Neue Light"/>
              </a:rPr>
              <a:t> </a:t>
            </a:r>
            <a:r>
              <a:rPr lang="es-CO" sz="2000" b="1" dirty="0" err="1">
                <a:solidFill>
                  <a:schemeClr val="tx1"/>
                </a:solidFill>
                <a:latin typeface="Helvetica Neue Light"/>
              </a:rPr>
              <a:t>order</a:t>
            </a:r>
            <a:r>
              <a:rPr lang="es-CO" sz="2000" dirty="0">
                <a:solidFill>
                  <a:schemeClr val="tx1"/>
                </a:solidFill>
                <a:latin typeface="Helvetica Neue Light"/>
              </a:rPr>
              <a:t> se convertirá en </a:t>
            </a:r>
            <a:r>
              <a:rPr lang="es-CO" sz="2000" b="1" dirty="0" err="1">
                <a:solidFill>
                  <a:schemeClr val="tx1"/>
                </a:solidFill>
                <a:latin typeface="Helvetica Neue Light"/>
              </a:rPr>
              <a:t>change</a:t>
            </a:r>
            <a:r>
              <a:rPr lang="es-CO" sz="2000" b="1" dirty="0">
                <a:solidFill>
                  <a:schemeClr val="tx1"/>
                </a:solidFill>
                <a:latin typeface="Helvetica Neue Light"/>
              </a:rPr>
              <a:t> </a:t>
            </a:r>
            <a:r>
              <a:rPr lang="es-CO" sz="2000" b="1" dirty="0" err="1">
                <a:solidFill>
                  <a:schemeClr val="tx1"/>
                </a:solidFill>
                <a:latin typeface="Helvetica Neue Light"/>
              </a:rPr>
              <a:t>order</a:t>
            </a:r>
            <a:r>
              <a:rPr lang="es-CO" sz="2000" dirty="0">
                <a:solidFill>
                  <a:schemeClr val="tx1"/>
                </a:solidFill>
                <a:latin typeface="Helvetica Neue Light"/>
              </a:rPr>
              <a:t>.</a:t>
            </a:r>
          </a:p>
          <a:p>
            <a:pPr lvl="2"/>
            <a:endParaRPr lang="es-CO" sz="1600" dirty="0">
              <a:solidFill>
                <a:schemeClr val="tx1"/>
              </a:solidFill>
              <a:latin typeface="Helvetica Neue Light"/>
            </a:endParaRPr>
          </a:p>
          <a:p>
            <a:pPr lvl="1"/>
            <a:r>
              <a:rPr lang="es-CO" sz="1800" dirty="0">
                <a:solidFill>
                  <a:schemeClr val="tx1"/>
                </a:solidFill>
                <a:latin typeface="Helvetica Neue Light"/>
              </a:rPr>
              <a:t>:</a:t>
            </a:r>
            <a:r>
              <a:rPr lang="es-CO" sz="2400" dirty="0">
                <a:solidFill>
                  <a:schemeClr val="tx1"/>
                </a:solidFill>
                <a:latin typeface="Helvetica Neue Light"/>
              </a:rPr>
              <a:t>I_C_MOCA_NQ</a:t>
            </a:r>
          </a:p>
          <a:p>
            <a:pPr marL="609600" lvl="2" indent="0">
              <a:buNone/>
            </a:pPr>
            <a:r>
              <a:rPr lang="es-CO" sz="2000" dirty="0">
                <a:solidFill>
                  <a:schemeClr val="tx1"/>
                </a:solidFill>
                <a:latin typeface="Helvetica Neue Light"/>
              </a:rPr>
              <a:t>Cualquier variable vinculada a :I_C_MOCA_NQ el prefijo no tendrá comillas agregadas cuando se sustituya.</a:t>
            </a:r>
          </a:p>
          <a:p>
            <a:pPr marL="609600" lvl="2" indent="0">
              <a:buNone/>
            </a:pPr>
            <a:r>
              <a:rPr lang="es-CO" sz="2000" b="1" dirty="0">
                <a:solidFill>
                  <a:schemeClr val="tx1"/>
                </a:solidFill>
                <a:latin typeface="Helvetica Neue Light"/>
              </a:rPr>
              <a:t>Por Ejemplo: </a:t>
            </a:r>
            <a:r>
              <a:rPr lang="es-CO" sz="2000" dirty="0">
                <a:solidFill>
                  <a:schemeClr val="tx1"/>
                </a:solidFill>
                <a:latin typeface="Helvetica Neue Light"/>
              </a:rPr>
              <a:t>Si :</a:t>
            </a:r>
            <a:r>
              <a:rPr lang="es-CO" sz="2000" dirty="0" err="1">
                <a:solidFill>
                  <a:schemeClr val="tx1"/>
                </a:solidFill>
                <a:latin typeface="Helvetica Neue Light"/>
              </a:rPr>
              <a:t>i_c_moca_nq_wh_id</a:t>
            </a:r>
            <a:r>
              <a:rPr lang="es-CO" sz="2000" dirty="0">
                <a:solidFill>
                  <a:schemeClr val="tx1"/>
                </a:solidFill>
                <a:latin typeface="Helvetica Neue Light"/>
              </a:rPr>
              <a:t> contiene el valor WMD1,este será sustituido como WMD1, en vez de 'WMD1'.</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64</a:t>
            </a:fld>
            <a:endParaRPr lang="en-US"/>
          </a:p>
        </p:txBody>
      </p:sp>
      <p:sp>
        <p:nvSpPr>
          <p:cNvPr id="5" name="Title 1"/>
          <p:cNvSpPr txBox="1">
            <a:spLocks/>
          </p:cNvSpPr>
          <p:nvPr/>
        </p:nvSpPr>
        <p:spPr bwMode="auto">
          <a:xfrm>
            <a:off x="534308" y="1070656"/>
            <a:ext cx="10711543"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solidFill>
                  <a:schemeClr val="tx1"/>
                </a:solidFill>
                <a:latin typeface="Arial Black" panose="020B0A04020102020204" pitchFamily="34" charset="0"/>
              </a:rPr>
              <a:t>Vinculación de variables especiales</a:t>
            </a:r>
          </a:p>
        </p:txBody>
      </p:sp>
      <p:pic>
        <p:nvPicPr>
          <p:cNvPr id="6" name="object 2"/>
          <p:cNvPicPr/>
          <p:nvPr/>
        </p:nvPicPr>
        <p:blipFill>
          <a:blip r:embed="rId2"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15324960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53143" y="72800"/>
            <a:ext cx="9557657"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Algoritmos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65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14852481"/>
              </p:ext>
            </p:extLst>
          </p:nvPr>
        </p:nvGraphicFramePr>
        <p:xfrm>
          <a:off x="1902479" y="2500401"/>
          <a:ext cx="8127088" cy="1981200"/>
        </p:xfrm>
        <a:graphic>
          <a:graphicData uri="http://schemas.openxmlformats.org/drawingml/2006/table">
            <a:tbl>
              <a:tblPr firstRow="1" bandRow="1">
                <a:tableStyleId>{5C22544A-7EE6-4342-B048-85BDC9FD1C3A}</a:tableStyleId>
              </a:tblPr>
              <a:tblGrid>
                <a:gridCol w="1882063">
                  <a:extLst>
                    <a:ext uri="{9D8B030D-6E8A-4147-A177-3AD203B41FA5}">
                      <a16:colId xmlns:a16="http://schemas.microsoft.com/office/drawing/2014/main" val="20000"/>
                    </a:ext>
                  </a:extLst>
                </a:gridCol>
                <a:gridCol w="6245025">
                  <a:extLst>
                    <a:ext uri="{9D8B030D-6E8A-4147-A177-3AD203B41FA5}">
                      <a16:colId xmlns:a16="http://schemas.microsoft.com/office/drawing/2014/main" val="20001"/>
                    </a:ext>
                  </a:extLst>
                </a:gridCol>
              </a:tblGrid>
              <a:tr h="340468">
                <a:tc>
                  <a:txBody>
                    <a:bodyPr/>
                    <a:lstStyle/>
                    <a:p>
                      <a:r>
                        <a:rPr lang="es-CO" baseline="0" noProof="0" dirty="0"/>
                        <a:t>Campo de forma/Control</a:t>
                      </a:r>
                      <a:endParaRPr lang="es-CO" noProof="0" dirty="0"/>
                    </a:p>
                  </a:txBody>
                  <a:tcPr/>
                </a:tc>
                <a:tc>
                  <a:txBody>
                    <a:bodyPr/>
                    <a:lstStyle/>
                    <a:p>
                      <a:r>
                        <a:rPr lang="es-CO" noProof="0" dirty="0"/>
                        <a:t>Descripción</a:t>
                      </a:r>
                    </a:p>
                  </a:txBody>
                  <a:tcPr/>
                </a:tc>
                <a:extLst>
                  <a:ext uri="{0D108BD9-81ED-4DB2-BD59-A6C34878D82A}">
                    <a16:rowId xmlns:a16="http://schemas.microsoft.com/office/drawing/2014/main" val="10000"/>
                  </a:ext>
                </a:extLst>
              </a:tr>
              <a:tr h="145915">
                <a:tc>
                  <a:txBody>
                    <a:bodyPr/>
                    <a:lstStyle/>
                    <a:p>
                      <a:r>
                        <a:rPr lang="es-CO" sz="1600" b="1" kern="1200" baseline="0" noProof="0" dirty="0">
                          <a:solidFill>
                            <a:schemeClr val="dk1"/>
                          </a:solidFill>
                          <a:latin typeface="+mn-lt"/>
                          <a:ea typeface="+mn-ea"/>
                          <a:cs typeface="+mn-cs"/>
                        </a:rPr>
                        <a:t>Nombre</a:t>
                      </a:r>
                      <a:endParaRPr lang="es-CO" sz="1600" b="1" noProof="0" dirty="0"/>
                    </a:p>
                  </a:txBody>
                  <a:tcPr/>
                </a:tc>
                <a:tc>
                  <a:txBody>
                    <a:bodyPr/>
                    <a:lstStyle/>
                    <a:p>
                      <a:r>
                        <a:rPr lang="es-CO" sz="1600" noProof="0" dirty="0"/>
                        <a:t>Nombre</a:t>
                      </a:r>
                      <a:r>
                        <a:rPr lang="es-CO" sz="1600" baseline="0" noProof="0" dirty="0"/>
                        <a:t> del Algoritmo</a:t>
                      </a:r>
                      <a:endParaRPr lang="es-CO" sz="1600" noProof="0" dirty="0"/>
                    </a:p>
                  </a:txBody>
                  <a:tcPr/>
                </a:tc>
                <a:extLst>
                  <a:ext uri="{0D108BD9-81ED-4DB2-BD59-A6C34878D82A}">
                    <a16:rowId xmlns:a16="http://schemas.microsoft.com/office/drawing/2014/main" val="10001"/>
                  </a:ext>
                </a:extLst>
              </a:tr>
              <a:tr h="145915">
                <a:tc>
                  <a:txBody>
                    <a:bodyPr/>
                    <a:lstStyle/>
                    <a:p>
                      <a:r>
                        <a:rPr lang="es-CO" sz="1600" b="1" kern="1200" baseline="0" noProof="0" dirty="0">
                          <a:solidFill>
                            <a:schemeClr val="dk1"/>
                          </a:solidFill>
                          <a:latin typeface="+mn-lt"/>
                          <a:ea typeface="+mn-ea"/>
                          <a:cs typeface="+mn-cs"/>
                        </a:rPr>
                        <a:t>Descripción</a:t>
                      </a:r>
                      <a:endParaRPr lang="es-CO" sz="1600" b="1" noProof="0" dirty="0"/>
                    </a:p>
                  </a:txBody>
                  <a:tcPr/>
                </a:tc>
                <a:tc>
                  <a:txBody>
                    <a:bodyPr/>
                    <a:lstStyle/>
                    <a:p>
                      <a:r>
                        <a:rPr lang="es-CO" sz="1600" noProof="0" dirty="0"/>
                        <a:t>Un texto descriptivo</a:t>
                      </a:r>
                      <a:r>
                        <a:rPr lang="es-CO" sz="1600" baseline="0" noProof="0" dirty="0"/>
                        <a:t>  del algoritmo.</a:t>
                      </a:r>
                      <a:endParaRPr lang="es-CO" sz="1600" noProof="0" dirty="0"/>
                    </a:p>
                  </a:txBody>
                  <a:tcPr/>
                </a:tc>
                <a:extLst>
                  <a:ext uri="{0D108BD9-81ED-4DB2-BD59-A6C34878D82A}">
                    <a16:rowId xmlns:a16="http://schemas.microsoft.com/office/drawing/2014/main" val="10002"/>
                  </a:ext>
                </a:extLst>
              </a:tr>
              <a:tr h="145915">
                <a:tc>
                  <a:txBody>
                    <a:bodyPr/>
                    <a:lstStyle/>
                    <a:p>
                      <a:r>
                        <a:rPr lang="es-CO" sz="1600" b="1" noProof="0" dirty="0"/>
                        <a:t>Grupo</a:t>
                      </a:r>
                    </a:p>
                  </a:txBody>
                  <a:tcPr/>
                </a:tc>
                <a:tc>
                  <a:txBody>
                    <a:bodyPr/>
                    <a:lstStyle/>
                    <a:p>
                      <a:r>
                        <a:rPr lang="es-CO" sz="1600" noProof="0" dirty="0"/>
                        <a:t>Grupo</a:t>
                      </a:r>
                      <a:r>
                        <a:rPr lang="es-CO" sz="1600" baseline="0" noProof="0" dirty="0"/>
                        <a:t> al que pertenece el Algoritmo.</a:t>
                      </a:r>
                      <a:endParaRPr lang="es-CO" sz="1600" noProof="0" dirty="0"/>
                    </a:p>
                  </a:txBody>
                  <a:tcPr/>
                </a:tc>
                <a:extLst>
                  <a:ext uri="{0D108BD9-81ED-4DB2-BD59-A6C34878D82A}">
                    <a16:rowId xmlns:a16="http://schemas.microsoft.com/office/drawing/2014/main" val="10003"/>
                  </a:ext>
                </a:extLst>
              </a:tr>
              <a:tr h="145915">
                <a:tc>
                  <a:txBody>
                    <a:bodyPr/>
                    <a:lstStyle/>
                    <a:p>
                      <a:r>
                        <a:rPr lang="es-CO" sz="1600" b="1" noProof="0" dirty="0"/>
                        <a:t>Tipo</a:t>
                      </a:r>
                    </a:p>
                  </a:txBody>
                  <a:tcPr/>
                </a:tc>
                <a:tc>
                  <a:txBody>
                    <a:bodyPr/>
                    <a:lstStyle/>
                    <a:p>
                      <a:r>
                        <a:rPr lang="es-CO" sz="1600" noProof="0" dirty="0"/>
                        <a:t>Tipo de Algoritmo- puede ser</a:t>
                      </a:r>
                      <a:r>
                        <a:rPr lang="es-CO" sz="1600" baseline="0" noProof="0" dirty="0"/>
                        <a:t> Sintaxis Local </a:t>
                      </a:r>
                      <a:r>
                        <a:rPr lang="es-CO" sz="1600" noProof="0" dirty="0"/>
                        <a:t>MOCA o</a:t>
                      </a:r>
                      <a:r>
                        <a:rPr lang="es-CO" sz="1600" baseline="0" noProof="0" dirty="0"/>
                        <a:t> </a:t>
                      </a:r>
                      <a:r>
                        <a:rPr lang="es-CO" sz="1600" noProof="0" dirty="0"/>
                        <a:t>PL/SQL.</a:t>
                      </a:r>
                    </a:p>
                  </a:txBody>
                  <a:tcPr/>
                </a:tc>
                <a:extLst>
                  <a:ext uri="{0D108BD9-81ED-4DB2-BD59-A6C34878D82A}">
                    <a16:rowId xmlns:a16="http://schemas.microsoft.com/office/drawing/2014/main" val="10004"/>
                  </a:ext>
                </a:extLst>
              </a:tr>
            </a:tbl>
          </a:graphicData>
        </a:graphic>
      </p:graphicFrame>
      <p:sp>
        <p:nvSpPr>
          <p:cNvPr id="7" name="Title 1"/>
          <p:cNvSpPr txBox="1">
            <a:spLocks/>
          </p:cNvSpPr>
          <p:nvPr/>
        </p:nvSpPr>
        <p:spPr bwMode="auto">
          <a:xfrm>
            <a:off x="794658" y="1234906"/>
            <a:ext cx="10711543"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solidFill>
                  <a:schemeClr val="tx1"/>
                </a:solidFill>
                <a:latin typeface="Arial Black" panose="020B0A04020102020204" pitchFamily="34" charset="0"/>
              </a:rPr>
              <a:t>Mantenimiento de Algoritmos</a:t>
            </a:r>
          </a:p>
        </p:txBody>
      </p:sp>
      <p:pic>
        <p:nvPicPr>
          <p:cNvPr id="6" name="object 2"/>
          <p:cNvPicPr/>
          <p:nvPr/>
        </p:nvPicPr>
        <p:blipFill>
          <a:blip r:embed="rId2"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39598652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64029" y="72800"/>
            <a:ext cx="9546771"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Algoritmos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66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631319180"/>
              </p:ext>
            </p:extLst>
          </p:nvPr>
        </p:nvGraphicFramePr>
        <p:xfrm>
          <a:off x="530942" y="2055340"/>
          <a:ext cx="10975259" cy="3931920"/>
        </p:xfrm>
        <a:graphic>
          <a:graphicData uri="http://schemas.openxmlformats.org/drawingml/2006/table">
            <a:tbl>
              <a:tblPr firstRow="1" bandRow="1">
                <a:tableStyleId>{5C22544A-7EE6-4342-B048-85BDC9FD1C3A}</a:tableStyleId>
              </a:tblPr>
              <a:tblGrid>
                <a:gridCol w="2686651">
                  <a:extLst>
                    <a:ext uri="{9D8B030D-6E8A-4147-A177-3AD203B41FA5}">
                      <a16:colId xmlns:a16="http://schemas.microsoft.com/office/drawing/2014/main" val="20000"/>
                    </a:ext>
                  </a:extLst>
                </a:gridCol>
                <a:gridCol w="8288608">
                  <a:extLst>
                    <a:ext uri="{9D8B030D-6E8A-4147-A177-3AD203B41FA5}">
                      <a16:colId xmlns:a16="http://schemas.microsoft.com/office/drawing/2014/main" val="20001"/>
                    </a:ext>
                  </a:extLst>
                </a:gridCol>
              </a:tblGrid>
              <a:tr h="340468">
                <a:tc>
                  <a:txBody>
                    <a:bodyPr/>
                    <a:lstStyle/>
                    <a:p>
                      <a:r>
                        <a:rPr lang="es-CO" noProof="0" dirty="0"/>
                        <a:t>Campo de la Forma/Control</a:t>
                      </a:r>
                    </a:p>
                  </a:txBody>
                  <a:tcPr/>
                </a:tc>
                <a:tc>
                  <a:txBody>
                    <a:bodyPr/>
                    <a:lstStyle/>
                    <a:p>
                      <a:r>
                        <a:rPr lang="es-CO" noProof="0" dirty="0"/>
                        <a:t>Descripción</a:t>
                      </a:r>
                    </a:p>
                  </a:txBody>
                  <a:tcPr/>
                </a:tc>
                <a:extLst>
                  <a:ext uri="{0D108BD9-81ED-4DB2-BD59-A6C34878D82A}">
                    <a16:rowId xmlns:a16="http://schemas.microsoft.com/office/drawing/2014/main" val="10000"/>
                  </a:ext>
                </a:extLst>
              </a:tr>
              <a:tr h="437745">
                <a:tc>
                  <a:txBody>
                    <a:bodyPr/>
                    <a:lstStyle/>
                    <a:p>
                      <a:r>
                        <a:rPr lang="es-CO" sz="1600" b="1" noProof="0" dirty="0"/>
                        <a:t>Solapamiento de Argumentos-</a:t>
                      </a:r>
                      <a:r>
                        <a:rPr lang="es-CO" sz="1600" b="1" noProof="0" dirty="0" err="1"/>
                        <a:t>Overstack</a:t>
                      </a:r>
                      <a:r>
                        <a:rPr lang="es-CO" sz="1600" b="1" noProof="0" dirty="0"/>
                        <a:t> </a:t>
                      </a:r>
                      <a:r>
                        <a:rPr lang="es-CO" sz="1600" b="1" noProof="0" dirty="0" err="1"/>
                        <a:t>Arguments</a:t>
                      </a:r>
                      <a:endParaRPr lang="es-CO" sz="1600" b="1" noProof="0" dirty="0"/>
                    </a:p>
                  </a:txBody>
                  <a:tcPr/>
                </a:tc>
                <a:tc>
                  <a:txBody>
                    <a:bodyPr/>
                    <a:lstStyle/>
                    <a:p>
                      <a:r>
                        <a:rPr lang="es-CO" sz="1600" noProof="0" dirty="0"/>
                        <a:t>Si esta casilla es marcada,</a:t>
                      </a:r>
                      <a:r>
                        <a:rPr lang="es-CO" sz="1600" baseline="0" noProof="0" dirty="0"/>
                        <a:t> entonces todos los valores de la vinculación de variables disponibles serán pasados como argumentos cuando el comando este corriendo. Incluso si estas variables no son declaradas. Tenga en cuenta que cualquier argumento pasado usando el solapamiento no tiene que ser referenciado usando el prefijo de vinculación de variables ( :</a:t>
                      </a:r>
                      <a:r>
                        <a:rPr lang="es-CO" sz="1600" baseline="0" noProof="0" dirty="0" err="1"/>
                        <a:t>i_c</a:t>
                      </a:r>
                      <a:r>
                        <a:rPr lang="es-CO" sz="1600" baseline="0" noProof="0" dirty="0"/>
                        <a:t> ).</a:t>
                      </a:r>
                      <a:endParaRPr lang="es-CO" sz="1600" noProof="0" dirty="0"/>
                    </a:p>
                  </a:txBody>
                  <a:tcPr/>
                </a:tc>
                <a:extLst>
                  <a:ext uri="{0D108BD9-81ED-4DB2-BD59-A6C34878D82A}">
                    <a16:rowId xmlns:a16="http://schemas.microsoft.com/office/drawing/2014/main" val="10001"/>
                  </a:ext>
                </a:extLst>
              </a:tr>
              <a:tr h="340468">
                <a:tc>
                  <a:txBody>
                    <a:bodyPr/>
                    <a:lstStyle/>
                    <a:p>
                      <a:r>
                        <a:rPr lang="es-CO" sz="1600" b="1" noProof="0" dirty="0"/>
                        <a:t>Lista de Variables</a:t>
                      </a:r>
                      <a:r>
                        <a:rPr lang="es-CO" sz="1600" b="1" baseline="0" noProof="0" dirty="0"/>
                        <a:t> de argumento</a:t>
                      </a:r>
                      <a:endParaRPr lang="es-CO" sz="1600" b="1" noProof="0" dirty="0"/>
                    </a:p>
                  </a:txBody>
                  <a:tcPr/>
                </a:tc>
                <a:tc>
                  <a:txBody>
                    <a:bodyPr/>
                    <a:lstStyle/>
                    <a:p>
                      <a:r>
                        <a:rPr lang="es-CO" sz="1600" noProof="0" dirty="0"/>
                        <a:t>Esta casilla de verificación solo es relevante si se selecciona "</a:t>
                      </a:r>
                      <a:r>
                        <a:rPr lang="es-CO" sz="1600" noProof="0" dirty="0" err="1"/>
                        <a:t>Overstack</a:t>
                      </a:r>
                      <a:r>
                        <a:rPr lang="es-CO" sz="1600" noProof="0" dirty="0"/>
                        <a:t> </a:t>
                      </a:r>
                      <a:r>
                        <a:rPr lang="es-CO" sz="1600" noProof="0" dirty="0" err="1"/>
                        <a:t>Arguments</a:t>
                      </a:r>
                      <a:r>
                        <a:rPr lang="es-CO" sz="1600" noProof="0" dirty="0"/>
                        <a:t>“. </a:t>
                      </a:r>
                      <a:r>
                        <a:rPr lang="es-CO" sz="1600" baseline="0" noProof="0" dirty="0"/>
                        <a:t>Si ésta es marcada  entonces los argumentos solapados excluirán cualquier campo del IFD como argumento que Integrator determina no cambiará.</a:t>
                      </a:r>
                      <a:endParaRPr lang="es-CO" sz="1600" noProof="0" dirty="0"/>
                    </a:p>
                  </a:txBody>
                  <a:tcPr/>
                </a:tc>
                <a:extLst>
                  <a:ext uri="{0D108BD9-81ED-4DB2-BD59-A6C34878D82A}">
                    <a16:rowId xmlns:a16="http://schemas.microsoft.com/office/drawing/2014/main" val="10002"/>
                  </a:ext>
                </a:extLst>
              </a:tr>
              <a:tr h="243191">
                <a:tc>
                  <a:txBody>
                    <a:bodyPr/>
                    <a:lstStyle/>
                    <a:p>
                      <a:r>
                        <a:rPr lang="es-CO" sz="1600" b="1" noProof="0" dirty="0"/>
                        <a:t>Siempre</a:t>
                      </a:r>
                      <a:r>
                        <a:rPr lang="es-CO" sz="1600" b="1" baseline="0" noProof="0" dirty="0"/>
                        <a:t> Ejecución Local</a:t>
                      </a:r>
                      <a:endParaRPr lang="es-CO" sz="1600" b="1" noProof="0" dirty="0"/>
                    </a:p>
                  </a:txBody>
                  <a:tcPr/>
                </a:tc>
                <a:tc>
                  <a:txBody>
                    <a:bodyPr/>
                    <a:lstStyle/>
                    <a:p>
                      <a:r>
                        <a:rPr lang="es-CO" sz="1600" noProof="0" dirty="0"/>
                        <a:t>Si esta casilla es marcada</a:t>
                      </a:r>
                      <a:r>
                        <a:rPr lang="es-CO" sz="1600" baseline="0" noProof="0" dirty="0"/>
                        <a:t> , entonces el algoritmo siempre será ejecutado localmente en el servidor (En lugar de ser ejecutado en forma remota).</a:t>
                      </a:r>
                      <a:endParaRPr lang="es-CO" sz="1600" noProof="0" dirty="0"/>
                    </a:p>
                  </a:txBody>
                  <a:tcPr/>
                </a:tc>
                <a:extLst>
                  <a:ext uri="{0D108BD9-81ED-4DB2-BD59-A6C34878D82A}">
                    <a16:rowId xmlns:a16="http://schemas.microsoft.com/office/drawing/2014/main" val="10003"/>
                  </a:ext>
                </a:extLst>
              </a:tr>
              <a:tr h="340468">
                <a:tc>
                  <a:txBody>
                    <a:bodyPr/>
                    <a:lstStyle/>
                    <a:p>
                      <a:r>
                        <a:rPr lang="es-CO" sz="1600" b="1" noProof="0" dirty="0"/>
                        <a:t>Insertar Código:</a:t>
                      </a:r>
                    </a:p>
                  </a:txBody>
                  <a:tcPr/>
                </a:tc>
                <a:tc>
                  <a:txBody>
                    <a:bodyPr/>
                    <a:lstStyle/>
                    <a:p>
                      <a:r>
                        <a:rPr lang="es-CO" sz="1600" noProof="0" dirty="0"/>
                        <a:t>Este botón puede ser usado cuando</a:t>
                      </a:r>
                      <a:r>
                        <a:rPr lang="es-CO" sz="1600" baseline="0" noProof="0" dirty="0"/>
                        <a:t> la casilla de verificación del solapamiento de argumentos es seleccionada. Esto inserta  </a:t>
                      </a:r>
                      <a:r>
                        <a:rPr lang="es-CO" sz="1600" kern="1200" baseline="0" noProof="0" dirty="0">
                          <a:solidFill>
                            <a:schemeClr val="dk1"/>
                          </a:solidFill>
                          <a:latin typeface="+mn-lt"/>
                          <a:ea typeface="+mn-ea"/>
                          <a:cs typeface="+mn-cs"/>
                        </a:rPr>
                        <a:t>&lt;&lt;OVERSTACKED_ARGS&gt;&gt; dentro del algoritmo que es un marcador de posición para los argumentos solapados cuando  al pasarlos en la clausula </a:t>
                      </a:r>
                      <a:r>
                        <a:rPr lang="es-CO" sz="1600" kern="1200" baseline="0" noProof="0" dirty="0" err="1">
                          <a:solidFill>
                            <a:schemeClr val="dk1"/>
                          </a:solidFill>
                          <a:latin typeface="+mn-lt"/>
                          <a:ea typeface="+mn-ea"/>
                          <a:cs typeface="+mn-cs"/>
                        </a:rPr>
                        <a:t>Where</a:t>
                      </a:r>
                      <a:r>
                        <a:rPr lang="es-CO" sz="1600" kern="1200" baseline="0" noProof="0" dirty="0">
                          <a:solidFill>
                            <a:schemeClr val="dk1"/>
                          </a:solidFill>
                          <a:latin typeface="+mn-lt"/>
                          <a:ea typeface="+mn-ea"/>
                          <a:cs typeface="+mn-cs"/>
                        </a:rPr>
                        <a:t> no trabajan..</a:t>
                      </a:r>
                      <a:endParaRPr lang="es-CO" sz="1600" noProof="0" dirty="0"/>
                    </a:p>
                  </a:txBody>
                  <a:tcPr/>
                </a:tc>
                <a:extLst>
                  <a:ext uri="{0D108BD9-81ED-4DB2-BD59-A6C34878D82A}">
                    <a16:rowId xmlns:a16="http://schemas.microsoft.com/office/drawing/2014/main" val="10004"/>
                  </a:ext>
                </a:extLst>
              </a:tr>
            </a:tbl>
          </a:graphicData>
        </a:graphic>
      </p:graphicFrame>
      <p:sp>
        <p:nvSpPr>
          <p:cNvPr id="8" name="Title 1"/>
          <p:cNvSpPr txBox="1">
            <a:spLocks/>
          </p:cNvSpPr>
          <p:nvPr/>
        </p:nvSpPr>
        <p:spPr bwMode="auto">
          <a:xfrm>
            <a:off x="794658" y="1234906"/>
            <a:ext cx="10711543"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solidFill>
                  <a:schemeClr val="tx1"/>
                </a:solidFill>
                <a:latin typeface="Arial Black" panose="020B0A04020102020204" pitchFamily="34" charset="0"/>
              </a:rPr>
              <a:t>Mantenimiento de  Algoritmos</a:t>
            </a:r>
          </a:p>
        </p:txBody>
      </p:sp>
      <p:pic>
        <p:nvPicPr>
          <p:cNvPr id="7" name="object 2"/>
          <p:cNvPicPr/>
          <p:nvPr/>
        </p:nvPicPr>
        <p:blipFill>
          <a:blip r:embed="rId2"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7954100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85800" y="21285"/>
            <a:ext cx="9525000"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Algoritmos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67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84058504"/>
              </p:ext>
            </p:extLst>
          </p:nvPr>
        </p:nvGraphicFramePr>
        <p:xfrm>
          <a:off x="1824897" y="2085475"/>
          <a:ext cx="7696200" cy="3840480"/>
        </p:xfrm>
        <a:graphic>
          <a:graphicData uri="http://schemas.openxmlformats.org/drawingml/2006/table">
            <a:tbl>
              <a:tblPr firstRow="1" bandRow="1">
                <a:tableStyleId>{5C22544A-7EE6-4342-B048-85BDC9FD1C3A}</a:tableStyleId>
              </a:tblPr>
              <a:tblGrid>
                <a:gridCol w="1782278">
                  <a:extLst>
                    <a:ext uri="{9D8B030D-6E8A-4147-A177-3AD203B41FA5}">
                      <a16:colId xmlns:a16="http://schemas.microsoft.com/office/drawing/2014/main" val="20000"/>
                    </a:ext>
                  </a:extLst>
                </a:gridCol>
                <a:gridCol w="5913922">
                  <a:extLst>
                    <a:ext uri="{9D8B030D-6E8A-4147-A177-3AD203B41FA5}">
                      <a16:colId xmlns:a16="http://schemas.microsoft.com/office/drawing/2014/main" val="20001"/>
                    </a:ext>
                  </a:extLst>
                </a:gridCol>
              </a:tblGrid>
              <a:tr h="340468">
                <a:tc>
                  <a:txBody>
                    <a:bodyPr/>
                    <a:lstStyle/>
                    <a:p>
                      <a:r>
                        <a:rPr lang="es-CO" noProof="0" dirty="0"/>
                        <a:t>Campo de la Forma/Control</a:t>
                      </a:r>
                    </a:p>
                  </a:txBody>
                  <a:tcPr/>
                </a:tc>
                <a:tc>
                  <a:txBody>
                    <a:bodyPr/>
                    <a:lstStyle/>
                    <a:p>
                      <a:r>
                        <a:rPr lang="es-CO" noProof="0" dirty="0"/>
                        <a:t>Descripción</a:t>
                      </a:r>
                    </a:p>
                  </a:txBody>
                  <a:tcPr/>
                </a:tc>
                <a:extLst>
                  <a:ext uri="{0D108BD9-81ED-4DB2-BD59-A6C34878D82A}">
                    <a16:rowId xmlns:a16="http://schemas.microsoft.com/office/drawing/2014/main" val="10000"/>
                  </a:ext>
                </a:extLst>
              </a:tr>
              <a:tr h="437745">
                <a:tc>
                  <a:txBody>
                    <a:bodyPr/>
                    <a:lstStyle/>
                    <a:p>
                      <a:r>
                        <a:rPr lang="es-CO" sz="1200" b="1" noProof="0" dirty="0"/>
                        <a:t>Código del Algoritmo</a:t>
                      </a:r>
                    </a:p>
                  </a:txBody>
                  <a:tcPr/>
                </a:tc>
                <a:tc>
                  <a:txBody>
                    <a:bodyPr/>
                    <a:lstStyle/>
                    <a:p>
                      <a:r>
                        <a:rPr lang="es-CO" sz="1200" noProof="0" dirty="0"/>
                        <a:t>Esta es la caja de texto donde el código</a:t>
                      </a:r>
                      <a:r>
                        <a:rPr lang="es-CO" sz="1200" baseline="0" noProof="0" dirty="0"/>
                        <a:t> del algoritmos puede ser editado. Seleccionando  el icono de Bloc de notas de la parte superior derecha se abrirá una ventana.</a:t>
                      </a:r>
                      <a:endParaRPr lang="es-CO" sz="1200" noProof="0" dirty="0"/>
                    </a:p>
                    <a:p>
                      <a:endParaRPr lang="es-CO" sz="1200" noProof="0" dirty="0"/>
                    </a:p>
                  </a:txBody>
                  <a:tcPr/>
                </a:tc>
                <a:extLst>
                  <a:ext uri="{0D108BD9-81ED-4DB2-BD59-A6C34878D82A}">
                    <a16:rowId xmlns:a16="http://schemas.microsoft.com/office/drawing/2014/main" val="10001"/>
                  </a:ext>
                </a:extLst>
              </a:tr>
              <a:tr h="340468">
                <a:tc>
                  <a:txBody>
                    <a:bodyPr/>
                    <a:lstStyle/>
                    <a:p>
                      <a:r>
                        <a:rPr lang="es-CO" sz="1200" b="1" noProof="0" dirty="0"/>
                        <a:t>Mostrar</a:t>
                      </a:r>
                      <a:r>
                        <a:rPr lang="es-CO" sz="1200" b="1" baseline="0" noProof="0" dirty="0"/>
                        <a:t> Vinculación de Variables</a:t>
                      </a:r>
                      <a:endParaRPr lang="es-CO" sz="1200" b="1" noProof="0" dirty="0"/>
                    </a:p>
                  </a:txBody>
                  <a:tcPr/>
                </a:tc>
                <a:tc>
                  <a:txBody>
                    <a:bodyPr/>
                    <a:lstStyle/>
                    <a:p>
                      <a:r>
                        <a:rPr lang="es-CO" sz="1200" noProof="0" dirty="0"/>
                        <a:t>Seleccionando este botón mostrará una ventana indicando</a:t>
                      </a:r>
                      <a:r>
                        <a:rPr lang="es-CO" sz="1200" baseline="0" noProof="0" dirty="0"/>
                        <a:t> la vinculación de variables definidas en el algoritmo..</a:t>
                      </a:r>
                      <a:endParaRPr lang="es-CO" sz="1200" noProof="0" dirty="0"/>
                    </a:p>
                  </a:txBody>
                  <a:tcPr/>
                </a:tc>
                <a:extLst>
                  <a:ext uri="{0D108BD9-81ED-4DB2-BD59-A6C34878D82A}">
                    <a16:rowId xmlns:a16="http://schemas.microsoft.com/office/drawing/2014/main" val="10002"/>
                  </a:ext>
                </a:extLst>
              </a:tr>
              <a:tr h="243191">
                <a:tc>
                  <a:txBody>
                    <a:bodyPr/>
                    <a:lstStyle/>
                    <a:p>
                      <a:r>
                        <a:rPr lang="es-CO" sz="1200" b="1" noProof="0" dirty="0"/>
                        <a:t>Buscar vinculación</a:t>
                      </a:r>
                    </a:p>
                  </a:txBody>
                  <a:tcPr/>
                </a:tc>
                <a:tc>
                  <a:txBody>
                    <a:bodyPr/>
                    <a:lstStyle/>
                    <a:p>
                      <a:endParaRPr lang="es-CO" sz="1200" noProof="0" dirty="0"/>
                    </a:p>
                  </a:txBody>
                  <a:tcPr/>
                </a:tc>
                <a:extLst>
                  <a:ext uri="{0D108BD9-81ED-4DB2-BD59-A6C34878D82A}">
                    <a16:rowId xmlns:a16="http://schemas.microsoft.com/office/drawing/2014/main" val="10003"/>
                  </a:ext>
                </a:extLst>
              </a:tr>
              <a:tr h="340468">
                <a:tc>
                  <a:txBody>
                    <a:bodyPr/>
                    <a:lstStyle/>
                    <a:p>
                      <a:r>
                        <a:rPr lang="es-CO" sz="1200" b="1" noProof="0" dirty="0"/>
                        <a:t>Buscar Comando</a:t>
                      </a:r>
                    </a:p>
                  </a:txBody>
                  <a:tcPr/>
                </a:tc>
                <a:tc>
                  <a:txBody>
                    <a:bodyPr/>
                    <a:lstStyle/>
                    <a:p>
                      <a:r>
                        <a:rPr lang="es-CO" sz="1200" noProof="0" dirty="0"/>
                        <a:t>Si un comando MOCA  es llamado en un algoritmo, entonces el comando MOCA puede ser seleccionado y presionando este</a:t>
                      </a:r>
                      <a:r>
                        <a:rPr lang="es-CO" sz="1200" baseline="0" noProof="0" dirty="0"/>
                        <a:t> </a:t>
                      </a:r>
                      <a:r>
                        <a:rPr lang="es-CO" sz="1200" noProof="0" dirty="0"/>
                        <a:t>botón  buscará el comando</a:t>
                      </a:r>
                      <a:r>
                        <a:rPr lang="es-CO" sz="1200" baseline="0" noProof="0" dirty="0"/>
                        <a:t> MOCA. Si el comando es encontrado, la información sobre el comando será mostrada en una pantalla de vista de Comandos MOCA. </a:t>
                      </a:r>
                      <a:endParaRPr lang="es-CO" sz="1200" noProof="0" dirty="0"/>
                    </a:p>
                  </a:txBody>
                  <a:tcPr/>
                </a:tc>
                <a:extLst>
                  <a:ext uri="{0D108BD9-81ED-4DB2-BD59-A6C34878D82A}">
                    <a16:rowId xmlns:a16="http://schemas.microsoft.com/office/drawing/2014/main" val="10004"/>
                  </a:ext>
                </a:extLst>
              </a:tr>
              <a:tr h="340468">
                <a:tc>
                  <a:txBody>
                    <a:bodyPr/>
                    <a:lstStyle/>
                    <a:p>
                      <a:r>
                        <a:rPr lang="es-CO" sz="1200" b="1" noProof="0" dirty="0"/>
                        <a:t>Explicar Consulta</a:t>
                      </a:r>
                    </a:p>
                  </a:txBody>
                  <a:tcPr/>
                </a:tc>
                <a:tc>
                  <a:txBody>
                    <a:bodyPr/>
                    <a:lstStyle/>
                    <a:p>
                      <a:r>
                        <a:rPr lang="es-CO" sz="1200" noProof="0" dirty="0"/>
                        <a:t>Si una sentencia SQL es usada</a:t>
                      </a:r>
                      <a:r>
                        <a:rPr lang="es-CO" sz="1200" baseline="0" noProof="0" dirty="0"/>
                        <a:t> en el algoritmo, entonces el SQL puede ser seleccionado y presionado este botón mostrará la ventana Explicar Consulta con el SQL. Una vez esta forma es lanzada la ventana una explicación de la ejecución de la consulta SQL puede ser mostrada.</a:t>
                      </a:r>
                    </a:p>
                    <a:p>
                      <a:endParaRPr lang="es-CO" sz="1200" noProof="0" dirty="0"/>
                    </a:p>
                  </a:txBody>
                  <a:tcPr/>
                </a:tc>
                <a:extLst>
                  <a:ext uri="{0D108BD9-81ED-4DB2-BD59-A6C34878D82A}">
                    <a16:rowId xmlns:a16="http://schemas.microsoft.com/office/drawing/2014/main" val="10005"/>
                  </a:ext>
                </a:extLst>
              </a:tr>
            </a:tbl>
          </a:graphicData>
        </a:graphic>
      </p:graphicFrame>
      <p:sp>
        <p:nvSpPr>
          <p:cNvPr id="9" name="Title 1"/>
          <p:cNvSpPr txBox="1">
            <a:spLocks/>
          </p:cNvSpPr>
          <p:nvPr/>
        </p:nvSpPr>
        <p:spPr bwMode="auto">
          <a:xfrm>
            <a:off x="794658" y="1234906"/>
            <a:ext cx="10711543"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solidFill>
                  <a:schemeClr val="tx1"/>
                </a:solidFill>
                <a:latin typeface="Arial Black" panose="020B0A04020102020204" pitchFamily="34" charset="0"/>
              </a:rPr>
              <a:t>Mantenimiento de  Algoritmos</a:t>
            </a:r>
          </a:p>
        </p:txBody>
      </p:sp>
      <p:pic>
        <p:nvPicPr>
          <p:cNvPr id="6" name="object 2"/>
          <p:cNvPicPr/>
          <p:nvPr/>
        </p:nvPicPr>
        <p:blipFill>
          <a:blip r:embed="rId2"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18187644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53143" y="72800"/>
            <a:ext cx="9557657"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Algoritmos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68</a:t>
            </a:fld>
            <a:endParaRPr lang="en-US"/>
          </a:p>
        </p:txBody>
      </p:sp>
      <p:pic>
        <p:nvPicPr>
          <p:cNvPr id="2" name="Imagen 1"/>
          <p:cNvPicPr>
            <a:picLocks noChangeAspect="1"/>
          </p:cNvPicPr>
          <p:nvPr/>
        </p:nvPicPr>
        <p:blipFill>
          <a:blip r:embed="rId3"/>
          <a:stretch>
            <a:fillRect/>
          </a:stretch>
        </p:blipFill>
        <p:spPr>
          <a:xfrm>
            <a:off x="653143" y="1194619"/>
            <a:ext cx="11234057" cy="5191434"/>
          </a:xfrm>
          <a:prstGeom prst="rect">
            <a:avLst/>
          </a:prstGeom>
        </p:spPr>
      </p:pic>
      <p:pic>
        <p:nvPicPr>
          <p:cNvPr id="5" name="object 2"/>
          <p:cNvPicPr/>
          <p:nvPr/>
        </p:nvPicPr>
        <p:blipFill>
          <a:blip r:embed="rId4"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4192080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74914" y="72800"/>
            <a:ext cx="9535886"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Algoritmos</a:t>
            </a:r>
          </a:p>
        </p:txBody>
      </p:sp>
      <p:sp>
        <p:nvSpPr>
          <p:cNvPr id="13315" name="Content Placeholder 2"/>
          <p:cNvSpPr>
            <a:spLocks noGrp="1"/>
          </p:cNvSpPr>
          <p:nvPr>
            <p:ph idx="1"/>
          </p:nvPr>
        </p:nvSpPr>
        <p:spPr bwMode="auto">
          <a:xfrm>
            <a:off x="674913" y="1826817"/>
            <a:ext cx="10199915" cy="4437063"/>
          </a:xfrm>
          <a:noFill/>
          <a:ln>
            <a:miter lim="800000"/>
            <a:headEnd/>
            <a:tailEnd/>
          </a:ln>
        </p:spPr>
        <p:txBody>
          <a:bodyPr vert="horz" wrap="square" numCol="1" anchor="t" anchorCtr="0" compatLnSpc="1">
            <a:prstTxWarp prst="textNoShape">
              <a:avLst/>
            </a:prstTxWarp>
          </a:bodyPr>
          <a:lstStyle/>
          <a:p>
            <a:pPr lvl="1">
              <a:buFont typeface="Wingdings" panose="05000000000000000000" pitchFamily="2" charset="2"/>
              <a:buChar char="§"/>
            </a:pPr>
            <a:r>
              <a:rPr lang="es-CO" sz="2400" dirty="0">
                <a:solidFill>
                  <a:schemeClr val="tx1"/>
                </a:solidFill>
                <a:latin typeface="Helvetica Neue Light"/>
              </a:rPr>
              <a:t>Esta pantalla provee una vista de árbol donde los grupos de algoritmos son mostrados como carpetas.</a:t>
            </a:r>
          </a:p>
          <a:p>
            <a:pPr lvl="1">
              <a:buFont typeface="Wingdings" panose="05000000000000000000" pitchFamily="2" charset="2"/>
              <a:buChar char="§"/>
            </a:pPr>
            <a:r>
              <a:rPr lang="es-CO" sz="2400" dirty="0">
                <a:solidFill>
                  <a:schemeClr val="tx1"/>
                </a:solidFill>
                <a:latin typeface="Helvetica Neue Light"/>
              </a:rPr>
              <a:t>Cada carpeta de grupo de algoritmo puede ser abierta y los algoritmos en ese grupo son mostrados con un icono  y el nombre del algoritmo.</a:t>
            </a:r>
          </a:p>
          <a:p>
            <a:pPr lvl="1">
              <a:buFont typeface="Wingdings" panose="05000000000000000000" pitchFamily="2" charset="2"/>
              <a:buChar char="§"/>
            </a:pPr>
            <a:r>
              <a:rPr lang="es-CO" sz="2400" dirty="0">
                <a:solidFill>
                  <a:schemeClr val="tx1"/>
                </a:solidFill>
                <a:latin typeface="Helvetica Neue Light"/>
              </a:rPr>
              <a:t>Al hacer clic en cualquier algoritmo se inicia la pantalla Admón. De algoritmos cargando de datos para que ese algoritmo.</a:t>
            </a:r>
          </a:p>
          <a:p>
            <a:pPr lvl="1"/>
            <a:endParaRPr lang="es-CO" sz="1800" dirty="0"/>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69</a:t>
            </a:fld>
            <a:endParaRPr lang="en-US"/>
          </a:p>
        </p:txBody>
      </p:sp>
      <p:sp>
        <p:nvSpPr>
          <p:cNvPr id="6" name="Title 1"/>
          <p:cNvSpPr txBox="1">
            <a:spLocks/>
          </p:cNvSpPr>
          <p:nvPr/>
        </p:nvSpPr>
        <p:spPr bwMode="auto">
          <a:xfrm>
            <a:off x="283030" y="1245792"/>
            <a:ext cx="10711543"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solidFill>
                  <a:schemeClr val="tx1"/>
                </a:solidFill>
                <a:latin typeface="Arial Black" panose="020B0A04020102020204" pitchFamily="34" charset="0"/>
              </a:rPr>
              <a:t>Explorador de Algoritmos</a:t>
            </a:r>
          </a:p>
        </p:txBody>
      </p:sp>
      <p:pic>
        <p:nvPicPr>
          <p:cNvPr id="7" name="object 2"/>
          <p:cNvPicPr/>
          <p:nvPr/>
        </p:nvPicPr>
        <p:blipFill>
          <a:blip r:embed="rId2"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3437458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828713"/>
            <a:ext cx="10972800" cy="685800"/>
          </a:xfrm>
          <a:noFill/>
          <a:ln>
            <a:miter lim="800000"/>
            <a:headEnd/>
            <a:tailEnd/>
          </a:ln>
        </p:spPr>
        <p:txBody>
          <a:bodyPr vert="horz" wrap="square" lIns="0" tIns="45720" rIns="91440" bIns="45720" numCol="1" anchor="t" anchorCtr="0" compatLnSpc="1">
            <a:prstTxWarp prst="textNoShape">
              <a:avLst/>
            </a:prstTxWarp>
          </a:bodyPr>
          <a:lstStyle/>
          <a:p>
            <a:r>
              <a:rPr lang="es-CO" dirty="0">
                <a:latin typeface="Arial" charset="0"/>
                <a:ea typeface="Arial" charset="0"/>
                <a:cs typeface="Arial" charset="0"/>
              </a:rPr>
              <a:t>Integrator: Introducción</a:t>
            </a:r>
            <a:r>
              <a:rPr lang="es-CO" dirty="0">
                <a:latin typeface="Arial" charset="0"/>
              </a:rPr>
              <a:t> </a:t>
            </a:r>
          </a:p>
        </p:txBody>
      </p:sp>
      <p:sp>
        <p:nvSpPr>
          <p:cNvPr id="13315" name="Content Placeholder 2"/>
          <p:cNvSpPr>
            <a:spLocks noGrp="1"/>
          </p:cNvSpPr>
          <p:nvPr>
            <p:ph idx="1"/>
          </p:nvPr>
        </p:nvSpPr>
        <p:spPr bwMode="auto">
          <a:xfrm>
            <a:off x="609600" y="2189408"/>
            <a:ext cx="10972800" cy="3016210"/>
          </a:xfrm>
          <a:noFill/>
          <a:ln>
            <a:miter lim="800000"/>
            <a:headEnd/>
            <a:tailEnd/>
          </a:ln>
        </p:spPr>
        <p:txBody>
          <a:bodyPr vert="horz" wrap="square" numCol="1" anchor="t" anchorCtr="0" compatLnSpc="1">
            <a:prstTxWarp prst="textNoShape">
              <a:avLst/>
            </a:prstTxWarp>
          </a:bodyPr>
          <a:lstStyle/>
          <a:p>
            <a:pPr marL="0" indent="0" eaLnBrk="1" hangingPunct="1">
              <a:buNone/>
            </a:pPr>
            <a:r>
              <a:rPr lang="es-CO" sz="2800" dirty="0"/>
              <a:t>Solución de </a:t>
            </a:r>
            <a:r>
              <a:rPr lang="es-CO" sz="2800" dirty="0" err="1"/>
              <a:t>Integrator</a:t>
            </a:r>
            <a:endParaRPr lang="es-CO" sz="2800" dirty="0"/>
          </a:p>
          <a:p>
            <a:pPr marL="0" indent="0" eaLnBrk="1" hangingPunct="1">
              <a:buNone/>
            </a:pPr>
            <a:endParaRPr lang="es-CO" sz="2800" dirty="0"/>
          </a:p>
          <a:p>
            <a:pPr eaLnBrk="1" hangingPunct="1"/>
            <a:r>
              <a:rPr lang="es-CO" sz="2000" dirty="0"/>
              <a:t>Proporciona un mecanismo configurable para establecer un punto único de integración para los proveedores de ERP, Sistema heredado externo y otras aplicaciones.</a:t>
            </a:r>
          </a:p>
          <a:p>
            <a:pPr lvl="1" eaLnBrk="1" hangingPunct="1"/>
            <a:r>
              <a:rPr lang="es-CO" sz="2000" dirty="0"/>
              <a:t>Presenta un enfoque coherente y reusable de interfaz para proveedores de ERP externos. </a:t>
            </a:r>
          </a:p>
          <a:p>
            <a:pPr lvl="1" eaLnBrk="1" hangingPunct="1"/>
            <a:r>
              <a:rPr lang="es-CO" sz="2000" dirty="0"/>
              <a:t>Facilita la integración dentro de la suite de productos de JDA.</a:t>
            </a:r>
          </a:p>
          <a:p>
            <a:pPr lvl="1" eaLnBrk="1" hangingPunct="1"/>
            <a:r>
              <a:rPr lang="es-CO" sz="2000" dirty="0"/>
              <a:t>Este mecanismo también facilita  conjuntos internos y externos de transacciones de host estándar.</a:t>
            </a:r>
          </a:p>
          <a:p>
            <a:pPr eaLnBrk="1" hangingPunct="1"/>
            <a:r>
              <a:rPr lang="es-CO" sz="2000" dirty="0"/>
              <a:t>Proporciona valor a los clientes reduciendo los costos de desarrollo a la medida, cronogramas de implementación y complejidad de la interfaz.</a:t>
            </a:r>
            <a:endParaRPr lang="es-CO" sz="2000" b="1" dirty="0"/>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7</a:t>
            </a:fld>
            <a:endParaRPr lang="en-US"/>
          </a:p>
        </p:txBody>
      </p:sp>
      <p:pic>
        <p:nvPicPr>
          <p:cNvPr id="5" name="object 2"/>
          <p:cNvPicPr/>
          <p:nvPr/>
        </p:nvPicPr>
        <p:blipFill>
          <a:blip r:embed="rId2"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19145730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53143" y="98558"/>
            <a:ext cx="9557657"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Tareas</a:t>
            </a:r>
          </a:p>
        </p:txBody>
      </p:sp>
      <p:sp>
        <p:nvSpPr>
          <p:cNvPr id="13315" name="Content Placeholder 2"/>
          <p:cNvSpPr>
            <a:spLocks noGrp="1"/>
          </p:cNvSpPr>
          <p:nvPr>
            <p:ph idx="1"/>
          </p:nvPr>
        </p:nvSpPr>
        <p:spPr bwMode="auto">
          <a:xfrm>
            <a:off x="1502229" y="1416958"/>
            <a:ext cx="9546771" cy="4437063"/>
          </a:xfrm>
          <a:noFill/>
          <a:ln>
            <a:miter lim="800000"/>
            <a:headEnd/>
            <a:tailEnd/>
          </a:ln>
        </p:spPr>
        <p:txBody>
          <a:bodyPr vert="horz" wrap="square" numCol="1" anchor="t" anchorCtr="0" compatLnSpc="1">
            <a:prstTxWarp prst="textNoShape">
              <a:avLst/>
            </a:prstTxWarp>
          </a:bodyPr>
          <a:lstStyle/>
          <a:p>
            <a:pPr eaLnBrk="1" hangingPunct="1">
              <a:buFont typeface="Wingdings" panose="05000000000000000000" pitchFamily="2" charset="2"/>
              <a:buChar char="§"/>
            </a:pPr>
            <a:r>
              <a:rPr lang="es-CO" sz="2800" dirty="0" err="1">
                <a:solidFill>
                  <a:schemeClr val="tx1"/>
                </a:solidFill>
                <a:latin typeface="Helvetica Neue Light"/>
              </a:rPr>
              <a:t>InboundAdapterRunnerMain</a:t>
            </a:r>
            <a:endParaRPr lang="es-CO" sz="2800" dirty="0">
              <a:solidFill>
                <a:schemeClr val="tx1"/>
              </a:solidFill>
              <a:latin typeface="Helvetica Neue Light"/>
            </a:endParaRPr>
          </a:p>
          <a:p>
            <a:pPr lvl="1" eaLnBrk="1" hangingPunct="1">
              <a:buFont typeface="Wingdings" panose="05000000000000000000" pitchFamily="2" charset="2"/>
              <a:buChar char="§"/>
            </a:pPr>
            <a:r>
              <a:rPr lang="es-CO" sz="2800" dirty="0" err="1">
                <a:solidFill>
                  <a:schemeClr val="tx1"/>
                </a:solidFill>
                <a:latin typeface="Helvetica Neue Light"/>
              </a:rPr>
              <a:t>TableToEventRunnerMain</a:t>
            </a:r>
            <a:endParaRPr lang="es-CO" sz="2800" dirty="0">
              <a:solidFill>
                <a:schemeClr val="tx1"/>
              </a:solidFill>
              <a:latin typeface="Helvetica Neue Light"/>
            </a:endParaRPr>
          </a:p>
          <a:p>
            <a:pPr lvl="1" eaLnBrk="1" hangingPunct="1">
              <a:buFont typeface="Wingdings" panose="05000000000000000000" pitchFamily="2" charset="2"/>
              <a:buChar char="§"/>
            </a:pPr>
            <a:r>
              <a:rPr lang="es-CO" sz="2800" dirty="0" err="1">
                <a:solidFill>
                  <a:schemeClr val="tx1"/>
                </a:solidFill>
                <a:latin typeface="Helvetica Neue Light"/>
              </a:rPr>
              <a:t>IDocServer</a:t>
            </a:r>
            <a:endParaRPr lang="es-CO" sz="2800" dirty="0">
              <a:solidFill>
                <a:schemeClr val="tx1"/>
              </a:solidFill>
              <a:latin typeface="Helvetica Neue Light"/>
            </a:endParaRPr>
          </a:p>
          <a:p>
            <a:pPr eaLnBrk="1" hangingPunct="1">
              <a:buFont typeface="Wingdings" panose="05000000000000000000" pitchFamily="2" charset="2"/>
              <a:buChar char="§"/>
            </a:pPr>
            <a:r>
              <a:rPr lang="es-CO" sz="2800" dirty="0" err="1">
                <a:solidFill>
                  <a:schemeClr val="tx1"/>
                </a:solidFill>
                <a:latin typeface="Helvetica Neue Light"/>
              </a:rPr>
              <a:t>DownloadRunnerMain</a:t>
            </a:r>
            <a:endParaRPr lang="es-CO" sz="2800" dirty="0">
              <a:solidFill>
                <a:schemeClr val="tx1"/>
              </a:solidFill>
              <a:latin typeface="Helvetica Neue Light"/>
            </a:endParaRPr>
          </a:p>
          <a:p>
            <a:pPr eaLnBrk="1" hangingPunct="1">
              <a:buFont typeface="Wingdings" panose="05000000000000000000" pitchFamily="2" charset="2"/>
              <a:buChar char="§"/>
            </a:pPr>
            <a:r>
              <a:rPr lang="es-CO" sz="2800" dirty="0" err="1">
                <a:solidFill>
                  <a:schemeClr val="tx1"/>
                </a:solidFill>
                <a:latin typeface="Helvetica Neue Light"/>
              </a:rPr>
              <a:t>IFDCreatorRunnerMain</a:t>
            </a:r>
            <a:endParaRPr lang="es-CO" sz="2800" dirty="0">
              <a:solidFill>
                <a:schemeClr val="tx1"/>
              </a:solidFill>
              <a:latin typeface="Helvetica Neue Light"/>
            </a:endParaRPr>
          </a:p>
          <a:p>
            <a:pPr eaLnBrk="1" hangingPunct="1">
              <a:buFont typeface="Wingdings" panose="05000000000000000000" pitchFamily="2" charset="2"/>
              <a:buChar char="§"/>
            </a:pPr>
            <a:r>
              <a:rPr lang="es-CO" sz="2800" dirty="0" err="1">
                <a:solidFill>
                  <a:schemeClr val="tx1"/>
                </a:solidFill>
                <a:latin typeface="Helvetica Neue Light"/>
              </a:rPr>
              <a:t>IFDSenderRunnerMain</a:t>
            </a:r>
            <a:endParaRPr lang="es-CO" sz="2800" dirty="0">
              <a:solidFill>
                <a:schemeClr val="tx1"/>
              </a:solidFill>
              <a:latin typeface="Helvetica Neue Light"/>
            </a:endParaRP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70</a:t>
            </a:fld>
            <a:endParaRPr lang="en-US"/>
          </a:p>
        </p:txBody>
      </p:sp>
      <p:pic>
        <p:nvPicPr>
          <p:cNvPr id="5" name="object 2"/>
          <p:cNvPicPr/>
          <p:nvPr/>
        </p:nvPicPr>
        <p:blipFill>
          <a:blip r:embed="rId2"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42672569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326571" y="1155701"/>
            <a:ext cx="10755086"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2100" b="1" dirty="0" err="1">
                <a:solidFill>
                  <a:schemeClr val="tx1"/>
                </a:solidFill>
                <a:latin typeface="Arial Black" panose="020B0A04020102020204" pitchFamily="34" charset="0"/>
              </a:rPr>
              <a:t>com.redprairie.seamles.applications.InboundAdapterRunnerMain</a:t>
            </a:r>
            <a:endParaRPr lang="es-CO" sz="2100" dirty="0">
              <a:solidFill>
                <a:schemeClr val="tx1"/>
              </a:solidFill>
              <a:latin typeface="Arial Black" panose="020B0A04020102020204" pitchFamily="34" charset="0"/>
            </a:endParaRPr>
          </a:p>
        </p:txBody>
      </p:sp>
      <p:sp>
        <p:nvSpPr>
          <p:cNvPr id="13315" name="Content Placeholder 2"/>
          <p:cNvSpPr>
            <a:spLocks noGrp="1"/>
          </p:cNvSpPr>
          <p:nvPr>
            <p:ph idx="1"/>
          </p:nvPr>
        </p:nvSpPr>
        <p:spPr bwMode="auto">
          <a:xfrm>
            <a:off x="870857" y="1612901"/>
            <a:ext cx="11103428" cy="4437063"/>
          </a:xfrm>
          <a:noFill/>
          <a:ln>
            <a:miter lim="800000"/>
            <a:headEnd/>
            <a:tailEnd/>
          </a:ln>
        </p:spPr>
        <p:txBody>
          <a:bodyPr vert="horz" wrap="square" numCol="1" anchor="t" anchorCtr="0" compatLnSpc="1">
            <a:prstTxWarp prst="textNoShape">
              <a:avLst/>
            </a:prstTxWarp>
          </a:bodyPr>
          <a:lstStyle/>
          <a:p>
            <a:pPr eaLnBrk="1" hangingPunct="1">
              <a:buFont typeface="Wingdings" panose="05000000000000000000" pitchFamily="2" charset="2"/>
              <a:buChar char="§"/>
            </a:pPr>
            <a:r>
              <a:rPr lang="es-CO" sz="2000" dirty="0">
                <a:solidFill>
                  <a:schemeClr val="tx1"/>
                </a:solidFill>
                <a:latin typeface="Helvetica Neue Light"/>
              </a:rPr>
              <a:t>Procesador Genérico de Entrada</a:t>
            </a:r>
          </a:p>
          <a:p>
            <a:pPr eaLnBrk="1" hangingPunct="1">
              <a:buFont typeface="Wingdings" panose="05000000000000000000" pitchFamily="2" charset="2"/>
              <a:buChar char="§"/>
            </a:pPr>
            <a:r>
              <a:rPr lang="es-CO" sz="2000" dirty="0">
                <a:solidFill>
                  <a:schemeClr val="tx1"/>
                </a:solidFill>
                <a:latin typeface="Helvetica Neue Light"/>
              </a:rPr>
              <a:t>Opcional</a:t>
            </a:r>
          </a:p>
          <a:p>
            <a:pPr eaLnBrk="1" hangingPunct="1">
              <a:buFont typeface="Wingdings" panose="05000000000000000000" pitchFamily="2" charset="2"/>
              <a:buChar char="§"/>
            </a:pPr>
            <a:r>
              <a:rPr lang="es-CO" sz="2000" dirty="0">
                <a:solidFill>
                  <a:schemeClr val="tx1"/>
                </a:solidFill>
                <a:latin typeface="Helvetica Neue Light"/>
              </a:rPr>
              <a:t>Responsable de la identificación de descargas desde sistemas externos.</a:t>
            </a:r>
          </a:p>
          <a:p>
            <a:pPr eaLnBrk="1" hangingPunct="1">
              <a:buFont typeface="Wingdings" panose="05000000000000000000" pitchFamily="2" charset="2"/>
              <a:buChar char="§"/>
            </a:pPr>
            <a:r>
              <a:rPr lang="es-CO" sz="2000" dirty="0">
                <a:solidFill>
                  <a:schemeClr val="tx1"/>
                </a:solidFill>
                <a:latin typeface="Helvetica Neue Light"/>
              </a:rPr>
              <a:t>Configuración controlada por los atributos del método de comunicación y las opciones de comando de línea.</a:t>
            </a:r>
          </a:p>
          <a:p>
            <a:pPr eaLnBrk="1" hangingPunct="1">
              <a:buFont typeface="Wingdings" panose="05000000000000000000" pitchFamily="2" charset="2"/>
              <a:buChar char="§"/>
            </a:pPr>
            <a:r>
              <a:rPr lang="es-CO" sz="2000" dirty="0">
                <a:solidFill>
                  <a:schemeClr val="tx1"/>
                </a:solidFill>
                <a:latin typeface="Helvetica Neue Light"/>
              </a:rPr>
              <a:t>Ejemplos de Métodos de Comunicación:</a:t>
            </a:r>
          </a:p>
          <a:p>
            <a:pPr lvl="2">
              <a:buFont typeface="Courier New" panose="02070309020205020404" pitchFamily="49" charset="0"/>
              <a:buChar char="o"/>
            </a:pPr>
            <a:r>
              <a:rPr lang="es-CO" sz="1600" dirty="0">
                <a:solidFill>
                  <a:schemeClr val="tx1"/>
                </a:solidFill>
                <a:latin typeface="Helvetica Neue Light"/>
              </a:rPr>
              <a:t>SL_INB_FLAT_FILES</a:t>
            </a:r>
          </a:p>
          <a:p>
            <a:pPr lvl="2">
              <a:buFont typeface="Courier New" panose="02070309020205020404" pitchFamily="49" charset="0"/>
              <a:buChar char="o"/>
            </a:pPr>
            <a:r>
              <a:rPr lang="es-CO" sz="1600" dirty="0">
                <a:solidFill>
                  <a:schemeClr val="tx1"/>
                </a:solidFill>
                <a:latin typeface="Helvetica Neue Light"/>
              </a:rPr>
              <a:t>SL_INB_XML_FILES_2</a:t>
            </a:r>
          </a:p>
          <a:p>
            <a:pPr eaLnBrk="1" hangingPunct="1">
              <a:buFont typeface="Wingdings" panose="05000000000000000000" pitchFamily="2" charset="2"/>
              <a:buChar char="§"/>
            </a:pPr>
            <a:r>
              <a:rPr lang="es-CO" sz="2000" dirty="0">
                <a:solidFill>
                  <a:schemeClr val="tx1"/>
                </a:solidFill>
                <a:latin typeface="Helvetica Neue Light"/>
              </a:rPr>
              <a:t>Las opciones de comando de línea más útiles son:</a:t>
            </a:r>
          </a:p>
          <a:p>
            <a:pPr lvl="2">
              <a:buFont typeface="Courier New" panose="02070309020205020404" pitchFamily="49" charset="0"/>
              <a:buChar char="o"/>
            </a:pPr>
            <a:r>
              <a:rPr lang="es-CO" sz="1600" dirty="0">
                <a:solidFill>
                  <a:schemeClr val="tx1"/>
                </a:solidFill>
                <a:latin typeface="Helvetica Neue Light"/>
              </a:rPr>
              <a:t>-i  Duración de suspensión, defecto: 10 segundos</a:t>
            </a:r>
          </a:p>
          <a:p>
            <a:pPr lvl="2">
              <a:buFont typeface="Courier New" panose="02070309020205020404" pitchFamily="49" charset="0"/>
              <a:buChar char="o"/>
            </a:pPr>
            <a:r>
              <a:rPr lang="es-CO" sz="1600" dirty="0">
                <a:solidFill>
                  <a:schemeClr val="tx1"/>
                </a:solidFill>
                <a:latin typeface="Helvetica Neue Light"/>
              </a:rPr>
              <a:t>-I  Numero de la instancia (Debe ser único para cada tarea que invoca el ejecutable). Defecto 0.  Requerido para la opción -R </a:t>
            </a:r>
          </a:p>
          <a:p>
            <a:pPr lvl="2">
              <a:buFont typeface="Courier New" panose="02070309020205020404" pitchFamily="49" charset="0"/>
              <a:buChar char="o"/>
            </a:pPr>
            <a:r>
              <a:rPr lang="es-CO" sz="1600" dirty="0">
                <a:solidFill>
                  <a:schemeClr val="tx1"/>
                </a:solidFill>
                <a:latin typeface="Helvetica Neue Light"/>
              </a:rPr>
              <a:t>-s  Sistema de Integrator (Requerido)</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71</a:t>
            </a:fld>
            <a:endParaRPr lang="en-US"/>
          </a:p>
        </p:txBody>
      </p:sp>
      <p:sp>
        <p:nvSpPr>
          <p:cNvPr id="5" name="Title 1"/>
          <p:cNvSpPr txBox="1">
            <a:spLocks/>
          </p:cNvSpPr>
          <p:nvPr/>
        </p:nvSpPr>
        <p:spPr bwMode="auto">
          <a:xfrm>
            <a:off x="653143" y="21287"/>
            <a:ext cx="9557657"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a:latin typeface="Arial" charset="0"/>
              </a:rPr>
              <a:t>Tareas</a:t>
            </a:r>
            <a:endParaRPr lang="es-CO" dirty="0">
              <a:latin typeface="Arial" charset="0"/>
            </a:endParaRPr>
          </a:p>
        </p:txBody>
      </p:sp>
      <p:pic>
        <p:nvPicPr>
          <p:cNvPr id="6" name="object 2"/>
          <p:cNvPicPr/>
          <p:nvPr/>
        </p:nvPicPr>
        <p:blipFill>
          <a:blip r:embed="rId2"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22162682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500742" y="1299710"/>
            <a:ext cx="9966811"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2200" b="1" dirty="0" err="1">
                <a:solidFill>
                  <a:schemeClr val="tx1"/>
                </a:solidFill>
                <a:latin typeface="Arial Black" panose="020B0A04020102020204" pitchFamily="34" charset="0"/>
              </a:rPr>
              <a:t>com.redprairie.seamles.applications.TableToEventRunnerMain</a:t>
            </a:r>
            <a:endParaRPr lang="es-CO" sz="2200" dirty="0">
              <a:solidFill>
                <a:schemeClr val="tx1"/>
              </a:solidFill>
              <a:latin typeface="Arial Black" panose="020B0A04020102020204" pitchFamily="34" charset="0"/>
            </a:endParaRPr>
          </a:p>
        </p:txBody>
      </p:sp>
      <p:sp>
        <p:nvSpPr>
          <p:cNvPr id="13315" name="Content Placeholder 2"/>
          <p:cNvSpPr>
            <a:spLocks noGrp="1"/>
          </p:cNvSpPr>
          <p:nvPr>
            <p:ph idx="1"/>
          </p:nvPr>
        </p:nvSpPr>
        <p:spPr bwMode="auto">
          <a:xfrm>
            <a:off x="1001486" y="2070102"/>
            <a:ext cx="10885713" cy="3666670"/>
          </a:xfrm>
          <a:noFill/>
          <a:ln>
            <a:miter lim="800000"/>
            <a:headEnd/>
            <a:tailEnd/>
          </a:ln>
        </p:spPr>
        <p:txBody>
          <a:bodyPr vert="horz" wrap="square" numCol="1" anchor="t" anchorCtr="0" compatLnSpc="1">
            <a:prstTxWarp prst="textNoShape">
              <a:avLst/>
            </a:prstTxWarp>
          </a:bodyPr>
          <a:lstStyle/>
          <a:p>
            <a:pPr eaLnBrk="1" hangingPunct="1">
              <a:buFont typeface="Wingdings" panose="05000000000000000000" pitchFamily="2" charset="2"/>
              <a:buChar char="§"/>
            </a:pPr>
            <a:r>
              <a:rPr lang="es-CO" sz="2000" dirty="0">
                <a:solidFill>
                  <a:schemeClr val="tx1"/>
                </a:solidFill>
                <a:latin typeface="Helvetica Neue Light"/>
              </a:rPr>
              <a:t>Adaptador de entrada de tablas del evento</a:t>
            </a:r>
          </a:p>
          <a:p>
            <a:pPr eaLnBrk="1" hangingPunct="1">
              <a:buFont typeface="Wingdings" panose="05000000000000000000" pitchFamily="2" charset="2"/>
              <a:buChar char="§"/>
            </a:pPr>
            <a:r>
              <a:rPr lang="es-CO" sz="2000" dirty="0">
                <a:solidFill>
                  <a:schemeClr val="tx1"/>
                </a:solidFill>
                <a:latin typeface="Helvetica Neue Light"/>
              </a:rPr>
              <a:t>Opcional</a:t>
            </a:r>
          </a:p>
          <a:p>
            <a:pPr eaLnBrk="1" hangingPunct="1">
              <a:buFont typeface="Wingdings" panose="05000000000000000000" pitchFamily="2" charset="2"/>
              <a:buChar char="§"/>
            </a:pPr>
            <a:r>
              <a:rPr lang="es-CO" sz="2000" dirty="0">
                <a:solidFill>
                  <a:schemeClr val="tx1"/>
                </a:solidFill>
                <a:latin typeface="Helvetica Neue Light"/>
              </a:rPr>
              <a:t>Responsable del monitoreo de una tabla para la información de procesamiento del evento.</a:t>
            </a:r>
          </a:p>
          <a:p>
            <a:pPr eaLnBrk="1" hangingPunct="1">
              <a:buFont typeface="Wingdings" panose="05000000000000000000" pitchFamily="2" charset="2"/>
              <a:buChar char="§"/>
            </a:pPr>
            <a:r>
              <a:rPr lang="es-CO" sz="2000" dirty="0">
                <a:solidFill>
                  <a:schemeClr val="tx1"/>
                </a:solidFill>
                <a:latin typeface="Helvetica Neue Light"/>
              </a:rPr>
              <a:t>Las opciones de argumento mas útiles:</a:t>
            </a:r>
          </a:p>
          <a:p>
            <a:pPr lvl="2">
              <a:buFont typeface="Courier New" panose="02070309020205020404" pitchFamily="49" charset="0"/>
              <a:buChar char="o"/>
            </a:pPr>
            <a:r>
              <a:rPr lang="es-CO" sz="1600" dirty="0">
                <a:solidFill>
                  <a:schemeClr val="tx1"/>
                </a:solidFill>
                <a:latin typeface="Helvetica Neue Light"/>
              </a:rPr>
              <a:t>“-1” correr una vez</a:t>
            </a:r>
          </a:p>
          <a:p>
            <a:pPr lvl="2">
              <a:buFont typeface="Courier New" panose="02070309020205020404" pitchFamily="49" charset="0"/>
              <a:buChar char="o"/>
            </a:pPr>
            <a:r>
              <a:rPr lang="es-CO" sz="1600" dirty="0">
                <a:solidFill>
                  <a:schemeClr val="tx1"/>
                </a:solidFill>
                <a:latin typeface="Helvetica Neue Light"/>
              </a:rPr>
              <a:t>“-0” correr  hasta no encontrar mas datos</a:t>
            </a:r>
          </a:p>
          <a:p>
            <a:pPr lvl="2">
              <a:buFont typeface="Courier New" panose="02070309020205020404" pitchFamily="49" charset="0"/>
              <a:buChar char="o"/>
            </a:pPr>
            <a:r>
              <a:rPr lang="es-CO" sz="1600" dirty="0">
                <a:solidFill>
                  <a:schemeClr val="tx1"/>
                </a:solidFill>
                <a:latin typeface="Helvetica Neue Light"/>
              </a:rPr>
              <a:t>“-s” Integrator </a:t>
            </a:r>
            <a:r>
              <a:rPr lang="es-CO" sz="1600" dirty="0" err="1">
                <a:solidFill>
                  <a:schemeClr val="tx1"/>
                </a:solidFill>
                <a:latin typeface="Helvetica Neue Light"/>
              </a:rPr>
              <a:t>System</a:t>
            </a:r>
            <a:r>
              <a:rPr lang="es-CO" sz="1600" dirty="0">
                <a:solidFill>
                  <a:schemeClr val="tx1"/>
                </a:solidFill>
                <a:latin typeface="Helvetica Neue Light"/>
              </a:rPr>
              <a:t> ID - Requerido</a:t>
            </a:r>
          </a:p>
          <a:p>
            <a:pPr eaLnBrk="1" hangingPunct="1">
              <a:buFont typeface="Wingdings" panose="05000000000000000000" pitchFamily="2" charset="2"/>
              <a:buChar char="§"/>
            </a:pPr>
            <a:r>
              <a:rPr lang="es-CO" sz="2000" dirty="0">
                <a:solidFill>
                  <a:schemeClr val="tx1"/>
                </a:solidFill>
                <a:latin typeface="Helvetica Neue Light"/>
              </a:rPr>
              <a:t>Usado para integración con Aplicaciones Oracle o lectura desde Tablas.</a:t>
            </a:r>
          </a:p>
          <a:p>
            <a:pPr eaLnBrk="1" hangingPunct="1"/>
            <a:endParaRPr lang="es-CO" sz="2200" dirty="0"/>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72</a:t>
            </a:fld>
            <a:endParaRPr lang="en-US"/>
          </a:p>
        </p:txBody>
      </p:sp>
      <p:sp>
        <p:nvSpPr>
          <p:cNvPr id="5" name="Title 1"/>
          <p:cNvSpPr txBox="1">
            <a:spLocks/>
          </p:cNvSpPr>
          <p:nvPr/>
        </p:nvSpPr>
        <p:spPr bwMode="auto">
          <a:xfrm>
            <a:off x="653143" y="34165"/>
            <a:ext cx="9557657"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a:latin typeface="Arial" charset="0"/>
              </a:rPr>
              <a:t>Tareas</a:t>
            </a:r>
            <a:endParaRPr lang="es-CO" dirty="0">
              <a:latin typeface="Arial" charset="0"/>
            </a:endParaRPr>
          </a:p>
        </p:txBody>
      </p:sp>
      <p:pic>
        <p:nvPicPr>
          <p:cNvPr id="6" name="object 2"/>
          <p:cNvPicPr/>
          <p:nvPr/>
        </p:nvPicPr>
        <p:blipFill>
          <a:blip r:embed="rId2"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40471100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85800" y="1441224"/>
            <a:ext cx="8508125"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2200" b="1" dirty="0" err="1">
                <a:solidFill>
                  <a:schemeClr val="tx1"/>
                </a:solidFill>
                <a:latin typeface="Arial Black" panose="020B0A04020102020204" pitchFamily="34" charset="0"/>
              </a:rPr>
              <a:t>com.redprairie.seamles.sap.IDocServer</a:t>
            </a:r>
            <a:endParaRPr lang="es-CO" sz="2200" dirty="0">
              <a:solidFill>
                <a:schemeClr val="tx1"/>
              </a:solidFill>
              <a:latin typeface="Arial Black" panose="020B0A04020102020204" pitchFamily="34" charset="0"/>
            </a:endParaRPr>
          </a:p>
        </p:txBody>
      </p:sp>
      <p:sp>
        <p:nvSpPr>
          <p:cNvPr id="13315" name="Content Placeholder 2"/>
          <p:cNvSpPr>
            <a:spLocks noGrp="1"/>
          </p:cNvSpPr>
          <p:nvPr>
            <p:ph idx="1"/>
          </p:nvPr>
        </p:nvSpPr>
        <p:spPr bwMode="auto">
          <a:xfrm>
            <a:off x="815523" y="2483759"/>
            <a:ext cx="10951028" cy="2980870"/>
          </a:xfrm>
          <a:noFill/>
          <a:ln>
            <a:miter lim="800000"/>
            <a:headEnd/>
            <a:tailEnd/>
          </a:ln>
        </p:spPr>
        <p:txBody>
          <a:bodyPr vert="horz" wrap="square" numCol="1" anchor="t" anchorCtr="0" compatLnSpc="1">
            <a:prstTxWarp prst="textNoShape">
              <a:avLst/>
            </a:prstTxWarp>
          </a:bodyPr>
          <a:lstStyle/>
          <a:p>
            <a:pPr eaLnBrk="1" hangingPunct="1">
              <a:buFont typeface="Wingdings" panose="05000000000000000000" pitchFamily="2" charset="2"/>
              <a:buChar char="§"/>
            </a:pPr>
            <a:r>
              <a:rPr lang="es-CO" sz="2000" dirty="0">
                <a:solidFill>
                  <a:schemeClr val="tx1"/>
                </a:solidFill>
                <a:latin typeface="Helvetica Neue Light"/>
              </a:rPr>
              <a:t>Adaptador de entrada </a:t>
            </a:r>
            <a:r>
              <a:rPr lang="es-CO" sz="2000" dirty="0" err="1">
                <a:solidFill>
                  <a:schemeClr val="tx1"/>
                </a:solidFill>
                <a:latin typeface="Helvetica Neue Light"/>
              </a:rPr>
              <a:t>IDoc</a:t>
            </a:r>
            <a:r>
              <a:rPr lang="es-CO" sz="2000" dirty="0">
                <a:solidFill>
                  <a:schemeClr val="tx1"/>
                </a:solidFill>
                <a:latin typeface="Helvetica Neue Light"/>
              </a:rPr>
              <a:t> para </a:t>
            </a:r>
            <a:r>
              <a:rPr lang="es-CO" sz="2000" dirty="0" err="1">
                <a:solidFill>
                  <a:schemeClr val="tx1"/>
                </a:solidFill>
                <a:latin typeface="Helvetica Neue Light"/>
              </a:rPr>
              <a:t>event</a:t>
            </a:r>
            <a:endParaRPr lang="es-CO" sz="2000" dirty="0">
              <a:solidFill>
                <a:schemeClr val="tx1"/>
              </a:solidFill>
              <a:latin typeface="Helvetica Neue Light"/>
            </a:endParaRPr>
          </a:p>
          <a:p>
            <a:pPr eaLnBrk="1" hangingPunct="1">
              <a:buFont typeface="Wingdings" panose="05000000000000000000" pitchFamily="2" charset="2"/>
              <a:buChar char="§"/>
            </a:pPr>
            <a:r>
              <a:rPr lang="es-CO" sz="2000" dirty="0">
                <a:solidFill>
                  <a:schemeClr val="tx1"/>
                </a:solidFill>
                <a:latin typeface="Helvetica Neue Light"/>
              </a:rPr>
              <a:t>Opcional</a:t>
            </a:r>
          </a:p>
          <a:p>
            <a:pPr eaLnBrk="1" hangingPunct="1">
              <a:buFont typeface="Wingdings" panose="05000000000000000000" pitchFamily="2" charset="2"/>
              <a:buChar char="§"/>
            </a:pPr>
            <a:r>
              <a:rPr lang="es-CO" sz="2000" dirty="0">
                <a:solidFill>
                  <a:schemeClr val="tx1"/>
                </a:solidFill>
                <a:latin typeface="Helvetica Neue Light"/>
              </a:rPr>
              <a:t>Responsable del recibo de descargas desde sistemas externos en  forma de transacciones de SAP.</a:t>
            </a:r>
          </a:p>
          <a:p>
            <a:pPr eaLnBrk="1" hangingPunct="1">
              <a:buFont typeface="Wingdings" panose="05000000000000000000" pitchFamily="2" charset="2"/>
              <a:buChar char="§"/>
            </a:pPr>
            <a:r>
              <a:rPr lang="es-CO" sz="2000" dirty="0">
                <a:solidFill>
                  <a:schemeClr val="tx1"/>
                </a:solidFill>
                <a:latin typeface="Helvetica Neue Light"/>
              </a:rPr>
              <a:t>Configuración controlada por dos partes de las opciones de la línea de comando</a:t>
            </a:r>
            <a:r>
              <a:rPr lang="es-CO" dirty="0"/>
              <a:t>.</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73</a:t>
            </a:fld>
            <a:endParaRPr lang="en-US"/>
          </a:p>
        </p:txBody>
      </p:sp>
      <p:sp>
        <p:nvSpPr>
          <p:cNvPr id="5" name="Title 1"/>
          <p:cNvSpPr txBox="1">
            <a:spLocks/>
          </p:cNvSpPr>
          <p:nvPr/>
        </p:nvSpPr>
        <p:spPr bwMode="auto">
          <a:xfrm>
            <a:off x="653143" y="85679"/>
            <a:ext cx="9557657"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a:latin typeface="Arial" charset="0"/>
              </a:rPr>
              <a:t>Tareas</a:t>
            </a:r>
            <a:endParaRPr lang="es-CO" dirty="0">
              <a:latin typeface="Arial" charset="0"/>
            </a:endParaRPr>
          </a:p>
        </p:txBody>
      </p:sp>
      <p:pic>
        <p:nvPicPr>
          <p:cNvPr id="6" name="object 2"/>
          <p:cNvPicPr/>
          <p:nvPr/>
        </p:nvPicPr>
        <p:blipFill>
          <a:blip r:embed="rId2"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17252024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707572" y="1438729"/>
            <a:ext cx="10003971"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2200" b="1" dirty="0" err="1">
                <a:solidFill>
                  <a:schemeClr val="tx1"/>
                </a:solidFill>
                <a:latin typeface="Arial Black" panose="020B0A04020102020204" pitchFamily="34" charset="0"/>
              </a:rPr>
              <a:t>com.redprairie.seamles.applications.DownloadRunnerMain</a:t>
            </a:r>
            <a:endParaRPr lang="es-CO" sz="2200" dirty="0">
              <a:solidFill>
                <a:schemeClr val="tx1"/>
              </a:solidFill>
              <a:latin typeface="Arial Black" panose="020B0A04020102020204" pitchFamily="34" charset="0"/>
            </a:endParaRPr>
          </a:p>
        </p:txBody>
      </p:sp>
      <p:sp>
        <p:nvSpPr>
          <p:cNvPr id="13315" name="Content Placeholder 2"/>
          <p:cNvSpPr>
            <a:spLocks noGrp="1"/>
          </p:cNvSpPr>
          <p:nvPr>
            <p:ph idx="1"/>
          </p:nvPr>
        </p:nvSpPr>
        <p:spPr bwMode="auto">
          <a:xfrm>
            <a:off x="707572" y="2420938"/>
            <a:ext cx="11288486" cy="3642406"/>
          </a:xfrm>
          <a:noFill/>
          <a:ln>
            <a:miter lim="800000"/>
            <a:headEnd/>
            <a:tailEnd/>
          </a:ln>
        </p:spPr>
        <p:txBody>
          <a:bodyPr vert="horz" wrap="square" numCol="1" anchor="t" anchorCtr="0" compatLnSpc="1">
            <a:prstTxWarp prst="textNoShape">
              <a:avLst/>
            </a:prstTxWarp>
          </a:bodyPr>
          <a:lstStyle/>
          <a:p>
            <a:pPr eaLnBrk="1" hangingPunct="1">
              <a:buFont typeface="Wingdings" panose="05000000000000000000" pitchFamily="2" charset="2"/>
              <a:buChar char="§"/>
            </a:pPr>
            <a:r>
              <a:rPr lang="es-CO" sz="2000" dirty="0">
                <a:latin typeface="Helvetica Neue Light"/>
              </a:rPr>
              <a:t>Procesamiento de eventos de IFD</a:t>
            </a:r>
          </a:p>
          <a:p>
            <a:pPr eaLnBrk="1" hangingPunct="1">
              <a:buFont typeface="Wingdings" panose="05000000000000000000" pitchFamily="2" charset="2"/>
              <a:buChar char="§"/>
            </a:pPr>
            <a:r>
              <a:rPr lang="es-CO" sz="2000" dirty="0">
                <a:latin typeface="Helvetica Neue Light"/>
              </a:rPr>
              <a:t>Opcional</a:t>
            </a:r>
          </a:p>
          <a:p>
            <a:pPr eaLnBrk="1" hangingPunct="1">
              <a:buFont typeface="Wingdings" panose="05000000000000000000" pitchFamily="2" charset="2"/>
              <a:buChar char="§"/>
            </a:pPr>
            <a:r>
              <a:rPr lang="es-CO" sz="2000" dirty="0">
                <a:latin typeface="Helvetica Neue Light"/>
              </a:rPr>
              <a:t>Responsable de la ejecución de las transacciones para las descargas en el ID de estado.</a:t>
            </a:r>
          </a:p>
          <a:p>
            <a:pPr eaLnBrk="1" hangingPunct="1">
              <a:buFont typeface="Wingdings" panose="05000000000000000000" pitchFamily="2" charset="2"/>
              <a:buChar char="§"/>
            </a:pPr>
            <a:r>
              <a:rPr lang="es-CO" sz="2000" dirty="0">
                <a:latin typeface="Helvetica Neue Light"/>
              </a:rPr>
              <a:t>Las opciones de línea de comando mas útiles:</a:t>
            </a:r>
          </a:p>
          <a:p>
            <a:pPr lvl="2">
              <a:buFont typeface="Courier New" panose="02070309020205020404" pitchFamily="49" charset="0"/>
              <a:buChar char="o"/>
            </a:pPr>
            <a:r>
              <a:rPr lang="es-CO" sz="1600" dirty="0">
                <a:latin typeface="Helvetica Neue Light"/>
              </a:rPr>
              <a:t>-i  Intervalo de sueño en segundos. Defecto: 10</a:t>
            </a:r>
          </a:p>
          <a:p>
            <a:pPr lvl="2">
              <a:buFont typeface="Courier New" panose="02070309020205020404" pitchFamily="49" charset="0"/>
              <a:buChar char="o"/>
            </a:pPr>
            <a:r>
              <a:rPr lang="es-CO" sz="1600" dirty="0">
                <a:latin typeface="Helvetica Neue Light"/>
              </a:rPr>
              <a:t>-I  Numero de Instancia (debe se única para cada tarea que invoca el ejecutable). Defecto 0</a:t>
            </a:r>
          </a:p>
          <a:p>
            <a:pPr lvl="2">
              <a:buFont typeface="Courier New" panose="02070309020205020404" pitchFamily="49" charset="0"/>
              <a:buChar char="o"/>
            </a:pPr>
            <a:r>
              <a:rPr lang="es-CO" sz="1600" dirty="0">
                <a:latin typeface="Helvetica Neue Light"/>
              </a:rPr>
              <a:t>-S  Corre para este sistema. Defecto: Todos los sistemas</a:t>
            </a:r>
          </a:p>
          <a:p>
            <a:pPr lvl="2">
              <a:buFont typeface="Courier New" panose="02070309020205020404" pitchFamily="49" charset="0"/>
              <a:buChar char="o"/>
            </a:pPr>
            <a:r>
              <a:rPr lang="es-CO" sz="1600" dirty="0">
                <a:latin typeface="Helvetica Neue Light"/>
              </a:rPr>
              <a:t>-n  Numero total de procesos.</a:t>
            </a:r>
          </a:p>
          <a:p>
            <a:pPr lvl="2">
              <a:buFont typeface="Courier New" panose="02070309020205020404" pitchFamily="49" charset="0"/>
              <a:buChar char="o"/>
            </a:pPr>
            <a:r>
              <a:rPr lang="es-CO" sz="1600" dirty="0">
                <a:latin typeface="Helvetica Neue Light"/>
              </a:rPr>
              <a:t>-E envía los eventos procesados de descarga para correrlos bajo un servicio asíncrono.</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74</a:t>
            </a:fld>
            <a:endParaRPr lang="en-US"/>
          </a:p>
        </p:txBody>
      </p:sp>
      <p:sp>
        <p:nvSpPr>
          <p:cNvPr id="5" name="Title 1"/>
          <p:cNvSpPr txBox="1">
            <a:spLocks/>
          </p:cNvSpPr>
          <p:nvPr/>
        </p:nvSpPr>
        <p:spPr bwMode="auto">
          <a:xfrm>
            <a:off x="653143" y="98558"/>
            <a:ext cx="9557657"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a:latin typeface="Arial" charset="0"/>
              </a:rPr>
              <a:t>Tareas</a:t>
            </a:r>
            <a:endParaRPr lang="es-CO" dirty="0">
              <a:latin typeface="Arial" charset="0"/>
            </a:endParaRPr>
          </a:p>
        </p:txBody>
      </p:sp>
      <p:pic>
        <p:nvPicPr>
          <p:cNvPr id="6" name="object 2"/>
          <p:cNvPicPr/>
          <p:nvPr/>
        </p:nvPicPr>
        <p:blipFill>
          <a:blip r:embed="rId2"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40719138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42257" y="1355046"/>
            <a:ext cx="9543371"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2200" b="1" dirty="0" err="1">
                <a:solidFill>
                  <a:schemeClr val="tx1"/>
                </a:solidFill>
                <a:latin typeface="Arial Black" panose="020B0A04020102020204" pitchFamily="34" charset="0"/>
              </a:rPr>
              <a:t>com.redprairie.seamles.applications.IFDCreatorRunnerMain</a:t>
            </a:r>
            <a:endParaRPr lang="es-CO" sz="2200" dirty="0">
              <a:solidFill>
                <a:schemeClr val="tx1"/>
              </a:solidFill>
              <a:latin typeface="Arial Black" panose="020B0A04020102020204" pitchFamily="34" charset="0"/>
            </a:endParaRPr>
          </a:p>
        </p:txBody>
      </p:sp>
      <p:sp>
        <p:nvSpPr>
          <p:cNvPr id="13315" name="Content Placeholder 2"/>
          <p:cNvSpPr>
            <a:spLocks noGrp="1"/>
          </p:cNvSpPr>
          <p:nvPr>
            <p:ph idx="1"/>
          </p:nvPr>
        </p:nvSpPr>
        <p:spPr bwMode="auto">
          <a:xfrm>
            <a:off x="957943" y="1936071"/>
            <a:ext cx="10690680" cy="3626530"/>
          </a:xfrm>
          <a:noFill/>
          <a:ln>
            <a:miter lim="800000"/>
            <a:headEnd/>
            <a:tailEnd/>
          </a:ln>
        </p:spPr>
        <p:txBody>
          <a:bodyPr vert="horz" wrap="square" numCol="1" anchor="t" anchorCtr="0" compatLnSpc="1">
            <a:prstTxWarp prst="textNoShape">
              <a:avLst/>
            </a:prstTxWarp>
          </a:bodyPr>
          <a:lstStyle/>
          <a:p>
            <a:pPr eaLnBrk="1" hangingPunct="1">
              <a:buFont typeface="Wingdings" panose="05000000000000000000" pitchFamily="2" charset="2"/>
              <a:buChar char="§"/>
            </a:pPr>
            <a:r>
              <a:rPr lang="es-CO" sz="2000" dirty="0">
                <a:latin typeface="Helvetica Neue Light"/>
              </a:rPr>
              <a:t>Proceso de Generación de IFD (Creación de IFD)</a:t>
            </a:r>
          </a:p>
          <a:p>
            <a:pPr eaLnBrk="1" hangingPunct="1">
              <a:buFont typeface="Wingdings" panose="05000000000000000000" pitchFamily="2" charset="2"/>
              <a:buChar char="§"/>
            </a:pPr>
            <a:r>
              <a:rPr lang="es-CO" sz="2000" dirty="0">
                <a:latin typeface="Helvetica Neue Light"/>
              </a:rPr>
              <a:t>Requerido (si tiene algún evento Asíncrono)</a:t>
            </a:r>
          </a:p>
          <a:p>
            <a:pPr eaLnBrk="1" hangingPunct="1">
              <a:buFont typeface="Wingdings" panose="05000000000000000000" pitchFamily="2" charset="2"/>
              <a:buChar char="§"/>
            </a:pPr>
            <a:r>
              <a:rPr lang="es-CO" sz="2000" dirty="0">
                <a:latin typeface="Helvetica Neue Light"/>
              </a:rPr>
              <a:t>Responsable de la creación de los </a:t>
            </a:r>
            <a:r>
              <a:rPr lang="es-CO" sz="2000" dirty="0" err="1">
                <a:latin typeface="Helvetica Neue Light"/>
              </a:rPr>
              <a:t>IFDs</a:t>
            </a:r>
            <a:r>
              <a:rPr lang="es-CO" sz="2000" dirty="0">
                <a:latin typeface="Helvetica Neue Light"/>
              </a:rPr>
              <a:t> resultados para los eventos Completos EC.</a:t>
            </a:r>
          </a:p>
          <a:p>
            <a:pPr eaLnBrk="1" hangingPunct="1">
              <a:buFont typeface="Wingdings" panose="05000000000000000000" pitchFamily="2" charset="2"/>
              <a:buChar char="§"/>
            </a:pPr>
            <a:r>
              <a:rPr lang="es-CO" sz="2000" dirty="0">
                <a:latin typeface="Helvetica Neue Light"/>
              </a:rPr>
              <a:t>Una instancia de este proceso debe estar en ejecución en todo momento.</a:t>
            </a:r>
          </a:p>
          <a:p>
            <a:pPr eaLnBrk="1" hangingPunct="1">
              <a:buFont typeface="Wingdings" panose="05000000000000000000" pitchFamily="2" charset="2"/>
              <a:buChar char="§"/>
            </a:pPr>
            <a:r>
              <a:rPr lang="es-CO" sz="2000" dirty="0">
                <a:latin typeface="Helvetica Neue Light"/>
              </a:rPr>
              <a:t>Opciones de argumentos más útiles:</a:t>
            </a:r>
          </a:p>
          <a:p>
            <a:pPr lvl="1" eaLnBrk="1" hangingPunct="1">
              <a:buFont typeface="Courier New" panose="02070309020205020404" pitchFamily="49" charset="0"/>
              <a:buChar char="o"/>
            </a:pPr>
            <a:r>
              <a:rPr lang="es-CO" sz="2000" dirty="0">
                <a:latin typeface="Helvetica Neue Light"/>
              </a:rPr>
              <a:t>“-1” correr una vez (usada en test)</a:t>
            </a:r>
          </a:p>
          <a:p>
            <a:pPr lvl="1" eaLnBrk="1" hangingPunct="1">
              <a:buFont typeface="Courier New" panose="02070309020205020404" pitchFamily="49" charset="0"/>
              <a:buChar char="o"/>
            </a:pPr>
            <a:r>
              <a:rPr lang="es-CO" sz="2000" dirty="0">
                <a:latin typeface="Helvetica Neue Light"/>
              </a:rPr>
              <a:t>“-n” numero de eventos para retornar a la vez</a:t>
            </a:r>
          </a:p>
          <a:p>
            <a:pPr lvl="1" eaLnBrk="1" hangingPunct="1">
              <a:buFont typeface="Courier New" panose="02070309020205020404" pitchFamily="49" charset="0"/>
              <a:buChar char="o"/>
            </a:pPr>
            <a:r>
              <a:rPr lang="es-CO" sz="2000" dirty="0">
                <a:latin typeface="Helvetica Neue Light"/>
              </a:rPr>
              <a:t>“-c” Cambiar el estado del evento a IE si ocurre un error durante la creación de del IFD</a:t>
            </a:r>
          </a:p>
          <a:p>
            <a:pPr lvl="1" eaLnBrk="1" hangingPunct="1">
              <a:buFont typeface="Courier New" panose="02070309020205020404" pitchFamily="49" charset="0"/>
              <a:buChar char="o"/>
            </a:pPr>
            <a:r>
              <a:rPr lang="es-CO" sz="2000" dirty="0">
                <a:latin typeface="Helvetica Neue Light"/>
              </a:rPr>
              <a:t>“-I” identificador único que permite múltiples instancias de proceso para correr.</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75</a:t>
            </a:fld>
            <a:endParaRPr lang="en-US"/>
          </a:p>
        </p:txBody>
      </p:sp>
      <p:sp>
        <p:nvSpPr>
          <p:cNvPr id="5" name="Title 1"/>
          <p:cNvSpPr txBox="1">
            <a:spLocks/>
          </p:cNvSpPr>
          <p:nvPr/>
        </p:nvSpPr>
        <p:spPr bwMode="auto">
          <a:xfrm>
            <a:off x="653143" y="111437"/>
            <a:ext cx="9557657"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a:latin typeface="Arial" charset="0"/>
              </a:rPr>
              <a:t>Tareas</a:t>
            </a:r>
            <a:endParaRPr lang="es-CO" dirty="0">
              <a:latin typeface="Arial" charset="0"/>
            </a:endParaRPr>
          </a:p>
        </p:txBody>
      </p:sp>
      <p:pic>
        <p:nvPicPr>
          <p:cNvPr id="6" name="object 2"/>
          <p:cNvPicPr/>
          <p:nvPr/>
        </p:nvPicPr>
        <p:blipFill>
          <a:blip r:embed="rId2"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42784754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838200" y="1325790"/>
            <a:ext cx="9498725"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2200" b="1" dirty="0" err="1">
                <a:solidFill>
                  <a:schemeClr val="tx1"/>
                </a:solidFill>
                <a:latin typeface="Arial Black" panose="020B0A04020102020204" pitchFamily="34" charset="0"/>
              </a:rPr>
              <a:t>com.redprairie.seamles.applications.IFDSenderRunnerMain</a:t>
            </a:r>
            <a:endParaRPr lang="es-CO" sz="2200" dirty="0">
              <a:solidFill>
                <a:schemeClr val="tx1"/>
              </a:solidFill>
              <a:latin typeface="Arial Black" panose="020B0A04020102020204" pitchFamily="34" charset="0"/>
            </a:endParaRPr>
          </a:p>
        </p:txBody>
      </p:sp>
      <p:sp>
        <p:nvSpPr>
          <p:cNvPr id="13315" name="Content Placeholder 2"/>
          <p:cNvSpPr>
            <a:spLocks noGrp="1"/>
          </p:cNvSpPr>
          <p:nvPr>
            <p:ph idx="1"/>
          </p:nvPr>
        </p:nvSpPr>
        <p:spPr bwMode="auto">
          <a:xfrm>
            <a:off x="838200" y="1906815"/>
            <a:ext cx="10058400" cy="4437063"/>
          </a:xfrm>
          <a:noFill/>
          <a:ln>
            <a:miter lim="800000"/>
            <a:headEnd/>
            <a:tailEnd/>
          </a:ln>
        </p:spPr>
        <p:txBody>
          <a:bodyPr vert="horz" wrap="square" numCol="1" anchor="t" anchorCtr="0" compatLnSpc="1">
            <a:prstTxWarp prst="textNoShape">
              <a:avLst/>
            </a:prstTxWarp>
          </a:bodyPr>
          <a:lstStyle/>
          <a:p>
            <a:pPr eaLnBrk="1" hangingPunct="1">
              <a:buFont typeface="Wingdings" panose="05000000000000000000" pitchFamily="2" charset="2"/>
              <a:buChar char="§"/>
            </a:pPr>
            <a:r>
              <a:rPr lang="es-CO" sz="2000" dirty="0">
                <a:latin typeface="Helvetica Neue Light"/>
              </a:rPr>
              <a:t>Proceso de Envío de IFD(Envío de IFD)</a:t>
            </a:r>
          </a:p>
          <a:p>
            <a:pPr eaLnBrk="1" hangingPunct="1">
              <a:buFont typeface="Wingdings" panose="05000000000000000000" pitchFamily="2" charset="2"/>
              <a:buChar char="§"/>
            </a:pPr>
            <a:r>
              <a:rPr lang="es-CO" sz="2000" dirty="0">
                <a:latin typeface="Helvetica Neue Light"/>
              </a:rPr>
              <a:t>Requerido (si tiene eventos asíncronos)</a:t>
            </a:r>
          </a:p>
          <a:p>
            <a:pPr eaLnBrk="1" hangingPunct="1">
              <a:buFont typeface="Wingdings" panose="05000000000000000000" pitchFamily="2" charset="2"/>
              <a:buChar char="§"/>
            </a:pPr>
            <a:r>
              <a:rPr lang="es-CO" sz="2000" dirty="0">
                <a:latin typeface="Helvetica Neue Light"/>
              </a:rPr>
              <a:t>Responsable del envío de los resultados de </a:t>
            </a:r>
            <a:r>
              <a:rPr lang="es-CO" sz="2000" dirty="0" err="1">
                <a:latin typeface="Helvetica Neue Light"/>
              </a:rPr>
              <a:t>IFDs</a:t>
            </a:r>
            <a:r>
              <a:rPr lang="es-CO" sz="2000" dirty="0">
                <a:latin typeface="Helvetica Neue Light"/>
              </a:rPr>
              <a:t> para un sistema externo para eventos IC.</a:t>
            </a:r>
          </a:p>
          <a:p>
            <a:pPr eaLnBrk="1" hangingPunct="1">
              <a:buFont typeface="Wingdings" panose="05000000000000000000" pitchFamily="2" charset="2"/>
              <a:buChar char="§"/>
            </a:pPr>
            <a:r>
              <a:rPr lang="es-CO" sz="2000" dirty="0">
                <a:latin typeface="Helvetica Neue Light"/>
              </a:rPr>
              <a:t>Las opciones de argumentos más útiles:</a:t>
            </a:r>
          </a:p>
          <a:p>
            <a:pPr lvl="1" eaLnBrk="1" hangingPunct="1">
              <a:buFont typeface="Courier New" panose="02070309020205020404" pitchFamily="49" charset="0"/>
              <a:buChar char="o"/>
            </a:pPr>
            <a:r>
              <a:rPr lang="es-CO" sz="2000" dirty="0">
                <a:latin typeface="Helvetica Neue Light"/>
              </a:rPr>
              <a:t>“-S” sistema de envío de los IFD</a:t>
            </a:r>
          </a:p>
          <a:p>
            <a:pPr lvl="1" eaLnBrk="1" hangingPunct="1">
              <a:buFont typeface="Courier New" panose="02070309020205020404" pitchFamily="49" charset="0"/>
              <a:buChar char="o"/>
            </a:pPr>
            <a:r>
              <a:rPr lang="es-CO" sz="2000" dirty="0">
                <a:latin typeface="Helvetica Neue Light"/>
              </a:rPr>
              <a:t>“-E” numero de errores antes de parar el log(hasta ser exitoso)</a:t>
            </a:r>
          </a:p>
          <a:p>
            <a:pPr lvl="1" eaLnBrk="1" hangingPunct="1">
              <a:buFont typeface="Courier New" panose="02070309020205020404" pitchFamily="49" charset="0"/>
              <a:buChar char="o"/>
            </a:pPr>
            <a:r>
              <a:rPr lang="es-CO" sz="2000" dirty="0">
                <a:latin typeface="Helvetica Neue Light"/>
              </a:rPr>
              <a:t>“-I” único identificador que permite múltiples instancias del proceso a correr.</a:t>
            </a:r>
          </a:p>
          <a:p>
            <a:pPr lvl="1" eaLnBrk="1" hangingPunct="1"/>
            <a:endParaRPr lang="es-CO" dirty="0"/>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76</a:t>
            </a:fld>
            <a:endParaRPr lang="en-US"/>
          </a:p>
        </p:txBody>
      </p:sp>
      <p:sp>
        <p:nvSpPr>
          <p:cNvPr id="5" name="Title 1"/>
          <p:cNvSpPr txBox="1">
            <a:spLocks/>
          </p:cNvSpPr>
          <p:nvPr/>
        </p:nvSpPr>
        <p:spPr bwMode="auto">
          <a:xfrm>
            <a:off x="653143" y="72800"/>
            <a:ext cx="9557657"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a:latin typeface="Arial" charset="0"/>
              </a:rPr>
              <a:t>Tareas</a:t>
            </a:r>
            <a:endParaRPr lang="es-CO" dirty="0">
              <a:latin typeface="Arial" charset="0"/>
            </a:endParaRPr>
          </a:p>
        </p:txBody>
      </p:sp>
      <p:pic>
        <p:nvPicPr>
          <p:cNvPr id="6" name="object 2"/>
          <p:cNvPicPr/>
          <p:nvPr/>
        </p:nvPicPr>
        <p:blipFill>
          <a:blip r:embed="rId2"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38703921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96686" y="111437"/>
            <a:ext cx="9514114"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Solución de Problemas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77</a:t>
            </a:fld>
            <a:endParaRPr lang="en-US"/>
          </a:p>
        </p:txBody>
      </p:sp>
      <p:pic>
        <p:nvPicPr>
          <p:cNvPr id="9218" name="Picture 2"/>
          <p:cNvPicPr>
            <a:picLocks noChangeAspect="1" noChangeArrowheads="1"/>
          </p:cNvPicPr>
          <p:nvPr/>
        </p:nvPicPr>
        <p:blipFill>
          <a:blip r:embed="rId3"/>
          <a:srcRect/>
          <a:stretch>
            <a:fillRect/>
          </a:stretch>
        </p:blipFill>
        <p:spPr bwMode="auto">
          <a:xfrm>
            <a:off x="1952732" y="1720849"/>
            <a:ext cx="7216630" cy="4688760"/>
          </a:xfrm>
          <a:prstGeom prst="rect">
            <a:avLst/>
          </a:prstGeom>
          <a:noFill/>
          <a:ln w="9525">
            <a:noFill/>
            <a:miter lim="800000"/>
            <a:headEnd/>
            <a:tailEnd/>
          </a:ln>
        </p:spPr>
      </p:pic>
      <p:sp>
        <p:nvSpPr>
          <p:cNvPr id="5" name="Title 1"/>
          <p:cNvSpPr txBox="1">
            <a:spLocks/>
          </p:cNvSpPr>
          <p:nvPr/>
        </p:nvSpPr>
        <p:spPr bwMode="auto">
          <a:xfrm>
            <a:off x="304801" y="1019175"/>
            <a:ext cx="10711543"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solidFill>
                  <a:schemeClr val="tx1"/>
                </a:solidFill>
                <a:latin typeface="Arial Black" panose="020B0A04020102020204" pitchFamily="34" charset="0"/>
              </a:rPr>
              <a:t>Consulta de Eventos</a:t>
            </a:r>
          </a:p>
        </p:txBody>
      </p:sp>
      <p:pic>
        <p:nvPicPr>
          <p:cNvPr id="6" name="object 2"/>
          <p:cNvPicPr/>
          <p:nvPr/>
        </p:nvPicPr>
        <p:blipFill>
          <a:blip r:embed="rId4"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21656006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740229" y="1318986"/>
            <a:ext cx="8229600"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2800" dirty="0">
                <a:solidFill>
                  <a:schemeClr val="tx1"/>
                </a:solidFill>
                <a:latin typeface="Arial Black" panose="020B0A04020102020204" pitchFamily="34" charset="0"/>
              </a:rPr>
              <a:t>Estado de Eventos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78</a:t>
            </a:fld>
            <a:endParaRPr lang="en-US"/>
          </a:p>
        </p:txBody>
      </p:sp>
      <p:sp>
        <p:nvSpPr>
          <p:cNvPr id="5" name="Title 1"/>
          <p:cNvSpPr txBox="1">
            <a:spLocks/>
          </p:cNvSpPr>
          <p:nvPr/>
        </p:nvSpPr>
        <p:spPr bwMode="auto">
          <a:xfrm>
            <a:off x="696686" y="124316"/>
            <a:ext cx="9514114"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Solución de Problemas</a:t>
            </a:r>
          </a:p>
        </p:txBody>
      </p:sp>
      <p:pic>
        <p:nvPicPr>
          <p:cNvPr id="2" name="Imagen 1"/>
          <p:cNvPicPr>
            <a:picLocks noChangeAspect="1"/>
          </p:cNvPicPr>
          <p:nvPr/>
        </p:nvPicPr>
        <p:blipFill>
          <a:blip r:embed="rId3"/>
          <a:stretch>
            <a:fillRect/>
          </a:stretch>
        </p:blipFill>
        <p:spPr>
          <a:xfrm>
            <a:off x="3539614" y="1900011"/>
            <a:ext cx="4735024" cy="4020802"/>
          </a:xfrm>
          <a:prstGeom prst="rect">
            <a:avLst/>
          </a:prstGeom>
        </p:spPr>
      </p:pic>
      <p:pic>
        <p:nvPicPr>
          <p:cNvPr id="6" name="object 2"/>
          <p:cNvPicPr/>
          <p:nvPr/>
        </p:nvPicPr>
        <p:blipFill>
          <a:blip r:embed="rId4"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18714607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707572" y="1090387"/>
            <a:ext cx="8229600"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2800" dirty="0">
                <a:solidFill>
                  <a:schemeClr val="tx1"/>
                </a:solidFill>
                <a:latin typeface="Arial Black" panose="020B0A04020102020204" pitchFamily="34" charset="0"/>
              </a:rPr>
              <a:t>Secuencia de Datos de evento</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79</a:t>
            </a:fld>
            <a:endParaRPr lang="en-US"/>
          </a:p>
        </p:txBody>
      </p:sp>
      <p:sp>
        <p:nvSpPr>
          <p:cNvPr id="5" name="Title 1"/>
          <p:cNvSpPr txBox="1">
            <a:spLocks/>
          </p:cNvSpPr>
          <p:nvPr/>
        </p:nvSpPr>
        <p:spPr bwMode="auto">
          <a:xfrm>
            <a:off x="696686" y="111437"/>
            <a:ext cx="9514114"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Solución de Problemas</a:t>
            </a:r>
          </a:p>
        </p:txBody>
      </p:sp>
      <p:pic>
        <p:nvPicPr>
          <p:cNvPr id="2" name="Imagen 1"/>
          <p:cNvPicPr>
            <a:picLocks noChangeAspect="1"/>
          </p:cNvPicPr>
          <p:nvPr/>
        </p:nvPicPr>
        <p:blipFill>
          <a:blip r:embed="rId2"/>
          <a:stretch>
            <a:fillRect/>
          </a:stretch>
        </p:blipFill>
        <p:spPr>
          <a:xfrm>
            <a:off x="486697" y="1671412"/>
            <a:ext cx="11279854" cy="4467450"/>
          </a:xfrm>
          <a:prstGeom prst="rect">
            <a:avLst/>
          </a:prstGeom>
        </p:spPr>
      </p:pic>
      <p:pic>
        <p:nvPicPr>
          <p:cNvPr id="6" name="object 2"/>
          <p:cNvPicPr/>
          <p:nvPr/>
        </p:nvPicPr>
        <p:blipFill>
          <a:blip r:embed="rId3"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221944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524816"/>
            <a:ext cx="10972800" cy="685800"/>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 Framework</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6313" y="1426179"/>
            <a:ext cx="8452556" cy="4754563"/>
          </a:xfrm>
        </p:spPr>
      </p:pic>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8</a:t>
            </a:fld>
            <a:endParaRPr lang="en-US"/>
          </a:p>
        </p:txBody>
      </p:sp>
      <p:sp>
        <p:nvSpPr>
          <p:cNvPr id="4" name="TextBox 3"/>
          <p:cNvSpPr txBox="1"/>
          <p:nvPr/>
        </p:nvSpPr>
        <p:spPr>
          <a:xfrm>
            <a:off x="7619590" y="3628980"/>
            <a:ext cx="1121525" cy="369332"/>
          </a:xfrm>
          <a:prstGeom prst="rect">
            <a:avLst/>
          </a:prstGeom>
          <a:noFill/>
        </p:spPr>
        <p:txBody>
          <a:bodyPr wrap="none" rtlCol="0">
            <a:spAutoFit/>
          </a:bodyPr>
          <a:lstStyle/>
          <a:p>
            <a:r>
              <a:rPr lang="es-CO" dirty="0"/>
              <a:t>Integrator</a:t>
            </a:r>
          </a:p>
        </p:txBody>
      </p:sp>
      <p:sp>
        <p:nvSpPr>
          <p:cNvPr id="8" name="TextBox 7"/>
          <p:cNvSpPr txBox="1"/>
          <p:nvPr/>
        </p:nvSpPr>
        <p:spPr>
          <a:xfrm>
            <a:off x="3999205" y="4512060"/>
            <a:ext cx="2863413" cy="369332"/>
          </a:xfrm>
          <a:prstGeom prst="rect">
            <a:avLst/>
          </a:prstGeom>
          <a:noFill/>
        </p:spPr>
        <p:txBody>
          <a:bodyPr wrap="none" rtlCol="0">
            <a:spAutoFit/>
          </a:bodyPr>
          <a:lstStyle/>
          <a:p>
            <a:r>
              <a:rPr lang="es-CO" dirty="0"/>
              <a:t>Aplicación de  Base de Datos</a:t>
            </a:r>
          </a:p>
        </p:txBody>
      </p:sp>
      <p:sp>
        <p:nvSpPr>
          <p:cNvPr id="9" name="TextBox 8"/>
          <p:cNvSpPr txBox="1"/>
          <p:nvPr/>
        </p:nvSpPr>
        <p:spPr>
          <a:xfrm>
            <a:off x="3736639" y="3652985"/>
            <a:ext cx="790601" cy="369332"/>
          </a:xfrm>
          <a:prstGeom prst="rect">
            <a:avLst/>
          </a:prstGeom>
          <a:noFill/>
        </p:spPr>
        <p:txBody>
          <a:bodyPr wrap="none" rtlCol="0">
            <a:spAutoFit/>
          </a:bodyPr>
          <a:lstStyle/>
          <a:p>
            <a:r>
              <a:rPr lang="es-CO" dirty="0"/>
              <a:t>MOCA</a:t>
            </a:r>
          </a:p>
        </p:txBody>
      </p:sp>
      <p:sp>
        <p:nvSpPr>
          <p:cNvPr id="10" name="TextBox 9"/>
          <p:cNvSpPr txBox="1"/>
          <p:nvPr/>
        </p:nvSpPr>
        <p:spPr>
          <a:xfrm>
            <a:off x="3353533" y="4817776"/>
            <a:ext cx="4477701" cy="523220"/>
          </a:xfrm>
          <a:prstGeom prst="rect">
            <a:avLst/>
          </a:prstGeom>
          <a:noFill/>
        </p:spPr>
        <p:txBody>
          <a:bodyPr wrap="none" rtlCol="0">
            <a:spAutoFit/>
          </a:bodyPr>
          <a:lstStyle/>
          <a:p>
            <a:r>
              <a:rPr lang="es-CO" sz="2800" dirty="0">
                <a:solidFill>
                  <a:schemeClr val="bg1"/>
                </a:solidFill>
              </a:rPr>
              <a:t>Framework de Aplicación JDA</a:t>
            </a:r>
          </a:p>
        </p:txBody>
      </p:sp>
      <p:sp>
        <p:nvSpPr>
          <p:cNvPr id="11" name="TextBox 10"/>
          <p:cNvSpPr txBox="1"/>
          <p:nvPr/>
        </p:nvSpPr>
        <p:spPr>
          <a:xfrm>
            <a:off x="3558865" y="2947679"/>
            <a:ext cx="1146148" cy="369332"/>
          </a:xfrm>
          <a:prstGeom prst="rect">
            <a:avLst/>
          </a:prstGeom>
          <a:noFill/>
        </p:spPr>
        <p:txBody>
          <a:bodyPr wrap="none" rtlCol="0">
            <a:spAutoFit/>
          </a:bodyPr>
          <a:lstStyle/>
          <a:p>
            <a:r>
              <a:rPr lang="es-CO" dirty="0"/>
              <a:t>Aplicación</a:t>
            </a:r>
          </a:p>
        </p:txBody>
      </p:sp>
      <p:pic>
        <p:nvPicPr>
          <p:cNvPr id="12" name="object 2"/>
          <p:cNvPicPr/>
          <p:nvPr/>
        </p:nvPicPr>
        <p:blipFill>
          <a:blip r:embed="rId3"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6519779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64028" y="1186359"/>
            <a:ext cx="8229600"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2800" dirty="0">
                <a:solidFill>
                  <a:schemeClr val="tx1"/>
                </a:solidFill>
                <a:latin typeface="Arial Black" panose="020B0A04020102020204" pitchFamily="34" charset="0"/>
              </a:rPr>
              <a:t>Vista de Errores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80</a:t>
            </a:fld>
            <a:endParaRPr lang="en-US"/>
          </a:p>
        </p:txBody>
      </p:sp>
      <p:pic>
        <p:nvPicPr>
          <p:cNvPr id="17410" name="Picture 2"/>
          <p:cNvPicPr>
            <a:picLocks noChangeAspect="1" noChangeArrowheads="1"/>
          </p:cNvPicPr>
          <p:nvPr/>
        </p:nvPicPr>
        <p:blipFill>
          <a:blip r:embed="rId2"/>
          <a:srcRect b="13721"/>
          <a:stretch>
            <a:fillRect/>
          </a:stretch>
        </p:blipFill>
        <p:spPr bwMode="auto">
          <a:xfrm>
            <a:off x="1415107" y="4397845"/>
            <a:ext cx="8449766" cy="2037584"/>
          </a:xfrm>
          <a:prstGeom prst="rect">
            <a:avLst/>
          </a:prstGeom>
          <a:noFill/>
          <a:ln w="9525">
            <a:noFill/>
            <a:miter lim="800000"/>
            <a:headEnd/>
            <a:tailEnd/>
          </a:ln>
        </p:spPr>
      </p:pic>
      <p:pic>
        <p:nvPicPr>
          <p:cNvPr id="17411" name="Picture 3"/>
          <p:cNvPicPr>
            <a:picLocks noChangeAspect="1" noChangeArrowheads="1"/>
          </p:cNvPicPr>
          <p:nvPr/>
        </p:nvPicPr>
        <p:blipFill>
          <a:blip r:embed="rId3"/>
          <a:srcRect/>
          <a:stretch>
            <a:fillRect/>
          </a:stretch>
        </p:blipFill>
        <p:spPr bwMode="auto">
          <a:xfrm>
            <a:off x="2552857" y="2159286"/>
            <a:ext cx="5386607" cy="1795875"/>
          </a:xfrm>
          <a:prstGeom prst="rect">
            <a:avLst/>
          </a:prstGeom>
          <a:noFill/>
          <a:ln w="9525">
            <a:noFill/>
            <a:miter lim="800000"/>
            <a:headEnd/>
            <a:tailEnd/>
          </a:ln>
        </p:spPr>
      </p:pic>
      <p:sp>
        <p:nvSpPr>
          <p:cNvPr id="9" name="Down Arrow 8"/>
          <p:cNvSpPr/>
          <p:nvPr/>
        </p:nvSpPr>
        <p:spPr>
          <a:xfrm>
            <a:off x="5246161" y="4005943"/>
            <a:ext cx="483476" cy="628142"/>
          </a:xfrm>
          <a:prstGeom prst="down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1"/>
          <p:cNvSpPr txBox="1">
            <a:spLocks/>
          </p:cNvSpPr>
          <p:nvPr/>
        </p:nvSpPr>
        <p:spPr bwMode="auto">
          <a:xfrm>
            <a:off x="696686" y="111437"/>
            <a:ext cx="9514114"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Solución de Problemas</a:t>
            </a:r>
          </a:p>
        </p:txBody>
      </p:sp>
      <p:pic>
        <p:nvPicPr>
          <p:cNvPr id="8" name="object 2"/>
          <p:cNvPicPr/>
          <p:nvPr/>
        </p:nvPicPr>
        <p:blipFill>
          <a:blip r:embed="rId4"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11973199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805543" y="1329873"/>
            <a:ext cx="8229600"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2800" dirty="0">
                <a:solidFill>
                  <a:schemeClr val="tx1"/>
                </a:solidFill>
                <a:latin typeface="Arial Black" panose="020B0A04020102020204" pitchFamily="34" charset="0"/>
              </a:rPr>
              <a:t>Consulta de Descarga</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81</a:t>
            </a:fld>
            <a:endParaRPr lang="en-US"/>
          </a:p>
        </p:txBody>
      </p:sp>
      <p:pic>
        <p:nvPicPr>
          <p:cNvPr id="16386" name="Picture 2"/>
          <p:cNvPicPr>
            <a:picLocks noChangeAspect="1" noChangeArrowheads="1"/>
          </p:cNvPicPr>
          <p:nvPr/>
        </p:nvPicPr>
        <p:blipFill>
          <a:blip r:embed="rId2"/>
          <a:srcRect/>
          <a:stretch>
            <a:fillRect/>
          </a:stretch>
        </p:blipFill>
        <p:spPr bwMode="auto">
          <a:xfrm>
            <a:off x="1495484" y="2013857"/>
            <a:ext cx="7105528" cy="4164240"/>
          </a:xfrm>
          <a:prstGeom prst="rect">
            <a:avLst/>
          </a:prstGeom>
          <a:noFill/>
          <a:ln w="9525">
            <a:noFill/>
            <a:miter lim="800000"/>
            <a:headEnd/>
            <a:tailEnd/>
          </a:ln>
        </p:spPr>
      </p:pic>
      <p:sp>
        <p:nvSpPr>
          <p:cNvPr id="5" name="Title 1"/>
          <p:cNvSpPr txBox="1">
            <a:spLocks/>
          </p:cNvSpPr>
          <p:nvPr/>
        </p:nvSpPr>
        <p:spPr bwMode="auto">
          <a:xfrm>
            <a:off x="696686" y="98558"/>
            <a:ext cx="9514114"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Solución de Problemas</a:t>
            </a:r>
          </a:p>
        </p:txBody>
      </p:sp>
      <p:pic>
        <p:nvPicPr>
          <p:cNvPr id="6" name="object 2"/>
          <p:cNvPicPr/>
          <p:nvPr/>
        </p:nvPicPr>
        <p:blipFill>
          <a:blip r:embed="rId3"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18881890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566057" y="1362529"/>
            <a:ext cx="8229600"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2800" dirty="0">
                <a:solidFill>
                  <a:schemeClr val="tx1"/>
                </a:solidFill>
                <a:latin typeface="Arial Black" panose="020B0A04020102020204" pitchFamily="34" charset="0"/>
              </a:rPr>
              <a:t>Visor de Registro de Mensajes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82</a:t>
            </a:fld>
            <a:endParaRPr lang="en-US"/>
          </a:p>
        </p:txBody>
      </p:sp>
      <p:pic>
        <p:nvPicPr>
          <p:cNvPr id="18434" name="Picture 2"/>
          <p:cNvPicPr>
            <a:picLocks noChangeAspect="1" noChangeArrowheads="1"/>
          </p:cNvPicPr>
          <p:nvPr/>
        </p:nvPicPr>
        <p:blipFill>
          <a:blip r:embed="rId3"/>
          <a:srcRect/>
          <a:stretch>
            <a:fillRect/>
          </a:stretch>
        </p:blipFill>
        <p:spPr bwMode="auto">
          <a:xfrm>
            <a:off x="1744342" y="2100943"/>
            <a:ext cx="7342362" cy="4265699"/>
          </a:xfrm>
          <a:prstGeom prst="rect">
            <a:avLst/>
          </a:prstGeom>
          <a:noFill/>
          <a:ln w="9525">
            <a:noFill/>
            <a:miter lim="800000"/>
            <a:headEnd/>
            <a:tailEnd/>
          </a:ln>
        </p:spPr>
      </p:pic>
      <p:sp>
        <p:nvSpPr>
          <p:cNvPr id="5" name="Title 1"/>
          <p:cNvSpPr txBox="1">
            <a:spLocks/>
          </p:cNvSpPr>
          <p:nvPr/>
        </p:nvSpPr>
        <p:spPr bwMode="auto">
          <a:xfrm>
            <a:off x="696686" y="59923"/>
            <a:ext cx="9514114"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Solución de Problemas</a:t>
            </a:r>
          </a:p>
        </p:txBody>
      </p:sp>
      <p:pic>
        <p:nvPicPr>
          <p:cNvPr id="6" name="object 2"/>
          <p:cNvPicPr/>
          <p:nvPr/>
        </p:nvPicPr>
        <p:blipFill>
          <a:blip r:embed="rId4"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11941916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370114" y="1275444"/>
            <a:ext cx="8229600"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2800" dirty="0">
                <a:solidFill>
                  <a:schemeClr val="tx1"/>
                </a:solidFill>
                <a:latin typeface="Arial Black" panose="020B0A04020102020204" pitchFamily="34" charset="0"/>
              </a:rPr>
              <a:t>Instalación de supervisión de red</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83</a:t>
            </a:fld>
            <a:endParaRPr lang="en-US"/>
          </a:p>
        </p:txBody>
      </p:sp>
      <p:pic>
        <p:nvPicPr>
          <p:cNvPr id="20482" name="Picture 2"/>
          <p:cNvPicPr>
            <a:picLocks noChangeAspect="1" noChangeArrowheads="1"/>
          </p:cNvPicPr>
          <p:nvPr/>
        </p:nvPicPr>
        <p:blipFill>
          <a:blip r:embed="rId3"/>
          <a:srcRect b="33904"/>
          <a:stretch>
            <a:fillRect/>
          </a:stretch>
        </p:blipFill>
        <p:spPr bwMode="auto">
          <a:xfrm>
            <a:off x="1657703" y="1999485"/>
            <a:ext cx="7777183" cy="3631433"/>
          </a:xfrm>
          <a:prstGeom prst="rect">
            <a:avLst/>
          </a:prstGeom>
          <a:noFill/>
          <a:ln w="9525">
            <a:noFill/>
            <a:miter lim="800000"/>
            <a:headEnd/>
            <a:tailEnd/>
          </a:ln>
        </p:spPr>
      </p:pic>
      <p:sp>
        <p:nvSpPr>
          <p:cNvPr id="5" name="Title 1"/>
          <p:cNvSpPr txBox="1">
            <a:spLocks/>
          </p:cNvSpPr>
          <p:nvPr/>
        </p:nvSpPr>
        <p:spPr bwMode="auto">
          <a:xfrm>
            <a:off x="696686" y="111437"/>
            <a:ext cx="9514114"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Solución de Problemas</a:t>
            </a:r>
          </a:p>
        </p:txBody>
      </p:sp>
      <p:pic>
        <p:nvPicPr>
          <p:cNvPr id="6" name="object 2"/>
          <p:cNvPicPr/>
          <p:nvPr/>
        </p:nvPicPr>
        <p:blipFill>
          <a:blip r:embed="rId4"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34159789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805543" y="1221015"/>
            <a:ext cx="8229600"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2800" dirty="0">
                <a:solidFill>
                  <a:schemeClr val="tx1"/>
                </a:solidFill>
                <a:latin typeface="Arial Black" panose="020B0A04020102020204" pitchFamily="34" charset="0"/>
              </a:rPr>
              <a:t>Consola MOCA </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84</a:t>
            </a:fld>
            <a:endParaRPr lang="en-US"/>
          </a:p>
        </p:txBody>
      </p:sp>
      <p:sp>
        <p:nvSpPr>
          <p:cNvPr id="5" name="Title 1"/>
          <p:cNvSpPr txBox="1">
            <a:spLocks/>
          </p:cNvSpPr>
          <p:nvPr/>
        </p:nvSpPr>
        <p:spPr bwMode="auto">
          <a:xfrm>
            <a:off x="696686" y="124316"/>
            <a:ext cx="9514114" cy="5810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Solución de Problemas</a:t>
            </a:r>
          </a:p>
        </p:txBody>
      </p:sp>
      <p:pic>
        <p:nvPicPr>
          <p:cNvPr id="2" name="Imagen 1"/>
          <p:cNvPicPr>
            <a:picLocks noChangeAspect="1"/>
          </p:cNvPicPr>
          <p:nvPr/>
        </p:nvPicPr>
        <p:blipFill>
          <a:blip r:embed="rId3"/>
          <a:stretch>
            <a:fillRect/>
          </a:stretch>
        </p:blipFill>
        <p:spPr>
          <a:xfrm>
            <a:off x="530943" y="1802040"/>
            <a:ext cx="11341510" cy="4489222"/>
          </a:xfrm>
          <a:prstGeom prst="rect">
            <a:avLst/>
          </a:prstGeom>
        </p:spPr>
      </p:pic>
      <p:pic>
        <p:nvPicPr>
          <p:cNvPr id="6" name="object 2"/>
          <p:cNvPicPr/>
          <p:nvPr/>
        </p:nvPicPr>
        <p:blipFill>
          <a:blip r:embed="rId4"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3844551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64029" y="85679"/>
            <a:ext cx="9546771"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err="1">
                <a:latin typeface="Arial" charset="0"/>
              </a:rPr>
              <a:t>Purge</a:t>
            </a:r>
            <a:endParaRPr lang="es-CO" dirty="0">
              <a:latin typeface="Arial" charset="0"/>
            </a:endParaRPr>
          </a:p>
        </p:txBody>
      </p:sp>
      <p:sp>
        <p:nvSpPr>
          <p:cNvPr id="13315" name="Content Placeholder 2"/>
          <p:cNvSpPr>
            <a:spLocks noGrp="1"/>
          </p:cNvSpPr>
          <p:nvPr>
            <p:ph idx="1"/>
          </p:nvPr>
        </p:nvSpPr>
        <p:spPr bwMode="auto">
          <a:xfrm>
            <a:off x="664030" y="1427844"/>
            <a:ext cx="11102521" cy="3405413"/>
          </a:xfrm>
          <a:noFill/>
          <a:ln>
            <a:miter lim="800000"/>
            <a:headEnd/>
            <a:tailEnd/>
          </a:ln>
        </p:spPr>
        <p:txBody>
          <a:bodyPr vert="horz" wrap="square" numCol="1" anchor="t" anchorCtr="0" compatLnSpc="1">
            <a:prstTxWarp prst="textNoShape">
              <a:avLst/>
            </a:prstTxWarp>
          </a:bodyPr>
          <a:lstStyle/>
          <a:p>
            <a:pPr eaLnBrk="1" hangingPunct="1">
              <a:buFont typeface="Wingdings" panose="05000000000000000000" pitchFamily="2" charset="2"/>
              <a:buChar char="§"/>
            </a:pPr>
            <a:r>
              <a:rPr lang="es-CO" dirty="0">
                <a:solidFill>
                  <a:schemeClr val="tx1"/>
                </a:solidFill>
                <a:latin typeface="Helvetica Neue Light"/>
              </a:rPr>
              <a:t>Debido a la cantidad de datos acumulados durante las transacciones diarias purgas son necesarias para mantener un sistema viable. </a:t>
            </a:r>
          </a:p>
          <a:p>
            <a:pPr eaLnBrk="1" hangingPunct="1">
              <a:buFont typeface="Wingdings" panose="05000000000000000000" pitchFamily="2" charset="2"/>
              <a:buChar char="§"/>
            </a:pPr>
            <a:endParaRPr lang="es-CO" dirty="0">
              <a:solidFill>
                <a:schemeClr val="tx1"/>
              </a:solidFill>
              <a:latin typeface="Helvetica Neue Light"/>
            </a:endParaRPr>
          </a:p>
          <a:p>
            <a:pPr eaLnBrk="1" hangingPunct="1">
              <a:buFont typeface="Wingdings" panose="05000000000000000000" pitchFamily="2" charset="2"/>
              <a:buChar char="§"/>
            </a:pPr>
            <a:r>
              <a:rPr lang="es-CO" dirty="0">
                <a:solidFill>
                  <a:schemeClr val="tx1"/>
                </a:solidFill>
                <a:latin typeface="Helvetica Neue Light"/>
              </a:rPr>
              <a:t>Integrador viene con la capacidad de realizar estas purgas ya sea manualmente y el sistema WM viene con purgas regulares predefinidos.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85</a:t>
            </a:fld>
            <a:endParaRPr lang="en-US"/>
          </a:p>
        </p:txBody>
      </p:sp>
      <p:pic>
        <p:nvPicPr>
          <p:cNvPr id="5" name="object 2"/>
          <p:cNvPicPr/>
          <p:nvPr/>
        </p:nvPicPr>
        <p:blipFill>
          <a:blip r:embed="rId2"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269176975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42257" y="59921"/>
            <a:ext cx="9568543"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err="1">
                <a:latin typeface="Arial" charset="0"/>
              </a:rPr>
              <a:t>Purge</a:t>
            </a:r>
            <a:endParaRPr lang="es-CO" dirty="0">
              <a:latin typeface="Arial" charset="0"/>
            </a:endParaRP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86</a:t>
            </a:fld>
            <a:endParaRPr lang="en-US"/>
          </a:p>
        </p:txBody>
      </p:sp>
      <p:pic>
        <p:nvPicPr>
          <p:cNvPr id="2" name="Imagen 1"/>
          <p:cNvPicPr>
            <a:picLocks noChangeAspect="1"/>
          </p:cNvPicPr>
          <p:nvPr/>
        </p:nvPicPr>
        <p:blipFill>
          <a:blip r:embed="rId2"/>
          <a:stretch>
            <a:fillRect/>
          </a:stretch>
        </p:blipFill>
        <p:spPr>
          <a:xfrm>
            <a:off x="442452" y="1209367"/>
            <a:ext cx="11324099" cy="4953307"/>
          </a:xfrm>
          <a:prstGeom prst="rect">
            <a:avLst/>
          </a:prstGeom>
        </p:spPr>
      </p:pic>
      <p:pic>
        <p:nvPicPr>
          <p:cNvPr id="5" name="object 2"/>
          <p:cNvPicPr/>
          <p:nvPr/>
        </p:nvPicPr>
        <p:blipFill>
          <a:blip r:embed="rId3"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7377449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373781" y="956765"/>
            <a:ext cx="10972800" cy="954107"/>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2800" dirty="0">
                <a:solidFill>
                  <a:schemeClr val="tx1"/>
                </a:solidFill>
                <a:latin typeface="Arial Black" panose="020B0A04020102020204" pitchFamily="34" charset="0"/>
              </a:rPr>
              <a:t>Registrar Evento/ Log </a:t>
            </a:r>
            <a:r>
              <a:rPr lang="es-CO" sz="2800" dirty="0" err="1">
                <a:solidFill>
                  <a:schemeClr val="tx1"/>
                </a:solidFill>
                <a:latin typeface="Arial Black" panose="020B0A04020102020204" pitchFamily="34" charset="0"/>
              </a:rPr>
              <a:t>Event</a:t>
            </a:r>
            <a:r>
              <a:rPr lang="es-CO" sz="2800" dirty="0">
                <a:solidFill>
                  <a:schemeClr val="tx1"/>
                </a:solidFill>
                <a:latin typeface="Arial Black" panose="020B0A04020102020204" pitchFamily="34" charset="0"/>
              </a:rPr>
              <a:t> -&gt; Ejecutar interfaz de manera manual</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87</a:t>
            </a:fld>
            <a:endParaRPr lang="en-US"/>
          </a:p>
        </p:txBody>
      </p:sp>
      <p:pic>
        <p:nvPicPr>
          <p:cNvPr id="4098" name="Picture 2"/>
          <p:cNvPicPr>
            <a:picLocks noChangeAspect="1" noChangeArrowheads="1"/>
          </p:cNvPicPr>
          <p:nvPr/>
        </p:nvPicPr>
        <p:blipFill>
          <a:blip r:embed="rId2"/>
          <a:srcRect/>
          <a:stretch>
            <a:fillRect/>
          </a:stretch>
        </p:blipFill>
        <p:spPr bwMode="auto">
          <a:xfrm>
            <a:off x="2391041" y="1953237"/>
            <a:ext cx="6266531" cy="4138098"/>
          </a:xfrm>
          <a:prstGeom prst="rect">
            <a:avLst/>
          </a:prstGeom>
          <a:noFill/>
          <a:ln w="9525">
            <a:noFill/>
            <a:miter lim="800000"/>
            <a:headEnd/>
            <a:tailEnd/>
          </a:ln>
        </p:spPr>
      </p:pic>
      <p:sp>
        <p:nvSpPr>
          <p:cNvPr id="8" name="Title 1"/>
          <p:cNvSpPr txBox="1">
            <a:spLocks/>
          </p:cNvSpPr>
          <p:nvPr/>
        </p:nvSpPr>
        <p:spPr bwMode="auto">
          <a:xfrm>
            <a:off x="609600" y="228600"/>
            <a:ext cx="10972800" cy="685800"/>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Reenvío de Transacciones</a:t>
            </a:r>
          </a:p>
        </p:txBody>
      </p:sp>
      <p:pic>
        <p:nvPicPr>
          <p:cNvPr id="6" name="object 2"/>
          <p:cNvPicPr/>
          <p:nvPr/>
        </p:nvPicPr>
        <p:blipFill>
          <a:blip r:embed="rId3"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3896486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533401" y="1177473"/>
            <a:ext cx="10972800" cy="580451"/>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2800" dirty="0" err="1">
                <a:solidFill>
                  <a:schemeClr val="tx1"/>
                </a:solidFill>
                <a:latin typeface="Arial Black" panose="020B0A04020102020204" pitchFamily="34" charset="0"/>
              </a:rPr>
              <a:t>Event</a:t>
            </a:r>
            <a:r>
              <a:rPr lang="es-CO" sz="2800" dirty="0">
                <a:solidFill>
                  <a:schemeClr val="tx1"/>
                </a:solidFill>
                <a:latin typeface="Arial Black" panose="020B0A04020102020204" pitchFamily="34" charset="0"/>
              </a:rPr>
              <a:t> Data </a:t>
            </a:r>
            <a:r>
              <a:rPr lang="es-CO" sz="2800" dirty="0" err="1">
                <a:solidFill>
                  <a:schemeClr val="tx1"/>
                </a:solidFill>
                <a:latin typeface="Arial Black" panose="020B0A04020102020204" pitchFamily="34" charset="0"/>
              </a:rPr>
              <a:t>Sequence</a:t>
            </a:r>
            <a:endParaRPr lang="es-CO" sz="2800" dirty="0">
              <a:solidFill>
                <a:schemeClr val="tx1"/>
              </a:solidFill>
              <a:latin typeface="Arial Black" panose="020B0A04020102020204" pitchFamily="34" charset="0"/>
            </a:endParaRP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88</a:t>
            </a:fld>
            <a:endParaRPr lang="en-US"/>
          </a:p>
        </p:txBody>
      </p:sp>
      <p:pic>
        <p:nvPicPr>
          <p:cNvPr id="7170" name="Picture 2"/>
          <p:cNvPicPr>
            <a:picLocks noChangeAspect="1" noChangeArrowheads="1"/>
          </p:cNvPicPr>
          <p:nvPr/>
        </p:nvPicPr>
        <p:blipFill>
          <a:blip r:embed="rId2"/>
          <a:srcRect/>
          <a:stretch>
            <a:fillRect/>
          </a:stretch>
        </p:blipFill>
        <p:spPr bwMode="auto">
          <a:xfrm>
            <a:off x="1899235" y="1757924"/>
            <a:ext cx="7169021" cy="4653464"/>
          </a:xfrm>
          <a:prstGeom prst="rect">
            <a:avLst/>
          </a:prstGeom>
          <a:noFill/>
          <a:ln w="9525">
            <a:noFill/>
            <a:miter lim="800000"/>
            <a:headEnd/>
            <a:tailEnd/>
          </a:ln>
        </p:spPr>
      </p:pic>
      <p:sp>
        <p:nvSpPr>
          <p:cNvPr id="6" name="Title 1"/>
          <p:cNvSpPr txBox="1">
            <a:spLocks/>
          </p:cNvSpPr>
          <p:nvPr/>
        </p:nvSpPr>
        <p:spPr bwMode="auto">
          <a:xfrm>
            <a:off x="609600" y="228600"/>
            <a:ext cx="10972800" cy="685800"/>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Reenvío de Transacciones</a:t>
            </a:r>
          </a:p>
        </p:txBody>
      </p:sp>
      <p:pic>
        <p:nvPicPr>
          <p:cNvPr id="7" name="object 2"/>
          <p:cNvPicPr/>
          <p:nvPr/>
        </p:nvPicPr>
        <p:blipFill>
          <a:blip r:embed="rId3"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33850042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511629" y="1079501"/>
            <a:ext cx="10972800" cy="580451"/>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2800" dirty="0">
                <a:solidFill>
                  <a:schemeClr val="tx1"/>
                </a:solidFill>
                <a:latin typeface="Arial Black" panose="020B0A04020102020204" pitchFamily="34" charset="0"/>
              </a:rPr>
              <a:t>Procesamiento de Eventos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89</a:t>
            </a:fld>
            <a:endParaRPr lang="en-US"/>
          </a:p>
        </p:txBody>
      </p:sp>
      <p:pic>
        <p:nvPicPr>
          <p:cNvPr id="8194" name="Picture 2"/>
          <p:cNvPicPr>
            <a:picLocks noChangeAspect="1" noChangeArrowheads="1"/>
          </p:cNvPicPr>
          <p:nvPr/>
        </p:nvPicPr>
        <p:blipFill>
          <a:blip r:embed="rId3"/>
          <a:srcRect/>
          <a:stretch>
            <a:fillRect/>
          </a:stretch>
        </p:blipFill>
        <p:spPr bwMode="auto">
          <a:xfrm>
            <a:off x="1787982" y="1828800"/>
            <a:ext cx="7062448" cy="4499858"/>
          </a:xfrm>
          <a:prstGeom prst="rect">
            <a:avLst/>
          </a:prstGeom>
          <a:noFill/>
          <a:ln w="9525">
            <a:noFill/>
            <a:miter lim="800000"/>
            <a:headEnd/>
            <a:tailEnd/>
          </a:ln>
        </p:spPr>
      </p:pic>
      <p:sp>
        <p:nvSpPr>
          <p:cNvPr id="6" name="Title 1"/>
          <p:cNvSpPr txBox="1">
            <a:spLocks/>
          </p:cNvSpPr>
          <p:nvPr/>
        </p:nvSpPr>
        <p:spPr bwMode="auto">
          <a:xfrm>
            <a:off x="609600" y="228600"/>
            <a:ext cx="10972800" cy="685800"/>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Reenvío de Transacciones</a:t>
            </a:r>
          </a:p>
        </p:txBody>
      </p:sp>
      <p:pic>
        <p:nvPicPr>
          <p:cNvPr id="7" name="object 2"/>
          <p:cNvPicPr/>
          <p:nvPr/>
        </p:nvPicPr>
        <p:blipFill>
          <a:blip r:embed="rId4"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1691121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511938"/>
            <a:ext cx="10972800" cy="685800"/>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Terminología</a:t>
            </a:r>
          </a:p>
        </p:txBody>
      </p:sp>
      <p:sp>
        <p:nvSpPr>
          <p:cNvPr id="13315" name="Content Placeholder 2"/>
          <p:cNvSpPr>
            <a:spLocks noGrp="1"/>
          </p:cNvSpPr>
          <p:nvPr>
            <p:ph idx="1"/>
          </p:nvPr>
        </p:nvSpPr>
        <p:spPr bwMode="auto">
          <a:xfrm>
            <a:off x="1631372" y="1813373"/>
            <a:ext cx="9951027" cy="4754563"/>
          </a:xfrm>
          <a:noFill/>
          <a:ln>
            <a:miter lim="800000"/>
            <a:headEnd/>
            <a:tailEnd/>
          </a:ln>
        </p:spPr>
        <p:txBody>
          <a:bodyPr vert="horz" wrap="square" numCol="1" anchor="t" anchorCtr="0" compatLnSpc="1">
            <a:prstTxWarp prst="textNoShape">
              <a:avLst/>
            </a:prstTxWarp>
          </a:bodyPr>
          <a:lstStyle/>
          <a:p>
            <a:pPr eaLnBrk="1" hangingPunct="1"/>
            <a:r>
              <a:rPr lang="es-CO" sz="3200" dirty="0"/>
              <a:t>Sistema</a:t>
            </a:r>
            <a:r>
              <a:rPr lang="es-CO" sz="2400" dirty="0"/>
              <a:t> – </a:t>
            </a:r>
            <a:r>
              <a:rPr lang="es-CO" sz="2800" dirty="0"/>
              <a:t>Una  representación  de una aplicación que se encargará:</a:t>
            </a:r>
          </a:p>
          <a:p>
            <a:pPr lvl="1" eaLnBrk="1" hangingPunct="1"/>
            <a:r>
              <a:rPr lang="es-CO" sz="2400" dirty="0"/>
              <a:t>Envío de datos  hacia el WMS.</a:t>
            </a:r>
          </a:p>
          <a:p>
            <a:pPr lvl="1" eaLnBrk="1" hangingPunct="1"/>
            <a:r>
              <a:rPr lang="es-CO" sz="2400" dirty="0"/>
              <a:t>Recepción de datos desde  el WMS.</a:t>
            </a:r>
          </a:p>
          <a:p>
            <a:pPr lvl="1" eaLnBrk="1" hangingPunct="1"/>
            <a:r>
              <a:rPr lang="es-CO" sz="2400" dirty="0"/>
              <a:t>Los ejemplos del Sistema incluyen:</a:t>
            </a:r>
          </a:p>
          <a:p>
            <a:pPr lvl="2"/>
            <a:r>
              <a:rPr lang="es-CO" sz="2000" dirty="0"/>
              <a:t>Aplicaciones de Planificación de Recursos Empresariales (ERP) como SAP o BAAN.</a:t>
            </a:r>
          </a:p>
          <a:p>
            <a:pPr lvl="2" eaLnBrk="1" hangingPunct="1"/>
            <a:r>
              <a:rPr lang="es-CO" sz="2000" dirty="0"/>
              <a:t>Aplicaciones de Gestión de Pedidos</a:t>
            </a:r>
          </a:p>
          <a:p>
            <a:pPr lvl="2" eaLnBrk="1" hangingPunct="1"/>
            <a:r>
              <a:rPr lang="es-CO" sz="2000" dirty="0"/>
              <a:t>Otras Soluciones de JDA como Web </a:t>
            </a:r>
            <a:r>
              <a:rPr lang="es-CO" sz="2000" dirty="0" err="1"/>
              <a:t>Visibility</a:t>
            </a:r>
            <a:r>
              <a:rPr lang="es-CO" sz="2000" dirty="0"/>
              <a:t>, </a:t>
            </a:r>
            <a:r>
              <a:rPr lang="es-CO" sz="2000" dirty="0" err="1"/>
              <a:t>Recall</a:t>
            </a:r>
            <a:r>
              <a:rPr lang="es-CO" sz="2000" dirty="0"/>
              <a:t>, o </a:t>
            </a:r>
            <a:r>
              <a:rPr lang="es-CO" sz="2000" dirty="0" err="1"/>
              <a:t>Workforce</a:t>
            </a:r>
            <a:r>
              <a:rPr lang="es-CO" sz="2000" dirty="0"/>
              <a:t> Management</a:t>
            </a:r>
            <a:r>
              <a:rPr lang="es-CO" sz="1600" dirty="0"/>
              <a:t>.</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9</a:t>
            </a:fld>
            <a:endParaRPr lang="en-US"/>
          </a:p>
        </p:txBody>
      </p:sp>
      <p:pic>
        <p:nvPicPr>
          <p:cNvPr id="3074" name="Picture 2"/>
          <p:cNvPicPr>
            <a:picLocks noChangeAspect="1" noChangeArrowheads="1"/>
          </p:cNvPicPr>
          <p:nvPr/>
        </p:nvPicPr>
        <p:blipFill>
          <a:blip r:embed="rId2"/>
          <a:srcRect/>
          <a:stretch>
            <a:fillRect/>
          </a:stretch>
        </p:blipFill>
        <p:spPr bwMode="auto">
          <a:xfrm>
            <a:off x="856672" y="1813373"/>
            <a:ext cx="774700" cy="573087"/>
          </a:xfrm>
          <a:prstGeom prst="rect">
            <a:avLst/>
          </a:prstGeom>
          <a:noFill/>
          <a:ln w="9525">
            <a:noFill/>
            <a:miter lim="800000"/>
            <a:headEnd/>
            <a:tailEnd/>
          </a:ln>
          <a:effectLst/>
        </p:spPr>
      </p:pic>
      <p:pic>
        <p:nvPicPr>
          <p:cNvPr id="6" name="object 2"/>
          <p:cNvPicPr/>
          <p:nvPr/>
        </p:nvPicPr>
        <p:blipFill>
          <a:blip r:embed="rId3" cstate="print"/>
          <a:stretch>
            <a:fillRect/>
          </a:stretch>
        </p:blipFill>
        <p:spPr>
          <a:xfrm>
            <a:off x="284479" y="0"/>
            <a:ext cx="2006600" cy="820420"/>
          </a:xfrm>
          <a:prstGeom prst="rect">
            <a:avLst/>
          </a:prstGeom>
        </p:spPr>
      </p:pic>
    </p:spTree>
    <p:extLst>
      <p:ext uri="{BB962C8B-B14F-4D97-AF65-F5344CB8AC3E}">
        <p14:creationId xmlns:p14="http://schemas.microsoft.com/office/powerpoint/2010/main" val="31878801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533401" y="1177472"/>
            <a:ext cx="10972800" cy="580451"/>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2800" dirty="0">
                <a:solidFill>
                  <a:schemeClr val="tx1"/>
                </a:solidFill>
                <a:latin typeface="Arial Black" panose="020B0A04020102020204" pitchFamily="34" charset="0"/>
              </a:rPr>
              <a:t>Consulta de Eventos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90</a:t>
            </a:fld>
            <a:endParaRPr lang="en-US"/>
          </a:p>
        </p:txBody>
      </p:sp>
      <p:pic>
        <p:nvPicPr>
          <p:cNvPr id="9218" name="Picture 2"/>
          <p:cNvPicPr>
            <a:picLocks noChangeAspect="1" noChangeArrowheads="1"/>
          </p:cNvPicPr>
          <p:nvPr/>
        </p:nvPicPr>
        <p:blipFill>
          <a:blip r:embed="rId3"/>
          <a:srcRect/>
          <a:stretch>
            <a:fillRect/>
          </a:stretch>
        </p:blipFill>
        <p:spPr bwMode="auto">
          <a:xfrm>
            <a:off x="1920075" y="1894114"/>
            <a:ext cx="7216630" cy="4155360"/>
          </a:xfrm>
          <a:prstGeom prst="rect">
            <a:avLst/>
          </a:prstGeom>
          <a:noFill/>
          <a:ln w="9525">
            <a:noFill/>
            <a:miter lim="800000"/>
            <a:headEnd/>
            <a:tailEnd/>
          </a:ln>
        </p:spPr>
      </p:pic>
      <p:sp>
        <p:nvSpPr>
          <p:cNvPr id="6" name="Title 1"/>
          <p:cNvSpPr txBox="1">
            <a:spLocks/>
          </p:cNvSpPr>
          <p:nvPr/>
        </p:nvSpPr>
        <p:spPr bwMode="auto">
          <a:xfrm>
            <a:off x="609600" y="228600"/>
            <a:ext cx="10972800" cy="685800"/>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Reenvío de Transacciones</a:t>
            </a:r>
          </a:p>
        </p:txBody>
      </p:sp>
      <p:pic>
        <p:nvPicPr>
          <p:cNvPr id="7" name="object 2"/>
          <p:cNvPicPr/>
          <p:nvPr/>
        </p:nvPicPr>
        <p:blipFill>
          <a:blip r:embed="rId4"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7420235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66633" y="1166587"/>
            <a:ext cx="8229600"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2800" dirty="0">
                <a:solidFill>
                  <a:schemeClr val="tx1"/>
                </a:solidFill>
                <a:latin typeface="Arial Black" panose="020B0A04020102020204" pitchFamily="34" charset="0"/>
              </a:rPr>
              <a:t>Procesamiento de IFD de Entrada</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91</a:t>
            </a:fld>
            <a:endParaRPr lang="en-US"/>
          </a:p>
        </p:txBody>
      </p:sp>
      <p:pic>
        <p:nvPicPr>
          <p:cNvPr id="15362" name="Picture 2"/>
          <p:cNvPicPr>
            <a:picLocks noChangeAspect="1" noChangeArrowheads="1"/>
          </p:cNvPicPr>
          <p:nvPr/>
        </p:nvPicPr>
        <p:blipFill>
          <a:blip r:embed="rId2"/>
          <a:srcRect b="3045"/>
          <a:stretch>
            <a:fillRect/>
          </a:stretch>
        </p:blipFill>
        <p:spPr bwMode="auto">
          <a:xfrm>
            <a:off x="1918491" y="1948543"/>
            <a:ext cx="7328515" cy="4417347"/>
          </a:xfrm>
          <a:prstGeom prst="rect">
            <a:avLst/>
          </a:prstGeom>
          <a:noFill/>
          <a:ln w="9525">
            <a:noFill/>
            <a:miter lim="800000"/>
            <a:headEnd/>
            <a:tailEnd/>
          </a:ln>
        </p:spPr>
      </p:pic>
      <p:sp>
        <p:nvSpPr>
          <p:cNvPr id="7" name="Rectangle 6"/>
          <p:cNvSpPr/>
          <p:nvPr/>
        </p:nvSpPr>
        <p:spPr>
          <a:xfrm>
            <a:off x="5582749" y="2666655"/>
            <a:ext cx="1395664" cy="240632"/>
          </a:xfrm>
          <a:prstGeom prst="rect">
            <a:avLst/>
          </a:prstGeom>
          <a:no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1"/>
          <p:cNvSpPr txBox="1">
            <a:spLocks/>
          </p:cNvSpPr>
          <p:nvPr/>
        </p:nvSpPr>
        <p:spPr bwMode="auto">
          <a:xfrm>
            <a:off x="609600" y="228600"/>
            <a:ext cx="10972800" cy="685800"/>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Reprocesamiento de Transacciones</a:t>
            </a:r>
          </a:p>
        </p:txBody>
      </p:sp>
      <p:pic>
        <p:nvPicPr>
          <p:cNvPr id="8" name="object 2"/>
          <p:cNvPicPr/>
          <p:nvPr/>
        </p:nvPicPr>
        <p:blipFill>
          <a:blip r:embed="rId3"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35036640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740229" y="1112158"/>
            <a:ext cx="8229600"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sz="2800" dirty="0">
                <a:solidFill>
                  <a:schemeClr val="tx1"/>
                </a:solidFill>
                <a:latin typeface="Arial Black" panose="020B0A04020102020204" pitchFamily="34" charset="0"/>
              </a:rPr>
              <a:t>Vista de Descarga</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92</a:t>
            </a:fld>
            <a:endParaRPr lang="en-US"/>
          </a:p>
        </p:txBody>
      </p:sp>
      <p:pic>
        <p:nvPicPr>
          <p:cNvPr id="16386" name="Picture 2"/>
          <p:cNvPicPr>
            <a:picLocks noChangeAspect="1" noChangeArrowheads="1"/>
          </p:cNvPicPr>
          <p:nvPr/>
        </p:nvPicPr>
        <p:blipFill>
          <a:blip r:embed="rId2"/>
          <a:srcRect/>
          <a:stretch>
            <a:fillRect/>
          </a:stretch>
        </p:blipFill>
        <p:spPr bwMode="auto">
          <a:xfrm>
            <a:off x="1985342" y="1796142"/>
            <a:ext cx="7105528" cy="4527476"/>
          </a:xfrm>
          <a:prstGeom prst="rect">
            <a:avLst/>
          </a:prstGeom>
          <a:noFill/>
          <a:ln w="9525">
            <a:noFill/>
            <a:miter lim="800000"/>
            <a:headEnd/>
            <a:tailEnd/>
          </a:ln>
        </p:spPr>
      </p:pic>
      <p:sp>
        <p:nvSpPr>
          <p:cNvPr id="5" name="Title 1"/>
          <p:cNvSpPr txBox="1">
            <a:spLocks/>
          </p:cNvSpPr>
          <p:nvPr/>
        </p:nvSpPr>
        <p:spPr bwMode="auto">
          <a:xfrm>
            <a:off x="609600" y="228600"/>
            <a:ext cx="10972800" cy="685800"/>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Reprocesamiento de Transacciones</a:t>
            </a:r>
          </a:p>
        </p:txBody>
      </p:sp>
      <p:pic>
        <p:nvPicPr>
          <p:cNvPr id="6" name="object 2"/>
          <p:cNvPicPr/>
          <p:nvPr/>
        </p:nvPicPr>
        <p:blipFill>
          <a:blip r:embed="rId3"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40372295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530009" y="1125073"/>
            <a:ext cx="8229600"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solidFill>
                  <a:schemeClr val="tx1"/>
                </a:solidFill>
                <a:latin typeface="Arial Black" panose="020B0A04020102020204" pitchFamily="34" charset="0"/>
              </a:rPr>
              <a:t>Estados de Descarga En proceso</a:t>
            </a:r>
          </a:p>
        </p:txBody>
      </p:sp>
      <p:sp>
        <p:nvSpPr>
          <p:cNvPr id="13315" name="Content Placeholder 2"/>
          <p:cNvSpPr>
            <a:spLocks noGrp="1"/>
          </p:cNvSpPr>
          <p:nvPr>
            <p:ph idx="1"/>
          </p:nvPr>
        </p:nvSpPr>
        <p:spPr bwMode="auto">
          <a:xfrm>
            <a:off x="1168519" y="2035630"/>
            <a:ext cx="10374086" cy="3777342"/>
          </a:xfrm>
          <a:noFill/>
          <a:ln>
            <a:miter lim="800000"/>
            <a:headEnd/>
            <a:tailEnd/>
          </a:ln>
        </p:spPr>
        <p:txBody>
          <a:bodyPr vert="horz" wrap="square" numCol="1" anchor="t" anchorCtr="0" compatLnSpc="1">
            <a:prstTxWarp prst="textNoShape">
              <a:avLst/>
            </a:prstTxWarp>
          </a:bodyPr>
          <a:lstStyle/>
          <a:p>
            <a:pPr eaLnBrk="1" hangingPunct="1">
              <a:buFont typeface="Wingdings" panose="05000000000000000000" pitchFamily="2" charset="2"/>
              <a:buChar char="§"/>
            </a:pPr>
            <a:r>
              <a:rPr lang="es-CO" dirty="0">
                <a:solidFill>
                  <a:schemeClr val="tx1"/>
                </a:solidFill>
                <a:latin typeface="Helvetica Neue Light"/>
              </a:rPr>
              <a:t>Nuevo(New) – Algunos </a:t>
            </a:r>
            <a:r>
              <a:rPr lang="es-CO" dirty="0" err="1">
                <a:solidFill>
                  <a:schemeClr val="tx1"/>
                </a:solidFill>
                <a:latin typeface="Helvetica Neue Light"/>
              </a:rPr>
              <a:t>IFDs</a:t>
            </a:r>
            <a:r>
              <a:rPr lang="es-CO" dirty="0">
                <a:solidFill>
                  <a:schemeClr val="tx1"/>
                </a:solidFill>
                <a:latin typeface="Helvetica Neue Light"/>
              </a:rPr>
              <a:t> de entrada son     identificados pero la descarga no esta completamente identificada.</a:t>
            </a:r>
          </a:p>
          <a:p>
            <a:pPr eaLnBrk="1" hangingPunct="1">
              <a:buFont typeface="Wingdings" panose="05000000000000000000" pitchFamily="2" charset="2"/>
              <a:buChar char="§"/>
            </a:pPr>
            <a:endParaRPr lang="es-CO" dirty="0">
              <a:solidFill>
                <a:schemeClr val="tx1"/>
              </a:solidFill>
              <a:latin typeface="Helvetica Neue Light"/>
            </a:endParaRPr>
          </a:p>
          <a:p>
            <a:pPr eaLnBrk="1" hangingPunct="1">
              <a:buFont typeface="Wingdings" panose="05000000000000000000" pitchFamily="2" charset="2"/>
              <a:buChar char="§"/>
            </a:pPr>
            <a:r>
              <a:rPr lang="es-CO" dirty="0">
                <a:solidFill>
                  <a:schemeClr val="tx1"/>
                </a:solidFill>
                <a:latin typeface="Helvetica Neue Light"/>
              </a:rPr>
              <a:t>EPROC –Los </a:t>
            </a:r>
            <a:r>
              <a:rPr lang="es-CO" dirty="0" err="1">
                <a:solidFill>
                  <a:schemeClr val="tx1"/>
                </a:solidFill>
                <a:latin typeface="Helvetica Neue Light"/>
              </a:rPr>
              <a:t>IFDs</a:t>
            </a:r>
            <a:r>
              <a:rPr lang="es-CO" dirty="0">
                <a:solidFill>
                  <a:schemeClr val="tx1"/>
                </a:solidFill>
                <a:latin typeface="Helvetica Neue Light"/>
              </a:rPr>
              <a:t>  de Entrada son identificadas pero no toda la transacción ha corrido(No todos los eventos han sido </a:t>
            </a:r>
            <a:r>
              <a:rPr lang="es-CO" dirty="0" err="1">
                <a:solidFill>
                  <a:schemeClr val="tx1"/>
                </a:solidFill>
                <a:latin typeface="Helvetica Neue Light"/>
              </a:rPr>
              <a:t>logeados</a:t>
            </a:r>
            <a:r>
              <a:rPr lang="es-CO" dirty="0">
                <a:solidFill>
                  <a:schemeClr val="tx1"/>
                </a:solidFill>
                <a:latin typeface="Helvetica Neue Light"/>
              </a:rPr>
              <a:t>, aún).</a:t>
            </a:r>
          </a:p>
          <a:p>
            <a:pPr lvl="1" eaLnBrk="1" hangingPunct="1"/>
            <a:r>
              <a:rPr lang="es-CO" sz="2000" dirty="0">
                <a:solidFill>
                  <a:schemeClr val="tx1"/>
                </a:solidFill>
                <a:latin typeface="Helvetica Neue Light"/>
              </a:rPr>
              <a:t>Una de las tareas de descarga esta intentando ejecutar las transacciones.</a:t>
            </a:r>
          </a:p>
          <a:p>
            <a:pPr lvl="2" eaLnBrk="1" hangingPunct="1"/>
            <a:r>
              <a:rPr lang="es-CO" sz="2000" dirty="0">
                <a:solidFill>
                  <a:schemeClr val="tx1"/>
                </a:solidFill>
                <a:latin typeface="Helvetica Neue Light"/>
              </a:rPr>
              <a:t>Solo los adaptadores de entrada/ las comunicaciones remotas usan ese estado que ha sido configurado para la ejecución de la transacciones.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93</a:t>
            </a:fld>
            <a:endParaRPr lang="en-US"/>
          </a:p>
        </p:txBody>
      </p:sp>
      <p:pic>
        <p:nvPicPr>
          <p:cNvPr id="5" name="Picture 4"/>
          <p:cNvPicPr>
            <a:picLocks noChangeAspect="1" noChangeArrowheads="1"/>
          </p:cNvPicPr>
          <p:nvPr/>
        </p:nvPicPr>
        <p:blipFill>
          <a:blip r:embed="rId2"/>
          <a:srcRect/>
          <a:stretch>
            <a:fillRect/>
          </a:stretch>
        </p:blipFill>
        <p:spPr bwMode="auto">
          <a:xfrm>
            <a:off x="406519" y="2113669"/>
            <a:ext cx="762000" cy="560388"/>
          </a:xfrm>
          <a:prstGeom prst="rect">
            <a:avLst/>
          </a:prstGeom>
          <a:noFill/>
          <a:ln w="9525">
            <a:noFill/>
            <a:miter lim="800000"/>
            <a:headEnd/>
            <a:tailEnd/>
          </a:ln>
        </p:spPr>
      </p:pic>
      <p:pic>
        <p:nvPicPr>
          <p:cNvPr id="6" name="Picture 5"/>
          <p:cNvPicPr>
            <a:picLocks noChangeAspect="1" noChangeArrowheads="1"/>
          </p:cNvPicPr>
          <p:nvPr/>
        </p:nvPicPr>
        <p:blipFill>
          <a:blip r:embed="rId3"/>
          <a:srcRect r="22413"/>
          <a:stretch>
            <a:fillRect/>
          </a:stretch>
        </p:blipFill>
        <p:spPr bwMode="auto">
          <a:xfrm>
            <a:off x="530009" y="3518750"/>
            <a:ext cx="472969" cy="446088"/>
          </a:xfrm>
          <a:prstGeom prst="rect">
            <a:avLst/>
          </a:prstGeom>
          <a:noFill/>
          <a:ln w="9525">
            <a:noFill/>
            <a:miter lim="800000"/>
            <a:headEnd/>
            <a:tailEnd/>
          </a:ln>
        </p:spPr>
      </p:pic>
      <p:sp>
        <p:nvSpPr>
          <p:cNvPr id="7" name="Title 1"/>
          <p:cNvSpPr txBox="1">
            <a:spLocks/>
          </p:cNvSpPr>
          <p:nvPr/>
        </p:nvSpPr>
        <p:spPr bwMode="auto">
          <a:xfrm>
            <a:off x="609600" y="228600"/>
            <a:ext cx="10972800" cy="685800"/>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Reprocesamiento de Transacciones</a:t>
            </a:r>
          </a:p>
        </p:txBody>
      </p:sp>
      <p:pic>
        <p:nvPicPr>
          <p:cNvPr id="8" name="object 2"/>
          <p:cNvPicPr/>
          <p:nvPr/>
        </p:nvPicPr>
        <p:blipFill>
          <a:blip r:embed="rId4"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391531705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53142" y="1025073"/>
            <a:ext cx="8229600" cy="581025"/>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solidFill>
                  <a:schemeClr val="tx1"/>
                </a:solidFill>
                <a:latin typeface="Arial Black" panose="020B0A04020102020204" pitchFamily="34" charset="0"/>
              </a:rPr>
              <a:t>Estados de Descarga Completos</a:t>
            </a:r>
          </a:p>
        </p:txBody>
      </p:sp>
      <p:sp>
        <p:nvSpPr>
          <p:cNvPr id="13315" name="Content Placeholder 2"/>
          <p:cNvSpPr>
            <a:spLocks noGrp="1"/>
          </p:cNvSpPr>
          <p:nvPr>
            <p:ph idx="1"/>
          </p:nvPr>
        </p:nvSpPr>
        <p:spPr bwMode="auto">
          <a:xfrm>
            <a:off x="1785258" y="1881727"/>
            <a:ext cx="9720943" cy="4437063"/>
          </a:xfrm>
          <a:noFill/>
          <a:ln>
            <a:miter lim="800000"/>
            <a:headEnd/>
            <a:tailEnd/>
          </a:ln>
        </p:spPr>
        <p:txBody>
          <a:bodyPr vert="horz" wrap="square" numCol="1" anchor="t" anchorCtr="0" compatLnSpc="1">
            <a:prstTxWarp prst="textNoShape">
              <a:avLst/>
            </a:prstTxWarp>
          </a:bodyPr>
          <a:lstStyle/>
          <a:p>
            <a:pPr eaLnBrk="1" hangingPunct="1">
              <a:buFont typeface="Wingdings" panose="05000000000000000000" pitchFamily="2" charset="2"/>
              <a:buChar char="§"/>
            </a:pPr>
            <a:r>
              <a:rPr lang="es-CO" dirty="0">
                <a:solidFill>
                  <a:schemeClr val="tx1"/>
                </a:solidFill>
                <a:latin typeface="Helvetica Neue Light"/>
              </a:rPr>
              <a:t>EDONE – La descarga ha sido procesada (Todos los </a:t>
            </a:r>
            <a:r>
              <a:rPr lang="es-CO" dirty="0" err="1">
                <a:solidFill>
                  <a:schemeClr val="tx1"/>
                </a:solidFill>
                <a:latin typeface="Helvetica Neue Light"/>
              </a:rPr>
              <a:t>IFDs</a:t>
            </a:r>
            <a:r>
              <a:rPr lang="es-CO" dirty="0">
                <a:solidFill>
                  <a:schemeClr val="tx1"/>
                </a:solidFill>
                <a:latin typeface="Helvetica Neue Light"/>
              </a:rPr>
              <a:t> de Entrada tuvieron eventos procesados satisfactoriamente).</a:t>
            </a:r>
          </a:p>
          <a:p>
            <a:pPr lvl="1" eaLnBrk="1" hangingPunct="1">
              <a:buFont typeface="Arial" panose="020B0604020202020204" pitchFamily="34" charset="0"/>
              <a:buChar char="•"/>
            </a:pPr>
            <a:r>
              <a:rPr lang="es-CO" dirty="0">
                <a:solidFill>
                  <a:schemeClr val="tx1"/>
                </a:solidFill>
                <a:latin typeface="Helvetica Neue Light"/>
              </a:rPr>
              <a:t>NOTA: Dependiendo del método de envío de los eventos (síncrono/asíncrono), EDONE puede no significar nada para un cliente.</a:t>
            </a:r>
          </a:p>
          <a:p>
            <a:pPr lvl="1" eaLnBrk="1" hangingPunct="1">
              <a:buFont typeface="Wingdings" panose="05000000000000000000" pitchFamily="2" charset="2"/>
              <a:buChar char="§"/>
            </a:pPr>
            <a:endParaRPr lang="es-CO" dirty="0">
              <a:solidFill>
                <a:schemeClr val="tx1"/>
              </a:solidFill>
              <a:latin typeface="Helvetica Neue Light"/>
            </a:endParaRPr>
          </a:p>
          <a:p>
            <a:pPr lvl="1" eaLnBrk="1" hangingPunct="1">
              <a:buFont typeface="Wingdings" panose="05000000000000000000" pitchFamily="2" charset="2"/>
              <a:buChar char="§"/>
            </a:pPr>
            <a:endParaRPr lang="es-CO" dirty="0">
              <a:solidFill>
                <a:schemeClr val="tx1"/>
              </a:solidFill>
              <a:latin typeface="Helvetica Neue Light"/>
            </a:endParaRPr>
          </a:p>
          <a:p>
            <a:pPr eaLnBrk="1" hangingPunct="1">
              <a:buFont typeface="Wingdings" panose="05000000000000000000" pitchFamily="2" charset="2"/>
              <a:buChar char="§"/>
            </a:pPr>
            <a:r>
              <a:rPr lang="es-CO" dirty="0">
                <a:solidFill>
                  <a:schemeClr val="tx1"/>
                </a:solidFill>
                <a:latin typeface="Helvetica Neue Light"/>
              </a:rPr>
              <a:t>EERR – Un error en el procesamiento (El error ocurrió mientras un evento se procesa) ha ocurrido al menos en un IFD de Entrada.</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94</a:t>
            </a:fld>
            <a:endParaRPr lang="en-US"/>
          </a:p>
        </p:txBody>
      </p:sp>
      <p:pic>
        <p:nvPicPr>
          <p:cNvPr id="7" name="Picture 6"/>
          <p:cNvPicPr>
            <a:picLocks noChangeAspect="1" noChangeArrowheads="1"/>
          </p:cNvPicPr>
          <p:nvPr/>
        </p:nvPicPr>
        <p:blipFill>
          <a:blip r:embed="rId2"/>
          <a:srcRect/>
          <a:stretch>
            <a:fillRect/>
          </a:stretch>
        </p:blipFill>
        <p:spPr bwMode="auto">
          <a:xfrm>
            <a:off x="653142" y="1881727"/>
            <a:ext cx="609600" cy="522288"/>
          </a:xfrm>
          <a:prstGeom prst="rect">
            <a:avLst/>
          </a:prstGeom>
          <a:noFill/>
          <a:ln w="9525">
            <a:noFill/>
            <a:miter lim="800000"/>
            <a:headEnd/>
            <a:tailEnd/>
          </a:ln>
        </p:spPr>
      </p:pic>
      <p:pic>
        <p:nvPicPr>
          <p:cNvPr id="8" name="Picture 7"/>
          <p:cNvPicPr>
            <a:picLocks noChangeAspect="1" noChangeArrowheads="1"/>
          </p:cNvPicPr>
          <p:nvPr/>
        </p:nvPicPr>
        <p:blipFill>
          <a:blip r:embed="rId3"/>
          <a:srcRect/>
          <a:stretch>
            <a:fillRect/>
          </a:stretch>
        </p:blipFill>
        <p:spPr bwMode="auto">
          <a:xfrm>
            <a:off x="718455" y="4307713"/>
            <a:ext cx="609600" cy="541338"/>
          </a:xfrm>
          <a:prstGeom prst="rect">
            <a:avLst/>
          </a:prstGeom>
          <a:noFill/>
          <a:ln w="9525">
            <a:noFill/>
            <a:miter lim="800000"/>
            <a:headEnd/>
            <a:tailEnd/>
          </a:ln>
        </p:spPr>
      </p:pic>
      <p:sp>
        <p:nvSpPr>
          <p:cNvPr id="9" name="Title 1"/>
          <p:cNvSpPr txBox="1">
            <a:spLocks/>
          </p:cNvSpPr>
          <p:nvPr/>
        </p:nvSpPr>
        <p:spPr bwMode="auto">
          <a:xfrm>
            <a:off x="609600" y="228600"/>
            <a:ext cx="10972800" cy="685800"/>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3200" b="0" kern="1200" baseline="0">
                <a:solidFill>
                  <a:schemeClr val="bg1"/>
                </a:solidFill>
                <a:latin typeface="Arial"/>
                <a:ea typeface="ヒラギノ角ゴ Pro W3" charset="-128"/>
                <a:cs typeface="Helvetica Neue Light"/>
              </a:defRPr>
            </a:lvl1pPr>
            <a:lvl2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2pPr>
            <a:lvl3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3pPr>
            <a:lvl4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4pPr>
            <a:lvl5pPr algn="l" defTabSz="457200" rtl="0" eaLnBrk="1" fontAlgn="base" hangingPunct="1">
              <a:spcBef>
                <a:spcPct val="0"/>
              </a:spcBef>
              <a:spcAft>
                <a:spcPct val="0"/>
              </a:spcAft>
              <a:defRPr sz="3200">
                <a:solidFill>
                  <a:schemeClr val="bg1"/>
                </a:solidFill>
                <a:latin typeface="Helvetica Neue Light" charset="0"/>
                <a:ea typeface="ヒラギノ角ゴ Pro W3" charset="-128"/>
                <a:cs typeface="Helvetica Neue Light" pitchFamily="-107" charset="0"/>
              </a:defRPr>
            </a:lvl5pPr>
            <a:lvl6pPr marL="4572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6pPr>
            <a:lvl7pPr marL="9144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7pPr>
            <a:lvl8pPr marL="13716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8pPr>
            <a:lvl9pPr marL="1828800" algn="l" defTabSz="457200" rtl="0" eaLnBrk="1" fontAlgn="base" hangingPunct="1">
              <a:spcBef>
                <a:spcPct val="0"/>
              </a:spcBef>
              <a:spcAft>
                <a:spcPct val="0"/>
              </a:spcAft>
              <a:defRPr sz="3200">
                <a:solidFill>
                  <a:schemeClr val="bg1"/>
                </a:solidFill>
                <a:latin typeface="Helvetica Neue Light" charset="0"/>
                <a:ea typeface="ヒラギノ角ゴ Pro W3" charset="-128"/>
              </a:defRPr>
            </a:lvl9pPr>
          </a:lstStyle>
          <a:p>
            <a:r>
              <a:rPr lang="es-CO" dirty="0">
                <a:latin typeface="Arial" charset="0"/>
              </a:rPr>
              <a:t>Reprocesamiento de Transacciones</a:t>
            </a:r>
          </a:p>
        </p:txBody>
      </p:sp>
      <p:pic>
        <p:nvPicPr>
          <p:cNvPr id="10" name="object 2"/>
          <p:cNvPicPr/>
          <p:nvPr/>
        </p:nvPicPr>
        <p:blipFill>
          <a:blip r:embed="rId4"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26203464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bwMode="auto">
          <a:xfrm>
            <a:off x="506568" y="871929"/>
            <a:ext cx="7162801" cy="1491343"/>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t>Ejercicio – </a:t>
            </a:r>
            <a:br>
              <a:rPr lang="es-CO" dirty="0"/>
            </a:br>
            <a:r>
              <a:rPr lang="es-CO" dirty="0"/>
              <a:t>Transacciones de Entrada</a:t>
            </a:r>
          </a:p>
        </p:txBody>
      </p:sp>
      <p:sp>
        <p:nvSpPr>
          <p:cNvPr id="13315" name="Content Placeholder 2"/>
          <p:cNvSpPr>
            <a:spLocks noGrp="1"/>
          </p:cNvSpPr>
          <p:nvPr>
            <p:ph type="subTitle" idx="4"/>
          </p:nvPr>
        </p:nvSpPr>
        <p:spPr bwMode="auto">
          <a:xfrm>
            <a:off x="1828800" y="3840481"/>
            <a:ext cx="8534400" cy="1846659"/>
          </a:xfrm>
          <a:noFill/>
          <a:ln>
            <a:miter lim="800000"/>
            <a:headEnd/>
            <a:tailEnd/>
          </a:ln>
        </p:spPr>
        <p:txBody>
          <a:bodyPr vert="horz" wrap="square" numCol="1" anchor="t" anchorCtr="0" compatLnSpc="1">
            <a:prstTxWarp prst="textNoShape">
              <a:avLst/>
            </a:prstTxWarp>
          </a:bodyPr>
          <a:lstStyle/>
          <a:p>
            <a:pPr eaLnBrk="1" hangingPunct="1"/>
            <a:r>
              <a:rPr lang="es-CO" sz="2400" dirty="0"/>
              <a:t>* Crear una copia de una transacción de entrada.</a:t>
            </a:r>
          </a:p>
          <a:p>
            <a:pPr lvl="1" eaLnBrk="1" hangingPunct="1"/>
            <a:r>
              <a:rPr lang="es-CO" sz="2400" dirty="0"/>
              <a:t>Una vez la transacción ha sido copiada agregamos un nuevo campo a uno de los segmentos.</a:t>
            </a:r>
          </a:p>
          <a:p>
            <a:pPr eaLnBrk="1" hangingPunct="1"/>
            <a:endParaRPr lang="es-CO" sz="2400" dirty="0"/>
          </a:p>
          <a:p>
            <a:pPr eaLnBrk="1" hangingPunct="1"/>
            <a:r>
              <a:rPr lang="es-CO" sz="2400" dirty="0"/>
              <a:t>*Prueba las Transacciones de Entrada.</a:t>
            </a:r>
          </a:p>
        </p:txBody>
      </p:sp>
      <p:sp>
        <p:nvSpPr>
          <p:cNvPr id="13316" name="Slide Number Placeholder 3"/>
          <p:cNvSpPr>
            <a:spLocks noGrp="1"/>
          </p:cNvSpPr>
          <p:nvPr>
            <p:ph type="sldNum" sz="quarter" idx="7"/>
          </p:nvPr>
        </p:nvSpPr>
        <p:spPr bwMode="auto">
          <a:xfrm>
            <a:off x="11671300" y="6507163"/>
            <a:ext cx="520700" cy="365125"/>
          </a:xfrm>
          <a:noFill/>
          <a:ln>
            <a:miter lim="800000"/>
            <a:headEnd/>
            <a:tailEnd/>
          </a:ln>
        </p:spPr>
        <p:txBody>
          <a:bodyPr wrap="square" numCol="1" anchorCtr="0" compatLnSpc="1">
            <a:prstTxWarp prst="textNoShape">
              <a:avLst/>
            </a:prstTxWarp>
          </a:bodyPr>
          <a:lstStyle/>
          <a:p>
            <a:fld id="{A17F007A-AB83-FD4C-A860-2FEC47A6E61C}" type="slidenum">
              <a:rPr lang="en-US"/>
              <a:pPr/>
              <a:t>95</a:t>
            </a:fld>
            <a:endParaRPr lang="en-US"/>
          </a:p>
        </p:txBody>
      </p:sp>
    </p:spTree>
    <p:extLst>
      <p:ext uri="{BB962C8B-B14F-4D97-AF65-F5344CB8AC3E}">
        <p14:creationId xmlns:p14="http://schemas.microsoft.com/office/powerpoint/2010/main" val="1391672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bwMode="auto">
          <a:xfrm>
            <a:off x="201769" y="914719"/>
            <a:ext cx="7396766" cy="2585323"/>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Ejercicio –  </a:t>
            </a:r>
            <a:br>
              <a:rPr lang="es-CO" dirty="0">
                <a:latin typeface="Arial" charset="0"/>
              </a:rPr>
            </a:br>
            <a:r>
              <a:rPr lang="es-CO" dirty="0">
                <a:latin typeface="Arial" charset="0"/>
              </a:rPr>
              <a:t>Transacción de Salida</a:t>
            </a:r>
            <a:br>
              <a:rPr lang="es-CO" dirty="0">
                <a:latin typeface="Arial" charset="0"/>
              </a:rPr>
            </a:br>
            <a:endParaRPr lang="es-CO" dirty="0">
              <a:latin typeface="Arial" charset="0"/>
            </a:endParaRPr>
          </a:p>
        </p:txBody>
      </p:sp>
      <p:sp>
        <p:nvSpPr>
          <p:cNvPr id="13315" name="Content Placeholder 2"/>
          <p:cNvSpPr>
            <a:spLocks noGrp="1"/>
          </p:cNvSpPr>
          <p:nvPr>
            <p:ph type="subTitle" idx="4"/>
          </p:nvPr>
        </p:nvSpPr>
        <p:spPr bwMode="auto">
          <a:xfrm>
            <a:off x="1828800" y="3840481"/>
            <a:ext cx="8534400" cy="2154436"/>
          </a:xfrm>
          <a:noFill/>
          <a:ln>
            <a:miter lim="800000"/>
            <a:headEnd/>
            <a:tailEnd/>
          </a:ln>
        </p:spPr>
        <p:txBody>
          <a:bodyPr vert="horz" wrap="square" numCol="1" anchor="t" anchorCtr="0" compatLnSpc="1">
            <a:prstTxWarp prst="textNoShape">
              <a:avLst/>
            </a:prstTxWarp>
          </a:bodyPr>
          <a:lstStyle/>
          <a:p>
            <a:pPr eaLnBrk="1" hangingPunct="1"/>
            <a:r>
              <a:rPr lang="es-CO" sz="2000" dirty="0"/>
              <a:t>* Habilita una transacción de salida existente para el nuevo sistema de entrenamiento.</a:t>
            </a:r>
          </a:p>
          <a:p>
            <a:pPr eaLnBrk="1" hangingPunct="1"/>
            <a:r>
              <a:rPr lang="es-CO" sz="2000" dirty="0"/>
              <a:t>* Crear un copia de una transacción de Salida existente.</a:t>
            </a:r>
          </a:p>
          <a:p>
            <a:pPr lvl="1" eaLnBrk="1" hangingPunct="1"/>
            <a:r>
              <a:rPr lang="es-CO" sz="2000" dirty="0"/>
              <a:t>Una vez la transacción ha sido copiada agrega un nuevo campo a uno de los segmentos.</a:t>
            </a:r>
          </a:p>
          <a:p>
            <a:pPr eaLnBrk="1" hangingPunct="1"/>
            <a:r>
              <a:rPr lang="es-CO" sz="2000" dirty="0"/>
              <a:t>* Realiza la prueba de las transacciones de Salida.</a:t>
            </a:r>
          </a:p>
          <a:p>
            <a:pPr marL="0" indent="0">
              <a:buNone/>
            </a:pPr>
            <a:endParaRPr lang="es-CO" sz="2000" dirty="0"/>
          </a:p>
        </p:txBody>
      </p:sp>
      <p:sp>
        <p:nvSpPr>
          <p:cNvPr id="13316" name="Slide Number Placeholder 3"/>
          <p:cNvSpPr>
            <a:spLocks noGrp="1"/>
          </p:cNvSpPr>
          <p:nvPr>
            <p:ph type="sldNum" sz="quarter" idx="7"/>
          </p:nvPr>
        </p:nvSpPr>
        <p:spPr bwMode="auto">
          <a:xfrm>
            <a:off x="11671300" y="6507163"/>
            <a:ext cx="520700" cy="365125"/>
          </a:xfrm>
          <a:noFill/>
          <a:ln>
            <a:miter lim="800000"/>
            <a:headEnd/>
            <a:tailEnd/>
          </a:ln>
        </p:spPr>
        <p:txBody>
          <a:bodyPr wrap="square" numCol="1" anchorCtr="0" compatLnSpc="1">
            <a:prstTxWarp prst="textNoShape">
              <a:avLst/>
            </a:prstTxWarp>
          </a:bodyPr>
          <a:lstStyle/>
          <a:p>
            <a:fld id="{A17F007A-AB83-FD4C-A860-2FEC47A6E61C}" type="slidenum">
              <a:rPr lang="en-US"/>
              <a:pPr/>
              <a:t>96</a:t>
            </a:fld>
            <a:endParaRPr lang="en-US"/>
          </a:p>
        </p:txBody>
      </p:sp>
    </p:spTree>
    <p:extLst>
      <p:ext uri="{BB962C8B-B14F-4D97-AF65-F5344CB8AC3E}">
        <p14:creationId xmlns:p14="http://schemas.microsoft.com/office/powerpoint/2010/main" val="739835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72800"/>
            <a:ext cx="10972800" cy="580451"/>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Exportar Transacciones /Descarga de Transacciones</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97</a:t>
            </a:fld>
            <a:endParaRPr lang="en-US"/>
          </a:p>
        </p:txBody>
      </p:sp>
      <p:pic>
        <p:nvPicPr>
          <p:cNvPr id="21506" name="Picture 2"/>
          <p:cNvPicPr>
            <a:picLocks noChangeAspect="1" noChangeArrowheads="1"/>
          </p:cNvPicPr>
          <p:nvPr/>
        </p:nvPicPr>
        <p:blipFill>
          <a:blip r:embed="rId3"/>
          <a:srcRect b="15718"/>
          <a:stretch>
            <a:fillRect/>
          </a:stretch>
        </p:blipFill>
        <p:spPr bwMode="auto">
          <a:xfrm>
            <a:off x="2059705" y="1534884"/>
            <a:ext cx="7776030" cy="3894457"/>
          </a:xfrm>
          <a:prstGeom prst="rect">
            <a:avLst/>
          </a:prstGeom>
          <a:noFill/>
          <a:ln w="9525">
            <a:noFill/>
            <a:miter lim="800000"/>
            <a:headEnd/>
            <a:tailEnd/>
          </a:ln>
        </p:spPr>
      </p:pic>
      <p:pic>
        <p:nvPicPr>
          <p:cNvPr id="5" name="object 2"/>
          <p:cNvPicPr/>
          <p:nvPr/>
        </p:nvPicPr>
        <p:blipFill>
          <a:blip r:embed="rId4" cstate="print"/>
          <a:stretch>
            <a:fillRect/>
          </a:stretch>
        </p:blipFill>
        <p:spPr>
          <a:xfrm>
            <a:off x="10530641" y="0"/>
            <a:ext cx="2006600" cy="820420"/>
          </a:xfrm>
          <a:prstGeom prst="rect">
            <a:avLst/>
          </a:prstGeom>
        </p:spPr>
      </p:pic>
    </p:spTree>
    <p:extLst>
      <p:ext uri="{BB962C8B-B14F-4D97-AF65-F5344CB8AC3E}">
        <p14:creationId xmlns:p14="http://schemas.microsoft.com/office/powerpoint/2010/main" val="38342193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111437"/>
            <a:ext cx="10972800" cy="580451"/>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dirty="0">
                <a:latin typeface="Arial" charset="0"/>
              </a:rPr>
              <a:t>Exportar Transacciones </a:t>
            </a: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98</a:t>
            </a:fld>
            <a:endParaRPr lang="en-US"/>
          </a:p>
        </p:txBody>
      </p:sp>
      <p:pic>
        <p:nvPicPr>
          <p:cNvPr id="22531" name="Picture 3"/>
          <p:cNvPicPr>
            <a:picLocks noChangeAspect="1" noChangeArrowheads="1"/>
          </p:cNvPicPr>
          <p:nvPr/>
        </p:nvPicPr>
        <p:blipFill>
          <a:blip r:embed="rId3"/>
          <a:srcRect b="68632"/>
          <a:stretch>
            <a:fillRect/>
          </a:stretch>
        </p:blipFill>
        <p:spPr bwMode="auto">
          <a:xfrm>
            <a:off x="1981200" y="1734207"/>
            <a:ext cx="8229600" cy="1823655"/>
          </a:xfrm>
          <a:prstGeom prst="rect">
            <a:avLst/>
          </a:prstGeom>
          <a:noFill/>
          <a:ln w="9525">
            <a:noFill/>
            <a:miter lim="800000"/>
            <a:headEnd/>
            <a:tailEnd/>
          </a:ln>
        </p:spPr>
      </p:pic>
      <p:sp>
        <p:nvSpPr>
          <p:cNvPr id="7" name="Rectangle 6"/>
          <p:cNvSpPr/>
          <p:nvPr/>
        </p:nvSpPr>
        <p:spPr>
          <a:xfrm>
            <a:off x="1981200" y="2519910"/>
            <a:ext cx="762000" cy="252248"/>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object 2"/>
          <p:cNvPicPr/>
          <p:nvPr/>
        </p:nvPicPr>
        <p:blipFill>
          <a:blip r:embed="rId4"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30412295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609600" y="21285"/>
            <a:ext cx="10972800" cy="580451"/>
          </a:xfrm>
          <a:noFill/>
          <a:ln>
            <a:miter lim="800000"/>
            <a:headEnd/>
            <a:tailEnd/>
          </a:ln>
        </p:spPr>
        <p:txBody>
          <a:bodyPr vert="horz" wrap="square" lIns="0" tIns="45720" rIns="91440" bIns="45720" numCol="1" anchor="t" anchorCtr="0" compatLnSpc="1">
            <a:prstTxWarp prst="textNoShape">
              <a:avLst/>
            </a:prstTxWarp>
          </a:bodyPr>
          <a:lstStyle/>
          <a:p>
            <a:pPr eaLnBrk="1" hangingPunct="1"/>
            <a:r>
              <a:rPr lang="es-CO">
                <a:latin typeface="Arial" charset="0"/>
              </a:rPr>
              <a:t>Importar Transacciones</a:t>
            </a:r>
            <a:endParaRPr lang="es-CO" dirty="0">
              <a:latin typeface="Arial" charset="0"/>
            </a:endParaRPr>
          </a:p>
        </p:txBody>
      </p:sp>
      <p:sp>
        <p:nvSpPr>
          <p:cNvPr id="1331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17F007A-AB83-FD4C-A860-2FEC47A6E61C}" type="slidenum">
              <a:rPr lang="en-US"/>
              <a:pPr/>
              <a:t>99</a:t>
            </a:fld>
            <a:endParaRPr lang="en-US"/>
          </a:p>
        </p:txBody>
      </p:sp>
      <p:pic>
        <p:nvPicPr>
          <p:cNvPr id="23554" name="Picture 2"/>
          <p:cNvPicPr>
            <a:picLocks noChangeAspect="1" noChangeArrowheads="1"/>
          </p:cNvPicPr>
          <p:nvPr/>
        </p:nvPicPr>
        <p:blipFill>
          <a:blip r:embed="rId3"/>
          <a:srcRect b="63213"/>
          <a:stretch>
            <a:fillRect/>
          </a:stretch>
        </p:blipFill>
        <p:spPr bwMode="auto">
          <a:xfrm>
            <a:off x="1879664" y="1831315"/>
            <a:ext cx="8432671" cy="2191516"/>
          </a:xfrm>
          <a:prstGeom prst="rect">
            <a:avLst/>
          </a:prstGeom>
          <a:noFill/>
          <a:ln w="9525">
            <a:noFill/>
            <a:miter lim="800000"/>
            <a:headEnd/>
            <a:tailEnd/>
          </a:ln>
        </p:spPr>
      </p:pic>
      <p:pic>
        <p:nvPicPr>
          <p:cNvPr id="5" name="object 2"/>
          <p:cNvPicPr/>
          <p:nvPr/>
        </p:nvPicPr>
        <p:blipFill>
          <a:blip r:embed="rId4" cstate="print"/>
          <a:stretch>
            <a:fillRect/>
          </a:stretch>
        </p:blipFill>
        <p:spPr>
          <a:xfrm>
            <a:off x="9719272" y="0"/>
            <a:ext cx="2006600" cy="820420"/>
          </a:xfrm>
          <a:prstGeom prst="rect">
            <a:avLst/>
          </a:prstGeom>
        </p:spPr>
      </p:pic>
    </p:spTree>
    <p:extLst>
      <p:ext uri="{BB962C8B-B14F-4D97-AF65-F5344CB8AC3E}">
        <p14:creationId xmlns:p14="http://schemas.microsoft.com/office/powerpoint/2010/main" val="2763797963"/>
      </p:ext>
    </p:extLst>
  </p:cSld>
  <p:clrMapOvr>
    <a:masterClrMapping/>
  </p:clrMapOvr>
</p:sld>
</file>

<file path=ppt/theme/theme1.xml><?xml version="1.0" encoding="utf-8"?>
<a:theme xmlns:a="http://schemas.openxmlformats.org/drawingml/2006/main" name="NetLogisti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tLogistik" id="{1233F136-DFF3-44F5-A3BB-FB5809ED6886}" vid="{BDB27ECA-1E70-42BA-B10E-44FF4CEB9452}"/>
    </a:ext>
  </a:extLst>
</a:theme>
</file>

<file path=ppt/theme/theme10.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NetLogisti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tLogistik" id="{1233F136-DFF3-44F5-A3BB-FB5809ED6886}" vid="{BDB27ECA-1E70-42BA-B10E-44FF4CEB9452}"/>
    </a:ext>
  </a:extLst>
</a:theme>
</file>

<file path=ppt/theme/theme6.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NetLogistik</Template>
  <TotalTime>3657</TotalTime>
  <Words>6775</Words>
  <Application>Microsoft Office PowerPoint</Application>
  <PresentationFormat>Panorámica</PresentationFormat>
  <Paragraphs>744</Paragraphs>
  <Slides>100</Slides>
  <Notes>14</Notes>
  <HiddenSlides>0</HiddenSlides>
  <MMClips>0</MMClips>
  <ScaleCrop>false</ScaleCrop>
  <HeadingPairs>
    <vt:vector size="6" baseType="variant">
      <vt:variant>
        <vt:lpstr>Fuentes usadas</vt:lpstr>
      </vt:variant>
      <vt:variant>
        <vt:i4>10</vt:i4>
      </vt:variant>
      <vt:variant>
        <vt:lpstr>Tema</vt:lpstr>
      </vt:variant>
      <vt:variant>
        <vt:i4>13</vt:i4>
      </vt:variant>
      <vt:variant>
        <vt:lpstr>Títulos de diapositiva</vt:lpstr>
      </vt:variant>
      <vt:variant>
        <vt:i4>100</vt:i4>
      </vt:variant>
    </vt:vector>
  </HeadingPairs>
  <TitlesOfParts>
    <vt:vector size="123" baseType="lpstr">
      <vt:lpstr>Arial</vt:lpstr>
      <vt:lpstr>Arial Black</vt:lpstr>
      <vt:lpstr>Arial Narrow</vt:lpstr>
      <vt:lpstr>Calibri</vt:lpstr>
      <vt:lpstr>Courier New</vt:lpstr>
      <vt:lpstr>Gill Sans</vt:lpstr>
      <vt:lpstr>Helvetica eNeue Light</vt:lpstr>
      <vt:lpstr>Helvetica Neue Light</vt:lpstr>
      <vt:lpstr>Segoe UI Semibold</vt:lpstr>
      <vt:lpstr>Wingdings</vt:lpstr>
      <vt:lpstr>NetLogistik</vt:lpstr>
      <vt:lpstr>1_Office Theme</vt:lpstr>
      <vt:lpstr>4_Office Theme</vt:lpstr>
      <vt:lpstr>3_Office Theme</vt:lpstr>
      <vt:lpstr>1_NetLogistik</vt:lpstr>
      <vt:lpstr>2_Office Theme</vt:lpstr>
      <vt:lpstr>5_Office Theme</vt:lpstr>
      <vt:lpstr>6_Office Theme</vt:lpstr>
      <vt:lpstr>7_Office Theme</vt:lpstr>
      <vt:lpstr>Tema de Office</vt:lpstr>
      <vt:lpstr>8_Office Theme</vt:lpstr>
      <vt:lpstr>9_Office Theme</vt:lpstr>
      <vt:lpstr>10_Office Theme</vt:lpstr>
      <vt:lpstr>Entrenamiento  Integrator</vt:lpstr>
      <vt:lpstr>Reglas de la Sesión</vt:lpstr>
      <vt:lpstr>Agenda</vt:lpstr>
      <vt:lpstr>Agenda</vt:lpstr>
      <vt:lpstr>Ejemplo de Comunicación</vt:lpstr>
      <vt:lpstr>Integrator: Introducción</vt:lpstr>
      <vt:lpstr>Integrator: Introducción </vt:lpstr>
      <vt:lpstr> Framework</vt:lpstr>
      <vt:lpstr>Terminología</vt:lpstr>
      <vt:lpstr>Terminología</vt:lpstr>
      <vt:lpstr>Terminología</vt:lpstr>
      <vt:lpstr>Terminología</vt:lpstr>
      <vt:lpstr>Terminología</vt:lpstr>
      <vt:lpstr>Terminología</vt:lpstr>
      <vt:lpstr>Terminología</vt:lpstr>
      <vt:lpstr>Terminología</vt:lpstr>
      <vt:lpstr>Terminología</vt:lpstr>
      <vt:lpstr>Conceptos</vt:lpstr>
      <vt:lpstr>Conceptos</vt:lpstr>
      <vt:lpstr>Conceptos</vt:lpstr>
      <vt:lpstr> Exploración de GUI</vt:lpstr>
      <vt:lpstr>Exploración de GUI</vt:lpstr>
      <vt:lpstr>Configuración Básica de Integrator</vt:lpstr>
      <vt:lpstr>Configuración Básica de Integrator</vt:lpstr>
      <vt:lpstr>Configuración Básica de Integrator</vt:lpstr>
      <vt:lpstr>Configuración Básica de Integrator</vt:lpstr>
      <vt:lpstr>Configuración Básica de Integrator</vt:lpstr>
      <vt:lpstr>Configuración Básica de Integrator</vt:lpstr>
      <vt:lpstr>Presentación de PowerPoint</vt:lpstr>
      <vt:lpstr>Comunicación Asíncrona</vt:lpstr>
      <vt:lpstr>Comunicación Asíncrona</vt:lpstr>
      <vt:lpstr>Comunicación Síncrona</vt:lpstr>
      <vt:lpstr>Comunicación Síncrona</vt:lpstr>
      <vt:lpstr>Comunicación Síncrona Excepto Envío</vt:lpstr>
      <vt:lpstr>Comunicación Síncrona Excepto Envío</vt:lpstr>
      <vt:lpstr>Métodos de Comunicación</vt:lpstr>
      <vt:lpstr>Métodos de Comunicación de Entradas Populares</vt:lpstr>
      <vt:lpstr>Métodos de Comunicación de Entrada Populares</vt:lpstr>
      <vt:lpstr>Métodos de Comunicación de Entrada Populares</vt:lpstr>
      <vt:lpstr>Métodos de Comunicación de Salida Populares</vt:lpstr>
      <vt:lpstr>Métodos de Comunicación de Salida Populares</vt:lpstr>
      <vt:lpstr>Métodos de Comunicación de Salida Populares</vt:lpstr>
      <vt:lpstr>Métodos de Comunicación de Salida Populares</vt:lpstr>
      <vt:lpstr>Métodos de Comunicación de Salida Populares</vt:lpstr>
      <vt:lpstr>Métodos de Comunicación de Salida Populares</vt:lpstr>
      <vt:lpstr>Eventos de Transacciones de Salida</vt:lpstr>
      <vt:lpstr>Mantenimiento de Eventos.</vt:lpstr>
      <vt:lpstr>Eventos de Salida</vt:lpstr>
      <vt:lpstr>Segmentos de Eventos de Salida</vt:lpstr>
      <vt:lpstr>Segmentos de Eventos de Salida</vt:lpstr>
      <vt:lpstr>Transacciones de IFD de Entrada </vt:lpstr>
      <vt:lpstr>Segmentos de IFD de Entrada y Campos</vt:lpstr>
      <vt:lpstr>Segmentos de Eventos de Salida y Campos</vt:lpstr>
      <vt:lpstr>IFD Resultado/IFD de Salida</vt:lpstr>
      <vt:lpstr>Segmentos IFD de salida / IFD Resultado </vt:lpstr>
      <vt:lpstr>Algoritmos</vt:lpstr>
      <vt:lpstr>Algoritmos</vt:lpstr>
      <vt:lpstr>Algoritmos</vt:lpstr>
      <vt:lpstr>Algoritmos</vt:lpstr>
      <vt:lpstr>Algoritmos</vt:lpstr>
      <vt:lpstr>Reemplazo de Variables de Integrator</vt:lpstr>
      <vt:lpstr>Algoritmos</vt:lpstr>
      <vt:lpstr>Algoritmos</vt:lpstr>
      <vt:lpstr>Algoritmos</vt:lpstr>
      <vt:lpstr>Algoritmos</vt:lpstr>
      <vt:lpstr>Algoritmos</vt:lpstr>
      <vt:lpstr>Algoritmos</vt:lpstr>
      <vt:lpstr>Algoritmos</vt:lpstr>
      <vt:lpstr>Algoritmos</vt:lpstr>
      <vt:lpstr>Tareas</vt:lpstr>
      <vt:lpstr>com.redprairie.seamles.applications.InboundAdapterRunnerMain</vt:lpstr>
      <vt:lpstr>com.redprairie.seamles.applications.TableToEventRunnerMain</vt:lpstr>
      <vt:lpstr>com.redprairie.seamles.sap.IDocServer</vt:lpstr>
      <vt:lpstr>com.redprairie.seamles.applications.DownloadRunnerMain</vt:lpstr>
      <vt:lpstr>com.redprairie.seamles.applications.IFDCreatorRunnerMain</vt:lpstr>
      <vt:lpstr>com.redprairie.seamles.applications.IFDSenderRunnerMain</vt:lpstr>
      <vt:lpstr>Solución de Problemas</vt:lpstr>
      <vt:lpstr>Estado de Eventos</vt:lpstr>
      <vt:lpstr>Secuencia de Datos de evento</vt:lpstr>
      <vt:lpstr>Vista de Errores</vt:lpstr>
      <vt:lpstr>Consulta de Descarga</vt:lpstr>
      <vt:lpstr>Visor de Registro de Mensajes</vt:lpstr>
      <vt:lpstr>Instalación de supervisión de red</vt:lpstr>
      <vt:lpstr>Consola MOCA </vt:lpstr>
      <vt:lpstr>Purge</vt:lpstr>
      <vt:lpstr>Purge</vt:lpstr>
      <vt:lpstr>Registrar Evento/ Log Event -&gt; Ejecutar interfaz de manera manual</vt:lpstr>
      <vt:lpstr>Event Data Sequence</vt:lpstr>
      <vt:lpstr>Procesamiento de Eventos</vt:lpstr>
      <vt:lpstr>Consulta de Eventos</vt:lpstr>
      <vt:lpstr>Procesamiento de IFD de Entrada</vt:lpstr>
      <vt:lpstr>Vista de Descarga</vt:lpstr>
      <vt:lpstr>Estados de Descarga En proceso</vt:lpstr>
      <vt:lpstr>Estados de Descarga Completos</vt:lpstr>
      <vt:lpstr>Ejercicio –  Transacciones de Entrada</vt:lpstr>
      <vt:lpstr>Ejercicio –   Transacción de Salida </vt:lpstr>
      <vt:lpstr>Exportar Transacciones /Descarga de Transacciones</vt:lpstr>
      <vt:lpstr>Exportar Transacciones </vt:lpstr>
      <vt:lpstr>Importar Transacciones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Belkys Ortiz Villamizar</dc:creator>
  <cp:lastModifiedBy>Daniel Yesid Murillo Morales</cp:lastModifiedBy>
  <cp:revision>185</cp:revision>
  <dcterms:created xsi:type="dcterms:W3CDTF">2014-05-31T23:15:22Z</dcterms:created>
  <dcterms:modified xsi:type="dcterms:W3CDTF">2022-08-02T15:28:25Z</dcterms:modified>
</cp:coreProperties>
</file>