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6.xml" ContentType="application/vnd.openxmlformats-officedocument.theme+xml"/>
  <Override PartName="/ppt/slideLayouts/slideLayout18.xml" ContentType="application/vnd.openxmlformats-officedocument.presentationml.slideLayout+xml"/>
  <Override PartName="/ppt/theme/theme7.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8.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9.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10.xml" ContentType="application/vnd.openxmlformats-officedocument.theme+xml"/>
  <Override PartName="/ppt/slideLayouts/slideLayout32.xml" ContentType="application/vnd.openxmlformats-officedocument.presentationml.slideLayout+xml"/>
  <Override PartName="/ppt/theme/theme11.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1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1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14.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15.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67" r:id="rId3"/>
    <p:sldMasterId id="2147483671" r:id="rId4"/>
    <p:sldMasterId id="2147483673" r:id="rId5"/>
    <p:sldMasterId id="2147483680" r:id="rId6"/>
    <p:sldMasterId id="2147483684" r:id="rId7"/>
    <p:sldMasterId id="2147483691" r:id="rId8"/>
    <p:sldMasterId id="2147483699" r:id="rId9"/>
    <p:sldMasterId id="2147483702" r:id="rId10"/>
    <p:sldMasterId id="2147483707" r:id="rId11"/>
    <p:sldMasterId id="2147483709" r:id="rId12"/>
    <p:sldMasterId id="2147483723" r:id="rId13"/>
    <p:sldMasterId id="2147483738" r:id="rId14"/>
    <p:sldMasterId id="2147483751" r:id="rId15"/>
    <p:sldMasterId id="2147483800" r:id="rId16"/>
  </p:sldMasterIdLst>
  <p:notesMasterIdLst>
    <p:notesMasterId r:id="rId94"/>
  </p:notesMasterIdLst>
  <p:handoutMasterIdLst>
    <p:handoutMasterId r:id="rId95"/>
  </p:handoutMasterIdLst>
  <p:sldIdLst>
    <p:sldId id="543" r:id="rId17"/>
    <p:sldId id="374" r:id="rId18"/>
    <p:sldId id="373" r:id="rId19"/>
    <p:sldId id="544" r:id="rId20"/>
    <p:sldId id="425" r:id="rId21"/>
    <p:sldId id="428" r:id="rId22"/>
    <p:sldId id="432" r:id="rId23"/>
    <p:sldId id="546" r:id="rId24"/>
    <p:sldId id="435" r:id="rId25"/>
    <p:sldId id="436" r:id="rId26"/>
    <p:sldId id="437" r:id="rId27"/>
    <p:sldId id="545" r:id="rId28"/>
    <p:sldId id="548" r:id="rId29"/>
    <p:sldId id="532" r:id="rId30"/>
    <p:sldId id="444" r:id="rId31"/>
    <p:sldId id="447" r:id="rId32"/>
    <p:sldId id="549" r:id="rId33"/>
    <p:sldId id="450" r:id="rId34"/>
    <p:sldId id="451" r:id="rId35"/>
    <p:sldId id="454" r:id="rId36"/>
    <p:sldId id="455" r:id="rId37"/>
    <p:sldId id="456" r:id="rId38"/>
    <p:sldId id="536" r:id="rId39"/>
    <p:sldId id="457" r:id="rId40"/>
    <p:sldId id="459" r:id="rId41"/>
    <p:sldId id="460" r:id="rId42"/>
    <p:sldId id="462" r:id="rId43"/>
    <p:sldId id="466" r:id="rId44"/>
    <p:sldId id="554" r:id="rId45"/>
    <p:sldId id="555" r:id="rId46"/>
    <p:sldId id="556" r:id="rId47"/>
    <p:sldId id="557" r:id="rId48"/>
    <p:sldId id="558" r:id="rId49"/>
    <p:sldId id="471" r:id="rId50"/>
    <p:sldId id="559" r:id="rId51"/>
    <p:sldId id="560" r:id="rId52"/>
    <p:sldId id="561" r:id="rId53"/>
    <p:sldId id="562" r:id="rId54"/>
    <p:sldId id="477" r:id="rId55"/>
    <p:sldId id="564" r:id="rId56"/>
    <p:sldId id="566" r:id="rId57"/>
    <p:sldId id="567" r:id="rId58"/>
    <p:sldId id="568" r:id="rId59"/>
    <p:sldId id="569" r:id="rId60"/>
    <p:sldId id="570" r:id="rId61"/>
    <p:sldId id="574" r:id="rId62"/>
    <p:sldId id="581" r:id="rId63"/>
    <p:sldId id="588" r:id="rId64"/>
    <p:sldId id="571" r:id="rId65"/>
    <p:sldId id="572" r:id="rId66"/>
    <p:sldId id="573" r:id="rId67"/>
    <p:sldId id="575" r:id="rId68"/>
    <p:sldId id="576" r:id="rId69"/>
    <p:sldId id="577" r:id="rId70"/>
    <p:sldId id="578" r:id="rId71"/>
    <p:sldId id="579" r:id="rId72"/>
    <p:sldId id="580" r:id="rId73"/>
    <p:sldId id="582" r:id="rId74"/>
    <p:sldId id="586" r:id="rId75"/>
    <p:sldId id="583" r:id="rId76"/>
    <p:sldId id="584" r:id="rId77"/>
    <p:sldId id="585" r:id="rId78"/>
    <p:sldId id="587" r:id="rId79"/>
    <p:sldId id="589" r:id="rId80"/>
    <p:sldId id="590" r:id="rId81"/>
    <p:sldId id="591" r:id="rId82"/>
    <p:sldId id="592" r:id="rId83"/>
    <p:sldId id="593" r:id="rId84"/>
    <p:sldId id="551" r:id="rId85"/>
    <p:sldId id="594" r:id="rId86"/>
    <p:sldId id="595" r:id="rId87"/>
    <p:sldId id="596" r:id="rId88"/>
    <p:sldId id="597" r:id="rId89"/>
    <p:sldId id="598" r:id="rId90"/>
    <p:sldId id="552" r:id="rId91"/>
    <p:sldId id="535" r:id="rId92"/>
    <p:sldId id="547" r:id="rId9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0.xml"/><Relationship Id="rId21" Type="http://schemas.openxmlformats.org/officeDocument/2006/relationships/slide" Target="slides/slide5.xml"/><Relationship Id="rId42" Type="http://schemas.openxmlformats.org/officeDocument/2006/relationships/slide" Target="slides/slide26.xml"/><Relationship Id="rId47" Type="http://schemas.openxmlformats.org/officeDocument/2006/relationships/slide" Target="slides/slide31.xml"/><Relationship Id="rId63" Type="http://schemas.openxmlformats.org/officeDocument/2006/relationships/slide" Target="slides/slide47.xml"/><Relationship Id="rId68" Type="http://schemas.openxmlformats.org/officeDocument/2006/relationships/slide" Target="slides/slide52.xml"/><Relationship Id="rId84" Type="http://schemas.openxmlformats.org/officeDocument/2006/relationships/slide" Target="slides/slide68.xml"/><Relationship Id="rId89" Type="http://schemas.openxmlformats.org/officeDocument/2006/relationships/slide" Target="slides/slide73.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 Target="slides/slide16.xml"/><Relationship Id="rId37" Type="http://schemas.openxmlformats.org/officeDocument/2006/relationships/slide" Target="slides/slide21.xml"/><Relationship Id="rId53" Type="http://schemas.openxmlformats.org/officeDocument/2006/relationships/slide" Target="slides/slide37.xml"/><Relationship Id="rId58" Type="http://schemas.openxmlformats.org/officeDocument/2006/relationships/slide" Target="slides/slide42.xml"/><Relationship Id="rId74" Type="http://schemas.openxmlformats.org/officeDocument/2006/relationships/slide" Target="slides/slide58.xml"/><Relationship Id="rId79" Type="http://schemas.openxmlformats.org/officeDocument/2006/relationships/slide" Target="slides/slide63.xml"/><Relationship Id="rId5" Type="http://schemas.openxmlformats.org/officeDocument/2006/relationships/slideMaster" Target="slideMasters/slideMaster5.xml"/><Relationship Id="rId90" Type="http://schemas.openxmlformats.org/officeDocument/2006/relationships/slide" Target="slides/slide74.xml"/><Relationship Id="rId95" Type="http://schemas.openxmlformats.org/officeDocument/2006/relationships/handoutMaster" Target="handoutMasters/handoutMaster1.xml"/><Relationship Id="rId22" Type="http://schemas.openxmlformats.org/officeDocument/2006/relationships/slide" Target="slides/slide6.xml"/><Relationship Id="rId27" Type="http://schemas.openxmlformats.org/officeDocument/2006/relationships/slide" Target="slides/slide11.xml"/><Relationship Id="rId43" Type="http://schemas.openxmlformats.org/officeDocument/2006/relationships/slide" Target="slides/slide27.xml"/><Relationship Id="rId48" Type="http://schemas.openxmlformats.org/officeDocument/2006/relationships/slide" Target="slides/slide32.xml"/><Relationship Id="rId64" Type="http://schemas.openxmlformats.org/officeDocument/2006/relationships/slide" Target="slides/slide48.xml"/><Relationship Id="rId69" Type="http://schemas.openxmlformats.org/officeDocument/2006/relationships/slide" Target="slides/slide53.xml"/><Relationship Id="rId80" Type="http://schemas.openxmlformats.org/officeDocument/2006/relationships/slide" Target="slides/slide64.xml"/><Relationship Id="rId85"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slide" Target="slides/slide43.xml"/><Relationship Id="rId67" Type="http://schemas.openxmlformats.org/officeDocument/2006/relationships/slide" Target="slides/slide51.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slide" Target="slides/slide46.xml"/><Relationship Id="rId70" Type="http://schemas.openxmlformats.org/officeDocument/2006/relationships/slide" Target="slides/slide54.xml"/><Relationship Id="rId75" Type="http://schemas.openxmlformats.org/officeDocument/2006/relationships/slide" Target="slides/slide59.xml"/><Relationship Id="rId83" Type="http://schemas.openxmlformats.org/officeDocument/2006/relationships/slide" Target="slides/slide67.xml"/><Relationship Id="rId88" Type="http://schemas.openxmlformats.org/officeDocument/2006/relationships/slide" Target="slides/slide72.xml"/><Relationship Id="rId91" Type="http://schemas.openxmlformats.org/officeDocument/2006/relationships/slide" Target="slides/slide75.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slide" Target="slides/slide41.xml"/><Relationship Id="rId10" Type="http://schemas.openxmlformats.org/officeDocument/2006/relationships/slideMaster" Target="slideMasters/slideMaster10.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slide" Target="slides/slide44.xml"/><Relationship Id="rId65" Type="http://schemas.openxmlformats.org/officeDocument/2006/relationships/slide" Target="slides/slide49.xml"/><Relationship Id="rId73" Type="http://schemas.openxmlformats.org/officeDocument/2006/relationships/slide" Target="slides/slide57.xml"/><Relationship Id="rId78" Type="http://schemas.openxmlformats.org/officeDocument/2006/relationships/slide" Target="slides/slide62.xml"/><Relationship Id="rId81" Type="http://schemas.openxmlformats.org/officeDocument/2006/relationships/slide" Target="slides/slide65.xml"/><Relationship Id="rId86" Type="http://schemas.openxmlformats.org/officeDocument/2006/relationships/slide" Target="slides/slide70.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2.xml"/><Relationship Id="rId39" Type="http://schemas.openxmlformats.org/officeDocument/2006/relationships/slide" Target="slides/slide23.xml"/><Relationship Id="rId34" Type="http://schemas.openxmlformats.org/officeDocument/2006/relationships/slide" Target="slides/slide18.xml"/><Relationship Id="rId50" Type="http://schemas.openxmlformats.org/officeDocument/2006/relationships/slide" Target="slides/slide34.xml"/><Relationship Id="rId55" Type="http://schemas.openxmlformats.org/officeDocument/2006/relationships/slide" Target="slides/slide39.xml"/><Relationship Id="rId76" Type="http://schemas.openxmlformats.org/officeDocument/2006/relationships/slide" Target="slides/slide60.xml"/><Relationship Id="rId97"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55.xml"/><Relationship Id="rId92" Type="http://schemas.openxmlformats.org/officeDocument/2006/relationships/slide" Target="slides/slide76.xml"/><Relationship Id="rId2" Type="http://schemas.openxmlformats.org/officeDocument/2006/relationships/slideMaster" Target="slideMasters/slideMaster2.xml"/><Relationship Id="rId29" Type="http://schemas.openxmlformats.org/officeDocument/2006/relationships/slide" Target="slides/slide13.xml"/><Relationship Id="rId24" Type="http://schemas.openxmlformats.org/officeDocument/2006/relationships/slide" Target="slides/slide8.xml"/><Relationship Id="rId40" Type="http://schemas.openxmlformats.org/officeDocument/2006/relationships/slide" Target="slides/slide24.xml"/><Relationship Id="rId45" Type="http://schemas.openxmlformats.org/officeDocument/2006/relationships/slide" Target="slides/slide29.xml"/><Relationship Id="rId66" Type="http://schemas.openxmlformats.org/officeDocument/2006/relationships/slide" Target="slides/slide50.xml"/><Relationship Id="rId87" Type="http://schemas.openxmlformats.org/officeDocument/2006/relationships/slide" Target="slides/slide71.xml"/><Relationship Id="rId61" Type="http://schemas.openxmlformats.org/officeDocument/2006/relationships/slide" Target="slides/slide45.xml"/><Relationship Id="rId82" Type="http://schemas.openxmlformats.org/officeDocument/2006/relationships/slide" Target="slides/slide66.xml"/><Relationship Id="rId19" Type="http://schemas.openxmlformats.org/officeDocument/2006/relationships/slide" Target="slides/slide3.xml"/><Relationship Id="rId14" Type="http://schemas.openxmlformats.org/officeDocument/2006/relationships/slideMaster" Target="slideMasters/slideMaster14.xml"/><Relationship Id="rId30" Type="http://schemas.openxmlformats.org/officeDocument/2006/relationships/slide" Target="slides/slide14.xml"/><Relationship Id="rId35" Type="http://schemas.openxmlformats.org/officeDocument/2006/relationships/slide" Target="slides/slide19.xml"/><Relationship Id="rId56" Type="http://schemas.openxmlformats.org/officeDocument/2006/relationships/slide" Target="slides/slide40.xml"/><Relationship Id="rId77" Type="http://schemas.openxmlformats.org/officeDocument/2006/relationships/slide" Target="slides/slide61.xml"/><Relationship Id="rId100" Type="http://schemas.microsoft.com/office/2016/11/relationships/changesInfo" Target="changesInfos/changesInfo1.xml"/><Relationship Id="rId8" Type="http://schemas.openxmlformats.org/officeDocument/2006/relationships/slideMaster" Target="slideMasters/slideMaster8.xml"/><Relationship Id="rId51" Type="http://schemas.openxmlformats.org/officeDocument/2006/relationships/slide" Target="slides/slide35.xml"/><Relationship Id="rId72" Type="http://schemas.openxmlformats.org/officeDocument/2006/relationships/slide" Target="slides/slide56.xml"/><Relationship Id="rId93" Type="http://schemas.openxmlformats.org/officeDocument/2006/relationships/slide" Target="slides/slide77.xml"/><Relationship Id="rId9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s Felipe Giraldo Bustos" userId="S::andres.giraldo@netlogistik.com::2cd28eda-5ac5-41af-97ed-682d97e115ba" providerId="AD" clId="Web-{BFB9ACE5-5113-43A5-957C-F380511EDD11}"/>
    <pc:docChg chg="modSld">
      <pc:chgData name="Andres Felipe Giraldo Bustos" userId="S::andres.giraldo@netlogistik.com::2cd28eda-5ac5-41af-97ed-682d97e115ba" providerId="AD" clId="Web-{BFB9ACE5-5113-43A5-957C-F380511EDD11}" dt="2022-07-18T16:06:53.653" v="3"/>
      <pc:docMkLst>
        <pc:docMk/>
      </pc:docMkLst>
      <pc:sldChg chg="modSp">
        <pc:chgData name="Andres Felipe Giraldo Bustos" userId="S::andres.giraldo@netlogistik.com::2cd28eda-5ac5-41af-97ed-682d97e115ba" providerId="AD" clId="Web-{BFB9ACE5-5113-43A5-957C-F380511EDD11}" dt="2022-07-18T16:06:53.653" v="3"/>
        <pc:sldMkLst>
          <pc:docMk/>
          <pc:sldMk cId="2845570019" sldId="545"/>
        </pc:sldMkLst>
        <pc:graphicFrameChg chg="mod modGraphic">
          <ac:chgData name="Andres Felipe Giraldo Bustos" userId="S::andres.giraldo@netlogistik.com::2cd28eda-5ac5-41af-97ed-682d97e115ba" providerId="AD" clId="Web-{BFB9ACE5-5113-43A5-957C-F380511EDD11}" dt="2022-07-18T16:06:53.653" v="3"/>
          <ac:graphicFrameMkLst>
            <pc:docMk/>
            <pc:sldMk cId="2845570019" sldId="545"/>
            <ac:graphicFrameMk id="5" creationId="{00000000-0000-0000-0000-000000000000}"/>
          </ac:graphicFrameMkLst>
        </pc:graphicFrameChg>
      </pc:sldChg>
    </pc:docChg>
  </pc:docChgLst>
  <pc:docChgLst>
    <pc:chgData name="Miguel Angel Rodriguez Siachoque" userId="S::angel.rodriguez@netlogistik.com::9cdd287e-4af5-4040-b83f-50a8935f76fa" providerId="AD" clId="Web-{F327FF3C-2BEF-4E9A-8046-F2D7F8D26ED6}"/>
    <pc:docChg chg="modSld">
      <pc:chgData name="Miguel Angel Rodriguez Siachoque" userId="S::angel.rodriguez@netlogistik.com::9cdd287e-4af5-4040-b83f-50a8935f76fa" providerId="AD" clId="Web-{F327FF3C-2BEF-4E9A-8046-F2D7F8D26ED6}" dt="2022-02-17T18:15:32.129" v="1" actId="1076"/>
      <pc:docMkLst>
        <pc:docMk/>
      </pc:docMkLst>
      <pc:sldChg chg="modSp">
        <pc:chgData name="Miguel Angel Rodriguez Siachoque" userId="S::angel.rodriguez@netlogistik.com::9cdd287e-4af5-4040-b83f-50a8935f76fa" providerId="AD" clId="Web-{F327FF3C-2BEF-4E9A-8046-F2D7F8D26ED6}" dt="2022-02-17T18:15:32.129" v="1" actId="1076"/>
        <pc:sldMkLst>
          <pc:docMk/>
          <pc:sldMk cId="2240288999" sldId="575"/>
        </pc:sldMkLst>
        <pc:spChg chg="mod">
          <ac:chgData name="Miguel Angel Rodriguez Siachoque" userId="S::angel.rodriguez@netlogistik.com::9cdd287e-4af5-4040-b83f-50a8935f76fa" providerId="AD" clId="Web-{F327FF3C-2BEF-4E9A-8046-F2D7F8D26ED6}" dt="2022-02-17T18:15:32.129" v="1" actId="1076"/>
          <ac:spMkLst>
            <pc:docMk/>
            <pc:sldMk cId="2240288999" sldId="575"/>
            <ac:spMk id="6" creationId="{00000000-0000-0000-0000-000000000000}"/>
          </ac:spMkLst>
        </pc:spChg>
      </pc:sldChg>
    </pc:docChg>
  </pc:docChgLst>
  <pc:docChgLst>
    <pc:chgData name="Miguel Angel Pinilla Gil" userId="S::miguel.pinilla@netlogistik.com::0b3aeeab-59d8-4430-9bc8-81dbe8c3b39a" providerId="AD" clId="Web-{5C88E415-BF4B-4299-8A6C-AC762A6629CA}"/>
    <pc:docChg chg="modSld">
      <pc:chgData name="Miguel Angel Pinilla Gil" userId="S::miguel.pinilla@netlogistik.com::0b3aeeab-59d8-4430-9bc8-81dbe8c3b39a" providerId="AD" clId="Web-{5C88E415-BF4B-4299-8A6C-AC762A6629CA}" dt="2022-07-18T20:00:24.913" v="4"/>
      <pc:docMkLst>
        <pc:docMk/>
      </pc:docMkLst>
      <pc:sldChg chg="addSp delSp modSp">
        <pc:chgData name="Miguel Angel Pinilla Gil" userId="S::miguel.pinilla@netlogistik.com::0b3aeeab-59d8-4430-9bc8-81dbe8c3b39a" providerId="AD" clId="Web-{5C88E415-BF4B-4299-8A6C-AC762A6629CA}" dt="2022-07-18T17:08:00.221" v="3"/>
        <pc:sldMkLst>
          <pc:docMk/>
          <pc:sldMk cId="626976141" sldId="574"/>
        </pc:sldMkLst>
        <pc:spChg chg="add del mod">
          <ac:chgData name="Miguel Angel Pinilla Gil" userId="S::miguel.pinilla@netlogistik.com::0b3aeeab-59d8-4430-9bc8-81dbe8c3b39a" providerId="AD" clId="Web-{5C88E415-BF4B-4299-8A6C-AC762A6629CA}" dt="2022-07-18T17:08:00.221" v="3"/>
          <ac:spMkLst>
            <pc:docMk/>
            <pc:sldMk cId="626976141" sldId="574"/>
            <ac:spMk id="2" creationId="{B867A19A-261F-A382-6279-C77F0385CC49}"/>
          </ac:spMkLst>
        </pc:spChg>
      </pc:sldChg>
      <pc:sldChg chg="addSp">
        <pc:chgData name="Miguel Angel Pinilla Gil" userId="S::miguel.pinilla@netlogistik.com::0b3aeeab-59d8-4430-9bc8-81dbe8c3b39a" providerId="AD" clId="Web-{5C88E415-BF4B-4299-8A6C-AC762A6629CA}" dt="2022-07-18T20:00:24.913" v="4"/>
        <pc:sldMkLst>
          <pc:docMk/>
          <pc:sldMk cId="3717834077" sldId="588"/>
        </pc:sldMkLst>
        <pc:spChg chg="add">
          <ac:chgData name="Miguel Angel Pinilla Gil" userId="S::miguel.pinilla@netlogistik.com::0b3aeeab-59d8-4430-9bc8-81dbe8c3b39a" providerId="AD" clId="Web-{5C88E415-BF4B-4299-8A6C-AC762A6629CA}" dt="2022-07-18T20:00:24.913" v="4"/>
          <ac:spMkLst>
            <pc:docMk/>
            <pc:sldMk cId="3717834077" sldId="588"/>
            <ac:spMk id="2" creationId="{EB34D1AF-84F1-8A3B-0609-4D29B39FAE05}"/>
          </ac:spMkLst>
        </pc:spChg>
      </pc:sldChg>
    </pc:docChg>
  </pc:docChgLst>
  <pc:docChgLst>
    <pc:chgData name="Juan Sebastian Barragan Vigoya" userId="S::juan.barragan@netlogistik.com::6bb02a44-0341-4392-8cdd-ffb0277b8871" providerId="AD" clId="Web-{95161851-CAD2-4C2F-A9DC-E70574560695}"/>
    <pc:docChg chg="addSld delSld">
      <pc:chgData name="Juan Sebastian Barragan Vigoya" userId="S::juan.barragan@netlogistik.com::6bb02a44-0341-4392-8cdd-ffb0277b8871" providerId="AD" clId="Web-{95161851-CAD2-4C2F-A9DC-E70574560695}" dt="2022-07-18T16:24:54.455" v="1"/>
      <pc:docMkLst>
        <pc:docMk/>
      </pc:docMkLst>
      <pc:sldChg chg="new del">
        <pc:chgData name="Juan Sebastian Barragan Vigoya" userId="S::juan.barragan@netlogistik.com::6bb02a44-0341-4392-8cdd-ffb0277b8871" providerId="AD" clId="Web-{95161851-CAD2-4C2F-A9DC-E70574560695}" dt="2022-07-18T16:24:54.455" v="1"/>
        <pc:sldMkLst>
          <pc:docMk/>
          <pc:sldMk cId="3956995530" sldId="599"/>
        </pc:sldMkLst>
      </pc:sldChg>
    </pc:docChg>
  </pc:docChgLst>
  <pc:docChgLst>
    <pc:chgData name="Daniel Yesid Murillo Morales" userId="9b507315-6489-48cf-b3c4-56750ee99dc4" providerId="ADAL" clId="{67B0BBE7-5DA4-498F-8537-EE9D1F08408D}"/>
    <pc:docChg chg="custSel modSld">
      <pc:chgData name="Daniel Yesid Murillo Morales" userId="9b507315-6489-48cf-b3c4-56750ee99dc4" providerId="ADAL" clId="{67B0BBE7-5DA4-498F-8537-EE9D1F08408D}" dt="2022-07-22T20:59:46.184" v="60" actId="20577"/>
      <pc:docMkLst>
        <pc:docMk/>
      </pc:docMkLst>
      <pc:sldChg chg="modSp mod">
        <pc:chgData name="Daniel Yesid Murillo Morales" userId="9b507315-6489-48cf-b3c4-56750ee99dc4" providerId="ADAL" clId="{67B0BBE7-5DA4-498F-8537-EE9D1F08408D}" dt="2022-07-22T20:59:46.184" v="60" actId="20577"/>
        <pc:sldMkLst>
          <pc:docMk/>
          <pc:sldMk cId="3384440348" sldId="451"/>
        </pc:sldMkLst>
        <pc:spChg chg="mod">
          <ac:chgData name="Daniel Yesid Murillo Morales" userId="9b507315-6489-48cf-b3c4-56750ee99dc4" providerId="ADAL" clId="{67B0BBE7-5DA4-498F-8537-EE9D1F08408D}" dt="2022-07-22T20:59:46.184" v="60" actId="20577"/>
          <ac:spMkLst>
            <pc:docMk/>
            <pc:sldMk cId="3384440348" sldId="451"/>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E9F46B-9514-43D4-A99B-882AAFF9577A}" type="datetimeFigureOut">
              <a:rPr lang="es-CO" smtClean="0"/>
              <a:t>22/07/2022</a:t>
            </a:fld>
            <a:endParaRPr lang="es-C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BE841A-8E3F-4404-9DF2-A0D674D1822F}" type="slidenum">
              <a:rPr lang="es-CO" smtClean="0"/>
              <a:t>‹Nº›</a:t>
            </a:fld>
            <a:endParaRPr lang="es-CO"/>
          </a:p>
        </p:txBody>
      </p:sp>
    </p:spTree>
    <p:extLst>
      <p:ext uri="{BB962C8B-B14F-4D97-AF65-F5344CB8AC3E}">
        <p14:creationId xmlns:p14="http://schemas.microsoft.com/office/powerpoint/2010/main" val="47684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404A1-3535-4C8F-A709-F6CB095E3264}" type="datetimeFigureOut">
              <a:rPr lang="es-CO" smtClean="0"/>
              <a:t>22/07/2022</a:t>
            </a:fld>
            <a:endParaRPr lang="es-C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B3E83-5E55-4C41-9A60-0DE6BDFB1096}" type="slidenum">
              <a:rPr lang="es-CO" smtClean="0"/>
              <a:t>‹Nº›</a:t>
            </a:fld>
            <a:endParaRPr lang="es-CO"/>
          </a:p>
        </p:txBody>
      </p:sp>
    </p:spTree>
    <p:extLst>
      <p:ext uri="{BB962C8B-B14F-4D97-AF65-F5344CB8AC3E}">
        <p14:creationId xmlns:p14="http://schemas.microsoft.com/office/powerpoint/2010/main" val="1358215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E70B3E83-5E55-4C41-9A60-0DE6BDFB1096}" type="slidenum">
              <a:rPr lang="es-CO" smtClean="0"/>
              <a:t>1</a:t>
            </a:fld>
            <a:endParaRPr lang="es-CO"/>
          </a:p>
        </p:txBody>
      </p:sp>
    </p:spTree>
    <p:extLst>
      <p:ext uri="{BB962C8B-B14F-4D97-AF65-F5344CB8AC3E}">
        <p14:creationId xmlns:p14="http://schemas.microsoft.com/office/powerpoint/2010/main" val="1407770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r>
              <a:rPr lang="es-MX"/>
              <a:t>Un cliente MOCA, que puede ser una interfaz Web, un cliente JDA, un dispositivo RF o cualquier otra aplicación MOCA habilitada que desee iniciar una solicitud de servicios</a:t>
            </a:r>
          </a:p>
          <a:p>
            <a:pPr eaLnBrk="1" hangingPunct="1"/>
            <a:r>
              <a:rPr lang="es-MX"/>
              <a:t>El servidor MOCA es el punto de inicio de toda actividad  MOCA. Es una aplicación Java </a:t>
            </a:r>
            <a:r>
              <a:rPr lang="es-MX" err="1"/>
              <a:t>standalone</a:t>
            </a:r>
            <a:r>
              <a:rPr lang="es-MX"/>
              <a:t>; que escucha las peticiones HTTP entrantes, interpreta la solicitud como un comando MOCA, ejecuta el comando y luego retorna el resultado al cliente.</a:t>
            </a:r>
          </a:p>
          <a:p>
            <a:pPr eaLnBrk="1" hangingPunct="1"/>
            <a:r>
              <a:rPr lang="es-MX"/>
              <a:t>Hilos de trabajo, el servidor MOCA ejecuta los componentes mediante la creación de  nuevos hilos para el manejo de las solicitudes. Una vez una solicitud ha sido completada el hilo es cerrado.</a:t>
            </a:r>
          </a:p>
          <a:p>
            <a:pPr eaLnBrk="1" hangingPunct="1"/>
            <a:r>
              <a:rPr lang="es-MX"/>
              <a:t>Para la creación de nuevos hilos son requeridos pocos recursos, todos los hilos de trabajo comparte la conexión a la base de datos.</a:t>
            </a:r>
          </a:p>
          <a:p>
            <a:endParaRPr lang="es-CO"/>
          </a:p>
        </p:txBody>
      </p:sp>
      <p:sp>
        <p:nvSpPr>
          <p:cNvPr id="4" name="Marcador de número de diapositiva 3"/>
          <p:cNvSpPr>
            <a:spLocks noGrp="1"/>
          </p:cNvSpPr>
          <p:nvPr>
            <p:ph type="sldNum" sz="quarter" idx="10"/>
          </p:nvPr>
        </p:nvSpPr>
        <p:spPr/>
        <p:txBody>
          <a:bodyPr/>
          <a:lstStyle/>
          <a:p>
            <a:fld id="{E70B3E83-5E55-4C41-9A60-0DE6BDFB1096}" type="slidenum">
              <a:rPr lang="es-CO" smtClean="0"/>
              <a:t>14</a:t>
            </a:fld>
            <a:endParaRPr lang="es-CO"/>
          </a:p>
        </p:txBody>
      </p:sp>
    </p:spTree>
    <p:extLst>
      <p:ext uri="{BB962C8B-B14F-4D97-AF65-F5344CB8AC3E}">
        <p14:creationId xmlns:p14="http://schemas.microsoft.com/office/powerpoint/2010/main" val="1917867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55F7D48D-169C-4463-9C11-23AF1811549B}" type="slidenum">
              <a:rPr lang="en-US" sz="1200" baseline="0"/>
              <a:pPr/>
              <a:t>15</a:t>
            </a:fld>
            <a:endParaRPr lang="en-US" sz="1200" baseline="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4049333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E83A6D9D-B72A-43BA-A8A6-F6CACF578879}" type="slidenum">
              <a:rPr lang="en-US" sz="1200" baseline="0"/>
              <a:pPr/>
              <a:t>16</a:t>
            </a:fld>
            <a:endParaRPr lang="en-US" sz="1200" baseline="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2085284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CF5FCEC2-BC3A-409A-B568-DE397204A384}" type="slidenum">
              <a:rPr lang="en-US" sz="1200" baseline="0"/>
              <a:pPr/>
              <a:t>18</a:t>
            </a:fld>
            <a:endParaRPr lang="en-US" sz="1200" baseline="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1252442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B9108D41-3392-47D7-9A6F-3D225B6E4647}" type="slidenum">
              <a:rPr lang="en-US" sz="1200" baseline="0"/>
              <a:pPr/>
              <a:t>19</a:t>
            </a:fld>
            <a:endParaRPr lang="en-US" sz="1200" baseline="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MX"/>
              <a:t>En términos de MOCA, todos los componentes de servicio son conocidos por un nombre de componente</a:t>
            </a:r>
            <a:r>
              <a:rPr lang="en-US"/>
              <a:t>. </a:t>
            </a:r>
          </a:p>
          <a:p>
            <a:pPr eaLnBrk="1" hangingPunct="1"/>
            <a:r>
              <a:rPr lang="es-MX"/>
              <a:t>El nombre del componente define una acción o instrucción bajo la cual el servidor actúa.</a:t>
            </a:r>
          </a:p>
          <a:p>
            <a:r>
              <a:rPr lang="es-MX" sz="2200"/>
              <a:t>El nombre del componente es definido por una combinación de verbos/sustantivos.</a:t>
            </a:r>
            <a:endParaRPr lang="en-US" sz="2200"/>
          </a:p>
          <a:p>
            <a:pPr lvl="1"/>
            <a:r>
              <a:rPr lang="es-MX"/>
              <a:t>El verbo define la acción; el sustantivo define el objetivo de la acción y puede incluir sintaxis gramática </a:t>
            </a:r>
            <a:r>
              <a:rPr lang="en-US"/>
              <a:t>(an, a, for, the, etc...). </a:t>
            </a:r>
          </a:p>
          <a:p>
            <a:pPr lvl="1"/>
            <a:r>
              <a:rPr lang="es-MX"/>
              <a:t>El verbo es una palabra sencilla, y el sustantivo puede ser múltiple.</a:t>
            </a:r>
          </a:p>
          <a:p>
            <a:r>
              <a:rPr lang="es-MX"/>
              <a:t>El verbo y los sustantivos están hechos para una clasificación de comandos más sencilla</a:t>
            </a:r>
            <a:r>
              <a:rPr lang="es-CO"/>
              <a:t> (p. e. comandos  "</a:t>
            </a:r>
            <a:r>
              <a:rPr lang="es-CO" err="1"/>
              <a:t>list</a:t>
            </a:r>
            <a:r>
              <a:rPr lang="es-CO"/>
              <a:t>" vs. comandos  "</a:t>
            </a:r>
            <a:r>
              <a:rPr lang="es-CO" err="1"/>
              <a:t>change</a:t>
            </a:r>
            <a:r>
              <a:rPr lang="es-CO"/>
              <a:t>" vs. comandos "</a:t>
            </a:r>
            <a:r>
              <a:rPr lang="es-CO" err="1"/>
              <a:t>move</a:t>
            </a:r>
            <a:r>
              <a:rPr lang="es-CO"/>
              <a:t>").</a:t>
            </a:r>
          </a:p>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4257511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B470A8B6-3C07-459E-B1C8-E66C56B883E3}" type="slidenum">
              <a:rPr lang="en-US" sz="1200" baseline="0"/>
              <a:pPr/>
              <a:t>20</a:t>
            </a:fld>
            <a:endParaRPr lang="en-US" sz="1200" baseline="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2230072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7E2475C2-76A0-4E85-93FD-5FF990E629DC}" type="slidenum">
              <a:rPr lang="en-US" sz="1200" baseline="0"/>
              <a:pPr/>
              <a:t>21</a:t>
            </a:fld>
            <a:endParaRPr lang="en-US" sz="1200" baseline="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837555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93AF2A18-6DFF-4809-985B-34FC02C6B7C4}" type="slidenum">
              <a:rPr lang="en-US" sz="1200" baseline="0"/>
              <a:pPr/>
              <a:t>22</a:t>
            </a:fld>
            <a:endParaRPr lang="en-US" sz="1200" baseline="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2256083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6C7FD415-6C33-41FA-BFE8-539D1FA5D826}" type="slidenum">
              <a:rPr lang="en-US" sz="1200" baseline="0"/>
              <a:pPr/>
              <a:t>24</a:t>
            </a:fld>
            <a:endParaRPr lang="en-US" sz="1200" baseline="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656742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DC162A97-8D1B-49ED-B00C-E0ADA47E1331}" type="slidenum">
              <a:rPr lang="en-US" sz="1200" baseline="0"/>
              <a:pPr/>
              <a:t>25</a:t>
            </a:fld>
            <a:endParaRPr lang="en-US" sz="1200" baseline="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3617086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E70B3E83-5E55-4C41-9A60-0DE6BDFB1096}" type="slidenum">
              <a:rPr lang="es-CO" smtClean="0"/>
              <a:t>2</a:t>
            </a:fld>
            <a:endParaRPr lang="es-CO"/>
          </a:p>
        </p:txBody>
      </p:sp>
    </p:spTree>
    <p:extLst>
      <p:ext uri="{BB962C8B-B14F-4D97-AF65-F5344CB8AC3E}">
        <p14:creationId xmlns:p14="http://schemas.microsoft.com/office/powerpoint/2010/main" val="1809383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5F66632A-88B0-42F3-95A6-2DF8FBB31566}" type="slidenum">
              <a:rPr lang="en-US" sz="1200" baseline="0"/>
              <a:pPr/>
              <a:t>26</a:t>
            </a:fld>
            <a:endParaRPr lang="en-US" sz="1200" baseline="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1615750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7A276397-183F-4784-A8C9-1214D0F81114}" type="slidenum">
              <a:rPr lang="en-US" sz="1200" baseline="0"/>
              <a:pPr/>
              <a:t>27</a:t>
            </a:fld>
            <a:endParaRPr lang="en-US" sz="1200" baseline="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MX"/>
              <a:t>La pantalla de Mantenimiento de Comandos de Servidor es la pantalla central para ver, modificar, y crear comandos MOCA.</a:t>
            </a:r>
          </a:p>
          <a:p>
            <a:pPr eaLnBrk="1" hangingPunct="1"/>
            <a:r>
              <a:rPr lang="es-MX"/>
              <a:t>Se divide en dos secciones principales, el árbol a la izquierda y la sección de detalles a la derecha.</a:t>
            </a:r>
            <a:endParaRPr lang="en-US"/>
          </a:p>
          <a:p>
            <a:pPr eaLnBrk="1" hangingPunct="1"/>
            <a:r>
              <a:rPr lang="es-MX"/>
              <a:t>El árbol clasifica cada comando MOCA por secciones de aplicación.</a:t>
            </a:r>
          </a:p>
          <a:p>
            <a:pPr>
              <a:lnSpc>
                <a:spcPct val="90000"/>
              </a:lnSpc>
            </a:pPr>
            <a:r>
              <a:rPr lang="es-MX"/>
              <a:t>Para crear un nuevo comando, de clic en el botón nuevo en la barra de herramientas y la pantalla será habilitada para crear el nuevo comando.</a:t>
            </a:r>
            <a:endParaRPr lang="en-US"/>
          </a:p>
          <a:p>
            <a:pPr lvl="1">
              <a:lnSpc>
                <a:spcPct val="90000"/>
              </a:lnSpc>
            </a:pPr>
            <a:r>
              <a:rPr lang="es-MX"/>
              <a:t>La pestaña de </a:t>
            </a:r>
            <a:r>
              <a:rPr lang="es-MX" b="1"/>
              <a:t>Configuración </a:t>
            </a:r>
            <a:r>
              <a:rPr lang="es-MX"/>
              <a:t>contiene el nombre, sintaxis, descripción del comando, etc.</a:t>
            </a:r>
            <a:endParaRPr lang="en-US" b="1"/>
          </a:p>
          <a:p>
            <a:pPr lvl="1">
              <a:lnSpc>
                <a:spcPct val="90000"/>
              </a:lnSpc>
            </a:pPr>
            <a:r>
              <a:rPr lang="es-MX"/>
              <a:t>La pestaña de </a:t>
            </a:r>
            <a:r>
              <a:rPr lang="es-MX" b="1"/>
              <a:t>Argumentos</a:t>
            </a:r>
            <a:r>
              <a:rPr lang="es-MX"/>
              <a:t> lista todas las variables usadas en el nuevo comando MOCA.</a:t>
            </a:r>
          </a:p>
          <a:p>
            <a:pPr lvl="1">
              <a:lnSpc>
                <a:spcPct val="90000"/>
              </a:lnSpc>
            </a:pPr>
            <a:r>
              <a:rPr lang="es-MX"/>
              <a:t>La pestaña </a:t>
            </a:r>
            <a:r>
              <a:rPr lang="es-MX" b="1" err="1"/>
              <a:t>Triggers</a:t>
            </a:r>
            <a:r>
              <a:rPr lang="es-MX" b="1"/>
              <a:t> </a:t>
            </a:r>
            <a:r>
              <a:rPr lang="es-MX"/>
              <a:t>liga el comando con el </a:t>
            </a:r>
            <a:r>
              <a:rPr lang="es-MX" err="1"/>
              <a:t>trigger</a:t>
            </a:r>
            <a:r>
              <a:rPr lang="es-MX"/>
              <a:t> correspondiente, si es que el comando ejecuta algún </a:t>
            </a:r>
            <a:r>
              <a:rPr lang="es-MX" err="1"/>
              <a:t>trigger</a:t>
            </a:r>
            <a:r>
              <a:rPr lang="es-MX"/>
              <a:t>.</a:t>
            </a:r>
          </a:p>
          <a:p>
            <a:pPr lvl="1">
              <a:lnSpc>
                <a:spcPct val="90000"/>
              </a:lnSpc>
            </a:pPr>
            <a:r>
              <a:rPr lang="es-MX"/>
              <a:t>La pestaña </a:t>
            </a:r>
            <a:r>
              <a:rPr lang="es-MX" b="1"/>
              <a:t>Documentación </a:t>
            </a:r>
            <a:r>
              <a:rPr lang="es-MX"/>
              <a:t>muestra información del usuario acerca del comando y el contexto en el que se usa.</a:t>
            </a:r>
            <a:endParaRPr lang="en-US" b="1"/>
          </a:p>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2297993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950EC0FF-D017-4961-BC09-51222F93EF9B}" type="slidenum">
              <a:rPr lang="en-US" sz="1200" baseline="0"/>
              <a:pPr/>
              <a:t>28</a:t>
            </a:fld>
            <a:endParaRPr lang="en-US" sz="1200" baseline="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279427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950EC0FF-D017-4961-BC09-51222F93EF9B}" type="slidenum">
              <a:rPr lang="en-US" sz="1200" baseline="0"/>
              <a:pPr/>
              <a:t>29</a:t>
            </a:fld>
            <a:endParaRPr lang="en-US" sz="1200" baseline="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3331244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950EC0FF-D017-4961-BC09-51222F93EF9B}" type="slidenum">
              <a:rPr lang="en-US" sz="1200" baseline="0"/>
              <a:pPr/>
              <a:t>30</a:t>
            </a:fld>
            <a:endParaRPr lang="en-US" sz="1200" baseline="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843149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950EC0FF-D017-4961-BC09-51222F93EF9B}" type="slidenum">
              <a:rPr lang="en-US" sz="1200" baseline="0"/>
              <a:pPr/>
              <a:t>31</a:t>
            </a:fld>
            <a:endParaRPr lang="en-US" sz="1200" baseline="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97739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950EC0FF-D017-4961-BC09-51222F93EF9B}" type="slidenum">
              <a:rPr lang="en-US" sz="1200" baseline="0"/>
              <a:pPr/>
              <a:t>32</a:t>
            </a:fld>
            <a:endParaRPr lang="en-US" sz="1200" baseline="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24852406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950EC0FF-D017-4961-BC09-51222F93EF9B}" type="slidenum">
              <a:rPr lang="en-US" sz="1200" baseline="0"/>
              <a:pPr/>
              <a:t>33</a:t>
            </a:fld>
            <a:endParaRPr lang="en-US" sz="1200" baseline="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1482635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60E3708A-103A-4A67-9A96-9D0E2384341E}" type="slidenum">
              <a:rPr lang="en-US" sz="1200" baseline="0"/>
              <a:pPr/>
              <a:t>34</a:t>
            </a:fld>
            <a:endParaRPr lang="en-US" sz="1200" baseline="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257860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60E3708A-103A-4A67-9A96-9D0E2384341E}" type="slidenum">
              <a:rPr lang="en-US" sz="1200" baseline="0"/>
              <a:pPr/>
              <a:t>35</a:t>
            </a:fld>
            <a:endParaRPr lang="en-US" sz="1200" baseline="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2734084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5356B329-939A-4A68-9691-87D225E68B96}" type="slidenum">
              <a:rPr lang="en-US" sz="1200" baseline="0"/>
              <a:pPr/>
              <a:t>5</a:t>
            </a:fld>
            <a:endParaRPr lang="en-US" sz="1200" baseline="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s-MX" sz="2600"/>
              <a:t>La misión de MOCA es ofrecer a los desarrolladores una infraestructura técnica que permita y promueva la interoperabilidad de componentes de una manera simple, efectiva y libre de implementaciones</a:t>
            </a:r>
            <a:r>
              <a:rPr lang="en-US" sz="2600"/>
              <a:t>.</a:t>
            </a:r>
          </a:p>
          <a:p>
            <a:pPr lvl="1" eaLnBrk="1" hangingPunct="1"/>
            <a:r>
              <a:rPr lang="es-MX" sz="2600"/>
              <a:t>MOCA ofrece un método para definición, invocación y licenciamiento de componentes así como librerías de soporte para ayudar en la creación eficiente de aplicaciones.</a:t>
            </a:r>
            <a:endParaRPr lang="en-US" sz="2600"/>
          </a:p>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1414946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60E3708A-103A-4A67-9A96-9D0E2384341E}" type="slidenum">
              <a:rPr lang="en-US" sz="1200" baseline="0"/>
              <a:pPr/>
              <a:t>36</a:t>
            </a:fld>
            <a:endParaRPr lang="en-US" sz="1200" baseline="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3181265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60E3708A-103A-4A67-9A96-9D0E2384341E}" type="slidenum">
              <a:rPr lang="en-US" sz="1200" baseline="0"/>
              <a:pPr/>
              <a:t>37</a:t>
            </a:fld>
            <a:endParaRPr lang="en-US" sz="1200" baseline="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41873142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60E3708A-103A-4A67-9A96-9D0E2384341E}" type="slidenum">
              <a:rPr lang="en-US" sz="1200" baseline="0"/>
              <a:pPr/>
              <a:t>38</a:t>
            </a:fld>
            <a:endParaRPr lang="en-US" sz="1200" baseline="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34975623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39</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3225806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40</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17586675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41</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34432110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42</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MX">
                <a:ea typeface="ＭＳ Ｐゴシック" panose="020B0600070205080204" pitchFamily="34" charset="-128"/>
              </a:rPr>
              <a:t>En</a:t>
            </a:r>
            <a:r>
              <a:rPr lang="es-MX" baseline="0">
                <a:ea typeface="ＭＳ Ｐゴシック" panose="020B0600070205080204" pitchFamily="34" charset="-128"/>
              </a:rPr>
              <a:t> caso de que en el </a:t>
            </a:r>
            <a:r>
              <a:rPr lang="es-MX" baseline="0" err="1">
                <a:ea typeface="ＭＳ Ｐゴシック" panose="020B0600070205080204" pitchFamily="34" charset="-128"/>
              </a:rPr>
              <a:t>where</a:t>
            </a:r>
            <a:r>
              <a:rPr lang="es-MX" baseline="0">
                <a:ea typeface="ＭＳ Ｐゴシック" panose="020B0600070205080204" pitchFamily="34" charset="-128"/>
              </a:rPr>
              <a:t> de la </a:t>
            </a:r>
            <a:r>
              <a:rPr lang="es-MX" baseline="0" err="1">
                <a:ea typeface="ＭＳ Ｐゴシック" panose="020B0600070205080204" pitchFamily="34" charset="-128"/>
              </a:rPr>
              <a:t>invoicación</a:t>
            </a:r>
            <a:r>
              <a:rPr lang="es-MX" baseline="0">
                <a:ea typeface="ＭＳ Ｐゴシック" panose="020B0600070205080204" pitchFamily="34" charset="-128"/>
              </a:rPr>
              <a:t> actual contenga una variable o columna que no exista en la consulta que contenga el @* generará un error</a:t>
            </a:r>
            <a:endParaRPr lang="es-MX">
              <a:ea typeface="ＭＳ Ｐゴシック" panose="020B0600070205080204" pitchFamily="34" charset="-128"/>
            </a:endParaRPr>
          </a:p>
        </p:txBody>
      </p:sp>
    </p:spTree>
    <p:extLst>
      <p:ext uri="{BB962C8B-B14F-4D97-AF65-F5344CB8AC3E}">
        <p14:creationId xmlns:p14="http://schemas.microsoft.com/office/powerpoint/2010/main" val="14709136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43</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19550473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44</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31134472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45</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1106585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0968FAE6-8773-4BFE-ABB1-32D587B7E12A}" type="slidenum">
              <a:rPr lang="en-US" sz="1200" baseline="0"/>
              <a:pPr/>
              <a:t>6</a:t>
            </a:fld>
            <a:endParaRPr lang="en-US" sz="1200" baseline="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MX" sz="1800"/>
              <a:t>-</a:t>
            </a:r>
            <a:r>
              <a:rPr lang="es-CO" sz="2000"/>
              <a:t>Aplicativos Clientes</a:t>
            </a:r>
          </a:p>
          <a:p>
            <a:pPr lvl="1" eaLnBrk="1" hangingPunct="1"/>
            <a:r>
              <a:rPr lang="es-MX" sz="1800"/>
              <a:t>Los clientes basados en MOCA son aplicaciones cuya principales responsabilidades son: la salida de datos, interactuar con el usuario e invocar componentes en un servidor</a:t>
            </a:r>
            <a:r>
              <a:rPr lang="en-US" sz="1800"/>
              <a:t>.  </a:t>
            </a:r>
          </a:p>
          <a:p>
            <a:pPr lvl="1" eaLnBrk="1" hangingPunct="1"/>
            <a:r>
              <a:rPr lang="es-MX" sz="1800"/>
              <a:t>Toda la funcionalidad es delegada a los componentes que existen en el servidor</a:t>
            </a:r>
            <a:r>
              <a:rPr lang="en-US" sz="1800"/>
              <a:t>.</a:t>
            </a:r>
          </a:p>
          <a:p>
            <a:pPr lvl="1" eaLnBrk="1" hangingPunct="1"/>
            <a:r>
              <a:rPr lang="es-MX" sz="1800">
                <a:solidFill>
                  <a:schemeClr val="tx1">
                    <a:lumMod val="75000"/>
                    <a:lumOff val="25000"/>
                  </a:schemeClr>
                </a:solidFill>
              </a:rPr>
              <a:t>Esto permite que las aplicaciones MOCA sean desarrolladas mucho más rápidamente que una aplicación cliente que contiene lógica y funcionalidad adicionales</a:t>
            </a:r>
            <a:endParaRPr lang="en-US" sz="1800">
              <a:solidFill>
                <a:schemeClr val="tx1">
                  <a:lumMod val="75000"/>
                  <a:lumOff val="25000"/>
                </a:schemeClr>
              </a:solidFill>
            </a:endParaRPr>
          </a:p>
          <a:p>
            <a:r>
              <a:rPr lang="es-MX" sz="2000"/>
              <a:t>-Fácil de Personalizar</a:t>
            </a:r>
          </a:p>
          <a:p>
            <a:pPr lvl="1"/>
            <a:r>
              <a:rPr lang="es-MX" sz="1800"/>
              <a:t>MOCA ofrece una arquitectura para personalizar fácilmente una aplicación sin tener que reescribir numerosas líneas de código.</a:t>
            </a:r>
          </a:p>
          <a:p>
            <a:pPr lvl="1"/>
            <a:r>
              <a:rPr lang="es-MX" sz="1800"/>
              <a:t>Esto hace mucho más fácil añadir o cambiar la funcionalidad en un producto estándar.</a:t>
            </a:r>
          </a:p>
          <a:p>
            <a:r>
              <a:rPr lang="es-MX" sz="2000"/>
              <a:t>-Actualizaciones de productos estándar</a:t>
            </a:r>
          </a:p>
          <a:p>
            <a:pPr lvl="1"/>
            <a:r>
              <a:rPr lang="es-MX" sz="1800"/>
              <a:t>La arquitectura de MOCA hace más fácil la aplicación de parches y/o actualizaciones al producto estándar ya que todas las personalizaciones residen en diferentes componentes que están fuera del alcance del producto estándar</a:t>
            </a:r>
            <a:r>
              <a:rPr lang="en-US" sz="180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s-MX">
              <a:ea typeface="ＭＳ Ｐゴシック" panose="020B0600070205080204" pitchFamily="34" charset="-128"/>
            </a:endParaRPr>
          </a:p>
        </p:txBody>
      </p:sp>
    </p:spTree>
    <p:extLst>
      <p:ext uri="{BB962C8B-B14F-4D97-AF65-F5344CB8AC3E}">
        <p14:creationId xmlns:p14="http://schemas.microsoft.com/office/powerpoint/2010/main" val="19831031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46</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39729329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47</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36503682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48</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31795490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49</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19131110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50</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35800472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51</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26513606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52</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MX">
                <a:ea typeface="ＭＳ Ｐゴシック" panose="020B0600070205080204" pitchFamily="34" charset="-128"/>
              </a:rPr>
              <a:t>Similar a la unión en SQL con la</a:t>
            </a:r>
            <a:r>
              <a:rPr lang="es-MX" baseline="0">
                <a:ea typeface="ＭＳ Ｐゴシック" panose="020B0600070205080204" pitchFamily="34" charset="-128"/>
              </a:rPr>
              <a:t> diferencia de que no es obligatorio que tengan las mismas columnas</a:t>
            </a:r>
            <a:endParaRPr lang="es-MX">
              <a:ea typeface="ＭＳ Ｐゴシック" panose="020B0600070205080204" pitchFamily="34" charset="-128"/>
            </a:endParaRPr>
          </a:p>
        </p:txBody>
      </p:sp>
    </p:spTree>
    <p:extLst>
      <p:ext uri="{BB962C8B-B14F-4D97-AF65-F5344CB8AC3E}">
        <p14:creationId xmlns:p14="http://schemas.microsoft.com/office/powerpoint/2010/main" val="39417035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53</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1647765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54</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3165984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55</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171680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5F02EFB0-A512-492D-9BAA-436FDC61C3E1}" type="slidenum">
              <a:rPr lang="en-US" sz="1200" baseline="0"/>
              <a:pPr/>
              <a:t>7</a:t>
            </a:fld>
            <a:endParaRPr lang="en-US" sz="1200" baseline="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8142866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56</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Las excepciones que son atrapadas permiten continuar la ejecución y causan que el código de error del comando sea cambiado a 0 para que la transacción de la base de datos sea efectuada.</a:t>
            </a:r>
          </a:p>
          <a:p>
            <a:r>
              <a:rPr lang="es-ES"/>
              <a:t>Las excepciones que no sean atrapadas causan que la ejecución del comando actual sea detenida inmediatamente.</a:t>
            </a:r>
          </a:p>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36602656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57</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41842942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58</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16405292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59</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18065134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60</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9318827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61</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38824364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62</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42745485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63</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1362846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64</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852920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65</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759943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4DFB86D7-5802-458E-B678-D9FA37427AFF}" type="slidenum">
              <a:rPr lang="en-US" sz="1200" baseline="0"/>
              <a:pPr/>
              <a:t>9</a:t>
            </a:fld>
            <a:endParaRPr lang="en-US" sz="1200" baseline="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17497319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66</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11418875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67</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34340875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68</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160082687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70</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24677718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71</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23695165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72</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292252427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73</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27348586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FB2E5961-95ED-4946-92CA-454E6FBDDF35}" type="slidenum">
              <a:rPr lang="en-US" sz="1200" baseline="0"/>
              <a:pPr/>
              <a:t>74</a:t>
            </a:fld>
            <a:endParaRPr lang="en-US" sz="1200" baseline="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es-MX"/>
              <a:t>Si el tipo de conversión es una ‘L’ (</a:t>
            </a:r>
            <a:r>
              <a:rPr lang="es-MX" err="1"/>
              <a:t>list</a:t>
            </a:r>
            <a:r>
              <a:rPr lang="es-MX"/>
              <a:t>), la cadena dada es dividida, con cada fila en el conjunto de resultados siendo una palabra de la cadena.</a:t>
            </a:r>
            <a:endParaRPr lang="en-US"/>
          </a:p>
          <a:p>
            <a:pPr lvl="2"/>
            <a:r>
              <a:rPr lang="es-MX"/>
              <a:t>Si el tipo de conversión es una ‘S’, cada palabra en la cadena dada se encierra entre comillas sencillas.</a:t>
            </a:r>
            <a:endParaRPr lang="en-US"/>
          </a:p>
          <a:p>
            <a:pPr lvl="2"/>
            <a:r>
              <a:rPr lang="es-MX"/>
              <a:t>Si el tipo de conversión es una ‘D’, cada palabra en la cadena dada es encerrada entre comillas.</a:t>
            </a:r>
            <a:endParaRPr lang="en-US"/>
          </a:p>
          <a:p>
            <a:pPr lvl="2"/>
            <a:r>
              <a:rPr lang="es-MX"/>
              <a:t>Si no se pasa un separador, se usa la coma.</a:t>
            </a:r>
          </a:p>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341876151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E70B3E83-5E55-4C41-9A60-0DE6BDFB1096}" type="slidenum">
              <a:rPr lang="es-CO" smtClean="0"/>
              <a:t>77</a:t>
            </a:fld>
            <a:endParaRPr lang="es-CO"/>
          </a:p>
        </p:txBody>
      </p:sp>
    </p:spTree>
    <p:extLst>
      <p:ext uri="{BB962C8B-B14F-4D97-AF65-F5344CB8AC3E}">
        <p14:creationId xmlns:p14="http://schemas.microsoft.com/office/powerpoint/2010/main" val="1679158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563E1DDC-9F69-4CE5-BC33-5A452A535AAA}" type="slidenum">
              <a:rPr lang="en-US" sz="1200" baseline="0"/>
              <a:pPr/>
              <a:t>10</a:t>
            </a:fld>
            <a:endParaRPr lang="en-US" sz="1200" baseline="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1302713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45E771FB-40F4-4263-834B-9FCAE5D9F832}" type="slidenum">
              <a:rPr lang="en-US" sz="1200" baseline="0"/>
              <a:pPr/>
              <a:t>11</a:t>
            </a:fld>
            <a:endParaRPr lang="en-US" sz="1200" baseline="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1314907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931863">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931863">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931863">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931863">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45E771FB-40F4-4263-834B-9FCAE5D9F832}" type="slidenum">
              <a:rPr lang="en-US" sz="1200" baseline="0"/>
              <a:pPr/>
              <a:t>12</a:t>
            </a:fld>
            <a:endParaRPr lang="en-US" sz="1200" baseline="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ea typeface="ＭＳ Ｐゴシック" panose="020B0600070205080204" pitchFamily="34" charset="-128"/>
            </a:endParaRPr>
          </a:p>
        </p:txBody>
      </p:sp>
    </p:spTree>
    <p:extLst>
      <p:ext uri="{BB962C8B-B14F-4D97-AF65-F5344CB8AC3E}">
        <p14:creationId xmlns:p14="http://schemas.microsoft.com/office/powerpoint/2010/main" val="892724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5243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1386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2287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Slide -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17501"/>
            <a:ext cx="10972800" cy="580451"/>
          </a:xfrm>
          <a:prstGeom prst="rect">
            <a:avLst/>
          </a:prstGeom>
        </p:spPr>
        <p:txBody>
          <a:bodyPr lIns="0"/>
          <a:lstStyle>
            <a:lvl1pPr algn="l">
              <a:defRPr sz="3200" b="0" baseline="0">
                <a:solidFill>
                  <a:schemeClr val="bg1"/>
                </a:solidFill>
                <a:latin typeface="Arial"/>
              </a:defRPr>
            </a:lvl1pPr>
          </a:lstStyle>
          <a:p>
            <a:r>
              <a:rPr lang="en-US"/>
              <a:t>Click to edit Master title style</a:t>
            </a:r>
          </a:p>
        </p:txBody>
      </p:sp>
      <p:sp>
        <p:nvSpPr>
          <p:cNvPr id="11" name="Content Placeholder 2"/>
          <p:cNvSpPr>
            <a:spLocks noGrp="1"/>
          </p:cNvSpPr>
          <p:nvPr>
            <p:ph idx="1"/>
          </p:nvPr>
        </p:nvSpPr>
        <p:spPr bwMode="auto">
          <a:xfrm>
            <a:off x="609600" y="1537216"/>
            <a:ext cx="10972800" cy="4436547"/>
          </a:xfrm>
          <a:custGeom>
            <a:avLst/>
            <a:gdLst>
              <a:gd name="connsiteX0" fmla="*/ 0 w 8229600"/>
              <a:gd name="connsiteY0" fmla="*/ 0 h 4436532"/>
              <a:gd name="connsiteX1" fmla="*/ 8229600 w 8229600"/>
              <a:gd name="connsiteY1" fmla="*/ 0 h 4436532"/>
              <a:gd name="connsiteX2" fmla="*/ 8229600 w 8229600"/>
              <a:gd name="connsiteY2" fmla="*/ 4436532 h 4436532"/>
              <a:gd name="connsiteX3" fmla="*/ 0 w 8229600"/>
              <a:gd name="connsiteY3" fmla="*/ 4436532 h 4436532"/>
              <a:gd name="connsiteX4" fmla="*/ 0 w 8229600"/>
              <a:gd name="connsiteY4" fmla="*/ 0 h 4436532"/>
              <a:gd name="connsiteX0" fmla="*/ 0 w 8229600"/>
              <a:gd name="connsiteY0" fmla="*/ 15 h 4436547"/>
              <a:gd name="connsiteX1" fmla="*/ 3810000 w 8229600"/>
              <a:gd name="connsiteY1" fmla="*/ 47744 h 4436547"/>
              <a:gd name="connsiteX2" fmla="*/ 8229600 w 8229600"/>
              <a:gd name="connsiteY2" fmla="*/ 15 h 4436547"/>
              <a:gd name="connsiteX3" fmla="*/ 8229600 w 8229600"/>
              <a:gd name="connsiteY3" fmla="*/ 4436547 h 4436547"/>
              <a:gd name="connsiteX4" fmla="*/ 0 w 8229600"/>
              <a:gd name="connsiteY4" fmla="*/ 4436547 h 4436547"/>
              <a:gd name="connsiteX5" fmla="*/ 0 w 8229600"/>
              <a:gd name="connsiteY5" fmla="*/ 15 h 443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9600" h="4436547">
                <a:moveTo>
                  <a:pt x="0" y="15"/>
                </a:moveTo>
                <a:cubicBezTo>
                  <a:pt x="1270000" y="-1009"/>
                  <a:pt x="2540000" y="48768"/>
                  <a:pt x="3810000" y="47744"/>
                </a:cubicBezTo>
                <a:lnTo>
                  <a:pt x="8229600" y="15"/>
                </a:lnTo>
                <a:lnTo>
                  <a:pt x="8229600" y="4436547"/>
                </a:lnTo>
                <a:lnTo>
                  <a:pt x="0" y="4436547"/>
                </a:lnTo>
                <a:lnTo>
                  <a:pt x="0" y="15"/>
                </a:lnTo>
                <a:close/>
              </a:path>
            </a:pathLst>
          </a:custGeom>
          <a:noFill/>
          <a:ln w="9525">
            <a:noFill/>
            <a:miter lim="800000"/>
            <a:headEnd/>
            <a:tailEnd/>
          </a:ln>
        </p:spPr>
        <p:txBody>
          <a:bodyPr lIns="0" tIns="0" rIns="0" bIns="0"/>
          <a:lstStyle>
            <a:lvl1pPr marL="317500" indent="-317500">
              <a:spcBef>
                <a:spcPts val="600"/>
              </a:spcBef>
              <a:buClr>
                <a:schemeClr val="tx2"/>
              </a:buClr>
              <a:buFont typeface="Arial"/>
              <a:buChar char="•"/>
              <a:defRPr sz="2600" b="0" i="0">
                <a:solidFill>
                  <a:srgbClr val="6E6E6E"/>
                </a:solidFill>
                <a:latin typeface="Arial"/>
                <a:cs typeface="Arial"/>
              </a:defRPr>
            </a:lvl1pPr>
            <a:lvl2pPr marL="609600" indent="-279400">
              <a:spcBef>
                <a:spcPts val="600"/>
              </a:spcBef>
              <a:buClr>
                <a:schemeClr val="tx2"/>
              </a:buClr>
              <a:buFont typeface="Arial"/>
              <a:buChar char="•"/>
              <a:defRPr sz="2200" b="0" i="0">
                <a:solidFill>
                  <a:srgbClr val="6E6E6E"/>
                </a:solidFill>
                <a:latin typeface="Arial"/>
                <a:cs typeface="Arial"/>
              </a:defRPr>
            </a:lvl2pPr>
            <a:lvl3pPr marL="838200" indent="-228600">
              <a:spcBef>
                <a:spcPts val="500"/>
              </a:spcBef>
              <a:buClr>
                <a:schemeClr val="tx2"/>
              </a:buClr>
              <a:buFont typeface="Arial"/>
              <a:buChar char="•"/>
              <a:defRPr sz="1800" b="0" i="0">
                <a:solidFill>
                  <a:srgbClr val="6E6E6E"/>
                </a:solidFill>
                <a:latin typeface="Arial"/>
                <a:cs typeface="Arial"/>
              </a:defRPr>
            </a:lvl3pPr>
            <a:lvl4pPr marL="1066800" indent="-228600">
              <a:spcBef>
                <a:spcPts val="500"/>
              </a:spcBef>
              <a:buClr>
                <a:schemeClr val="tx2"/>
              </a:buClr>
              <a:buFont typeface="Arial"/>
              <a:buChar char="•"/>
              <a:defRPr sz="1800" b="0" i="0">
                <a:solidFill>
                  <a:srgbClr val="6E6E6E"/>
                </a:solidFill>
                <a:latin typeface="Arial"/>
                <a:cs typeface="Arial"/>
              </a:defRPr>
            </a:lvl4pPr>
            <a:lvl5pPr marL="1295400" indent="-228600">
              <a:spcBef>
                <a:spcPts val="500"/>
              </a:spcBef>
              <a:buClr>
                <a:schemeClr val="tx2"/>
              </a:buClr>
              <a:buFont typeface="Arial"/>
              <a:buChar char="•"/>
              <a:defRPr sz="1800" b="0" i="0">
                <a:solidFill>
                  <a:srgbClr val="6E6E6E"/>
                </a:solidFill>
                <a:latin typeface="Arial"/>
                <a:cs typeface="Aria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xfrm>
            <a:off x="11245851" y="6507164"/>
            <a:ext cx="5207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bg1"/>
                </a:solidFill>
                <a:ea typeface="ＭＳ Ｐゴシック" charset="-128"/>
              </a:defRPr>
            </a:lvl1pPr>
          </a:lstStyle>
          <a:p>
            <a:fld id="{F229E7E8-722F-4AB7-B6A3-E160BC3D1347}" type="slidenum">
              <a:rPr lang="es-CO" smtClean="0"/>
              <a:t>‹Nº›</a:t>
            </a:fld>
            <a:endParaRPr lang="es-CO"/>
          </a:p>
        </p:txBody>
      </p:sp>
    </p:spTree>
    <p:extLst>
      <p:ext uri="{BB962C8B-B14F-4D97-AF65-F5344CB8AC3E}">
        <p14:creationId xmlns:p14="http://schemas.microsoft.com/office/powerpoint/2010/main" val="2289866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s-CO"/>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40AD92A-99F4-459F-8F8D-0C5C38F7C96F}" type="datetimeFigureOut">
              <a:rPr lang="es-CO" smtClean="0"/>
              <a:t>22/07/2022</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229E7E8-722F-4AB7-B6A3-E160BC3D1347}" type="slidenum">
              <a:rPr lang="es-CO" smtClean="0"/>
              <a:t>‹Nº›</a:t>
            </a:fld>
            <a:endParaRPr lang="es-CO"/>
          </a:p>
        </p:txBody>
      </p:sp>
    </p:spTree>
    <p:extLst>
      <p:ext uri="{BB962C8B-B14F-4D97-AF65-F5344CB8AC3E}">
        <p14:creationId xmlns:p14="http://schemas.microsoft.com/office/powerpoint/2010/main" val="3759032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Slide - Bullets 2">
    <p:bg>
      <p:bgPr>
        <a:solidFill>
          <a:schemeClr val="bg1"/>
        </a:solidFill>
        <a:effectLst/>
      </p:bgPr>
    </p:bg>
    <p:spTree>
      <p:nvGrpSpPr>
        <p:cNvPr id="1" name=""/>
        <p:cNvGrpSpPr/>
        <p:nvPr/>
      </p:nvGrpSpPr>
      <p:grpSpPr>
        <a:xfrm>
          <a:off x="0" y="0"/>
          <a:ext cx="0" cy="0"/>
          <a:chOff x="0" y="0"/>
          <a:chExt cx="0" cy="0"/>
        </a:xfrm>
      </p:grpSpPr>
      <p:sp>
        <p:nvSpPr>
          <p:cNvPr id="4" name="Text Box 15"/>
          <p:cNvSpPr txBox="1">
            <a:spLocks noChangeArrowheads="1"/>
          </p:cNvSpPr>
          <p:nvPr userDrawn="1"/>
        </p:nvSpPr>
        <p:spPr bwMode="auto">
          <a:xfrm>
            <a:off x="9256184" y="6562726"/>
            <a:ext cx="2370667" cy="92075"/>
          </a:xfrm>
          <a:prstGeom prst="rect">
            <a:avLst/>
          </a:prstGeom>
          <a:noFill/>
          <a:ln w="9525">
            <a:noFill/>
            <a:miter lim="800000"/>
            <a:headEnd/>
            <a:tailEnd/>
          </a:ln>
          <a:effectLst/>
        </p:spPr>
        <p:txBody>
          <a:bodyPr lIns="0" tIns="0" rIns="0" bIns="0">
            <a:prstTxWarp prst="textNoShape">
              <a:avLst/>
            </a:prstTxWarp>
            <a:spAutoFit/>
          </a:bodyPr>
          <a:lstStyle/>
          <a:p>
            <a:pPr algn="r" eaLnBrk="0" hangingPunct="0">
              <a:defRPr/>
            </a:pPr>
            <a:r>
              <a:rPr lang="en-US" sz="600">
                <a:solidFill>
                  <a:srgbClr val="6E6E6E"/>
                </a:solidFill>
                <a:ea typeface="Arial" charset="0"/>
                <a:cs typeface="Arial" charset="0"/>
              </a:rPr>
              <a:t>©2011 RedPrairie Corporation. All rights reserved.</a:t>
            </a:r>
          </a:p>
        </p:txBody>
      </p:sp>
      <p:pic>
        <p:nvPicPr>
          <p:cNvPr id="6" name="Picture 2" descr="RedPrairie_CIM_PPT_logo.jpg"/>
          <p:cNvPicPr>
            <a:picLocks noChangeAspect="1"/>
          </p:cNvPicPr>
          <p:nvPr userDrawn="1"/>
        </p:nvPicPr>
        <p:blipFill>
          <a:blip r:embed="rId2"/>
          <a:srcRect/>
          <a:stretch>
            <a:fillRect/>
          </a:stretch>
        </p:blipFill>
        <p:spPr bwMode="auto">
          <a:xfrm>
            <a:off x="9340851" y="5949950"/>
            <a:ext cx="2286000" cy="425450"/>
          </a:xfrm>
          <a:prstGeom prst="rect">
            <a:avLst/>
          </a:prstGeom>
          <a:noFill/>
          <a:ln w="9525">
            <a:noFill/>
            <a:miter lim="800000"/>
            <a:headEnd/>
            <a:tailEnd/>
          </a:ln>
        </p:spPr>
      </p:pic>
      <p:sp>
        <p:nvSpPr>
          <p:cNvPr id="2" name="Title 1"/>
          <p:cNvSpPr>
            <a:spLocks noGrp="1"/>
          </p:cNvSpPr>
          <p:nvPr>
            <p:ph type="title"/>
          </p:nvPr>
        </p:nvSpPr>
        <p:spPr>
          <a:xfrm>
            <a:off x="609600" y="317501"/>
            <a:ext cx="10972800" cy="631134"/>
          </a:xfrm>
          <a:prstGeom prst="rect">
            <a:avLst/>
          </a:prstGeom>
        </p:spPr>
        <p:txBody>
          <a:bodyPr lIns="0"/>
          <a:lstStyle>
            <a:lvl1pPr algn="l">
              <a:defRPr sz="3200" b="0">
                <a:solidFill>
                  <a:srgbClr val="CC0000"/>
                </a:solidFill>
                <a:latin typeface="Arial"/>
              </a:defRPr>
            </a:lvl1pPr>
          </a:lstStyle>
          <a:p>
            <a:r>
              <a:rPr lang="en-US"/>
              <a:t>Click to edit Master title style</a:t>
            </a:r>
          </a:p>
        </p:txBody>
      </p:sp>
      <p:sp>
        <p:nvSpPr>
          <p:cNvPr id="5" name="Content Placeholder 2"/>
          <p:cNvSpPr>
            <a:spLocks noGrp="1"/>
          </p:cNvSpPr>
          <p:nvPr>
            <p:ph idx="1"/>
          </p:nvPr>
        </p:nvSpPr>
        <p:spPr>
          <a:xfrm>
            <a:off x="609600" y="1079500"/>
            <a:ext cx="10972800" cy="4436532"/>
          </a:xfrm>
          <a:prstGeom prst="rect">
            <a:avLst/>
          </a:prstGeom>
        </p:spPr>
        <p:txBody>
          <a:bodyPr lIns="0" tIns="0" rIns="0" bIns="0"/>
          <a:lstStyle>
            <a:lvl1pPr marL="317500" indent="-317500">
              <a:spcBef>
                <a:spcPts val="600"/>
              </a:spcBef>
              <a:buClr>
                <a:srgbClr val="CC0000"/>
              </a:buClr>
              <a:buFont typeface="Arial"/>
              <a:buChar char="•"/>
              <a:defRPr sz="2600" b="0" i="0">
                <a:solidFill>
                  <a:srgbClr val="6E6E6E"/>
                </a:solidFill>
                <a:latin typeface="Arial"/>
                <a:cs typeface="Arial"/>
              </a:defRPr>
            </a:lvl1pPr>
            <a:lvl2pPr marL="609600" indent="-279400">
              <a:spcBef>
                <a:spcPts val="600"/>
              </a:spcBef>
              <a:buClr>
                <a:srgbClr val="CC0000"/>
              </a:buClr>
              <a:buFont typeface="Arial"/>
              <a:buChar char="•"/>
              <a:defRPr sz="2200" b="0" i="0">
                <a:solidFill>
                  <a:srgbClr val="6E6E6E"/>
                </a:solidFill>
                <a:latin typeface="Arial"/>
                <a:cs typeface="Arial"/>
              </a:defRPr>
            </a:lvl2pPr>
            <a:lvl3pPr marL="838200" indent="-228600">
              <a:spcBef>
                <a:spcPts val="500"/>
              </a:spcBef>
              <a:buClr>
                <a:srgbClr val="CC0000"/>
              </a:buClr>
              <a:buFont typeface="Arial"/>
              <a:buChar char="•"/>
              <a:defRPr sz="1800" b="0" i="0">
                <a:solidFill>
                  <a:srgbClr val="6E6E6E"/>
                </a:solidFill>
                <a:latin typeface="Arial"/>
                <a:cs typeface="Arial"/>
              </a:defRPr>
            </a:lvl3pPr>
            <a:lvl4pPr marL="1066800" indent="-228600">
              <a:spcBef>
                <a:spcPts val="500"/>
              </a:spcBef>
              <a:buClr>
                <a:srgbClr val="CC0000"/>
              </a:buClr>
              <a:buFont typeface="Arial"/>
              <a:buChar char="•"/>
              <a:defRPr sz="1800" b="0" i="0">
                <a:solidFill>
                  <a:srgbClr val="6E6E6E"/>
                </a:solidFill>
                <a:latin typeface="Arial"/>
                <a:cs typeface="Arial"/>
              </a:defRPr>
            </a:lvl4pPr>
            <a:lvl5pPr marL="1295400" indent="-228600">
              <a:spcBef>
                <a:spcPts val="500"/>
              </a:spcBef>
              <a:buClr>
                <a:srgbClr val="CC0000"/>
              </a:buClr>
              <a:buFont typeface="Arial"/>
              <a:buChar char="•"/>
              <a:defRPr sz="1800" b="0" i="0">
                <a:solidFill>
                  <a:srgbClr val="6E6E6E"/>
                </a:solidFill>
                <a:latin typeface="Arial"/>
                <a:cs typeface="Aria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a:off x="11529485" y="6416676"/>
            <a:ext cx="520700" cy="365125"/>
          </a:xfrm>
          <a:prstGeom prst="rect">
            <a:avLst/>
          </a:prstGeom>
        </p:spPr>
        <p:txBody>
          <a:bodyPr vert="horz" lIns="91440" tIns="45720" rIns="91440" bIns="45720" rtlCol="0" anchor="ctr"/>
          <a:lstStyle>
            <a:lvl1pPr algn="r">
              <a:defRPr sz="900" smtClean="0">
                <a:solidFill>
                  <a:srgbClr val="A6A6A6"/>
                </a:solidFill>
              </a:defRPr>
            </a:lvl1pPr>
          </a:lstStyle>
          <a:p>
            <a:pPr>
              <a:defRPr/>
            </a:pPr>
            <a:fld id="{F09F0615-0B3E-8F46-A73B-CD809B74F50D}" type="slidenum">
              <a:rPr lang="en-US"/>
              <a:pPr>
                <a:defRPr/>
              </a:pPr>
              <a:t>‹Nº›</a:t>
            </a:fld>
            <a:endParaRPr lang="en-US"/>
          </a:p>
        </p:txBody>
      </p:sp>
    </p:spTree>
    <p:extLst>
      <p:ext uri="{BB962C8B-B14F-4D97-AF65-F5344CB8AC3E}">
        <p14:creationId xmlns:p14="http://schemas.microsoft.com/office/powerpoint/2010/main" val="1099658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_tradnl"/>
          </a:p>
        </p:txBody>
      </p:sp>
      <p:sp>
        <p:nvSpPr>
          <p:cNvPr id="3" name="Content Placeholder 2"/>
          <p:cNvSpPr>
            <a:spLocks noGrp="1"/>
          </p:cNvSpPr>
          <p:nvPr>
            <p:ph sz="half" idx="1"/>
          </p:nvPr>
        </p:nvSpPr>
        <p:spPr>
          <a:xfrm>
            <a:off x="609600" y="1371601"/>
            <a:ext cx="5384800" cy="4754563"/>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197600" y="1371601"/>
            <a:ext cx="5384800" cy="4754563"/>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5"/>
          <p:cNvSpPr>
            <a:spLocks noGrp="1"/>
          </p:cNvSpPr>
          <p:nvPr>
            <p:ph type="sldNum" sz="quarter" idx="10"/>
          </p:nvPr>
        </p:nvSpPr>
        <p:spPr>
          <a:xfrm>
            <a:off x="0" y="6416676"/>
            <a:ext cx="609600" cy="238125"/>
          </a:xfrm>
        </p:spPr>
        <p:txBody>
          <a:bodyPr/>
          <a:lstStyle>
            <a:lvl1pPr>
              <a:defRPr/>
            </a:lvl1pPr>
          </a:lstStyle>
          <a:p>
            <a:pPr>
              <a:defRPr/>
            </a:pPr>
            <a:fld id="{8C82D63F-0616-4C42-8E72-BAD345067B88}" type="slidenum">
              <a:rPr lang="es-ES_tradnl"/>
              <a:pPr>
                <a:defRPr/>
              </a:pPr>
              <a:t>‹Nº›</a:t>
            </a:fld>
            <a:endParaRPr lang="es-ES_tradnl"/>
          </a:p>
        </p:txBody>
      </p:sp>
    </p:spTree>
    <p:extLst>
      <p:ext uri="{BB962C8B-B14F-4D97-AF65-F5344CB8AC3E}">
        <p14:creationId xmlns:p14="http://schemas.microsoft.com/office/powerpoint/2010/main" val="1428108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s-ES_tradnl"/>
          </a:p>
        </p:txBody>
      </p:sp>
      <p:sp>
        <p:nvSpPr>
          <p:cNvPr id="3" name="Text Placeholder 2"/>
          <p:cNvSpPr>
            <a:spLocks noGrp="1"/>
          </p:cNvSpPr>
          <p:nvPr>
            <p:ph type="body" idx="1"/>
          </p:nvPr>
        </p:nvSpPr>
        <p:spPr>
          <a:xfrm>
            <a:off x="609600" y="1371600"/>
            <a:ext cx="5386917" cy="803275"/>
          </a:xfrm>
        </p:spPr>
        <p:txBody>
          <a:bodyPr anchor="b"/>
          <a:lstStyle>
            <a:lvl1pPr marL="0" indent="0">
              <a:buNone/>
              <a:defRPr sz="2400" b="0" i="0">
                <a:latin typeface="Helvetica Neue Light"/>
                <a:cs typeface="Helvetica Neue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193368" y="1371600"/>
            <a:ext cx="5389033" cy="803275"/>
          </a:xfrm>
        </p:spPr>
        <p:txBody>
          <a:bodyPr anchor="b"/>
          <a:lstStyle>
            <a:lvl1pPr marL="0" indent="0">
              <a:buNone/>
              <a:defRPr sz="2400" b="0" i="0">
                <a:latin typeface="Helvetica Neue Light"/>
                <a:cs typeface="Helvetica Neue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7" name="Slide Number Placeholder 5"/>
          <p:cNvSpPr>
            <a:spLocks noGrp="1"/>
          </p:cNvSpPr>
          <p:nvPr>
            <p:ph type="sldNum" sz="quarter" idx="10"/>
          </p:nvPr>
        </p:nvSpPr>
        <p:spPr>
          <a:xfrm>
            <a:off x="0" y="6416676"/>
            <a:ext cx="609600" cy="238125"/>
          </a:xfrm>
        </p:spPr>
        <p:txBody>
          <a:bodyPr/>
          <a:lstStyle>
            <a:lvl1pPr>
              <a:defRPr/>
            </a:lvl1pPr>
          </a:lstStyle>
          <a:p>
            <a:pPr>
              <a:defRPr/>
            </a:pPr>
            <a:fld id="{4A73DE96-C45B-4841-956F-D576A46AE571}" type="slidenum">
              <a:rPr lang="es-ES_tradnl"/>
              <a:pPr>
                <a:defRPr/>
              </a:pPr>
              <a:t>‹Nº›</a:t>
            </a:fld>
            <a:endParaRPr lang="es-ES_tradnl"/>
          </a:p>
        </p:txBody>
      </p:sp>
    </p:spTree>
    <p:extLst>
      <p:ext uri="{BB962C8B-B14F-4D97-AF65-F5344CB8AC3E}">
        <p14:creationId xmlns:p14="http://schemas.microsoft.com/office/powerpoint/2010/main" val="2484381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609600" y="228600"/>
            <a:ext cx="10972800" cy="685800"/>
          </a:xfrm>
          <a:prstGeom prst="rect">
            <a:avLst/>
          </a:prstGeom>
          <a:noFill/>
          <a:ln w="9525">
            <a:noFill/>
            <a:miter lim="800000"/>
            <a:headEnd/>
            <a:tailEnd/>
          </a:ln>
        </p:spPr>
        <p:txBody>
          <a:bodyPr/>
          <a:lstStyle/>
          <a:p>
            <a:pPr lvl="0"/>
            <a:r>
              <a:rPr lang="en-US"/>
              <a:t>Click to edit Master title style</a:t>
            </a:r>
            <a:endParaRPr lang="es-ES_tradnl"/>
          </a:p>
        </p:txBody>
      </p:sp>
      <p:sp>
        <p:nvSpPr>
          <p:cNvPr id="8" name="Text Placeholder 2"/>
          <p:cNvSpPr>
            <a:spLocks noGrp="1"/>
          </p:cNvSpPr>
          <p:nvPr>
            <p:ph idx="1"/>
          </p:nvPr>
        </p:nvSpPr>
        <p:spPr bwMode="auto">
          <a:xfrm>
            <a:off x="609600" y="1371601"/>
            <a:ext cx="10972800" cy="4754563"/>
          </a:xfrm>
          <a:prstGeom prst="rect">
            <a:avLst/>
          </a:prstGeom>
          <a:noFill/>
          <a:ln w="9525">
            <a:noFill/>
            <a:miter lim="800000"/>
            <a:headEnd/>
            <a:tailEnd/>
          </a:ln>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4" name="Slide Number Placeholder 5"/>
          <p:cNvSpPr>
            <a:spLocks noGrp="1"/>
          </p:cNvSpPr>
          <p:nvPr>
            <p:ph type="sldNum" sz="quarter" idx="10"/>
          </p:nvPr>
        </p:nvSpPr>
        <p:spPr>
          <a:xfrm>
            <a:off x="0" y="6416676"/>
            <a:ext cx="609600" cy="238125"/>
          </a:xfrm>
        </p:spPr>
        <p:txBody>
          <a:bodyPr/>
          <a:lstStyle>
            <a:lvl1pPr>
              <a:defRPr/>
            </a:lvl1pPr>
          </a:lstStyle>
          <a:p>
            <a:pPr>
              <a:defRPr/>
            </a:pPr>
            <a:fld id="{E542E477-DA5E-4ABA-8D99-572D65E68509}" type="slidenum">
              <a:rPr lang="es-ES_tradnl"/>
              <a:pPr>
                <a:defRPr/>
              </a:pPr>
              <a:t>‹Nº›</a:t>
            </a:fld>
            <a:endParaRPr lang="es-ES_tradnl"/>
          </a:p>
        </p:txBody>
      </p:sp>
    </p:spTree>
    <p:extLst>
      <p:ext uri="{BB962C8B-B14F-4D97-AF65-F5344CB8AC3E}">
        <p14:creationId xmlns:p14="http://schemas.microsoft.com/office/powerpoint/2010/main" val="4066269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51583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442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ontent Slide -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17501"/>
            <a:ext cx="10972800" cy="580451"/>
          </a:xfrm>
          <a:prstGeom prst="rect">
            <a:avLst/>
          </a:prstGeom>
        </p:spPr>
        <p:txBody>
          <a:bodyPr lIns="0"/>
          <a:lstStyle>
            <a:lvl1pPr algn="l">
              <a:defRPr sz="3200" b="0" baseline="0">
                <a:solidFill>
                  <a:schemeClr val="bg1"/>
                </a:solidFill>
                <a:latin typeface="Arial"/>
              </a:defRPr>
            </a:lvl1pPr>
          </a:lstStyle>
          <a:p>
            <a:r>
              <a:rPr lang="en-US"/>
              <a:t>Click to edit Master title style</a:t>
            </a:r>
          </a:p>
        </p:txBody>
      </p:sp>
      <p:sp>
        <p:nvSpPr>
          <p:cNvPr id="11" name="Content Placeholder 2"/>
          <p:cNvSpPr>
            <a:spLocks noGrp="1"/>
          </p:cNvSpPr>
          <p:nvPr>
            <p:ph idx="1"/>
          </p:nvPr>
        </p:nvSpPr>
        <p:spPr bwMode="auto">
          <a:xfrm>
            <a:off x="609600" y="1537216"/>
            <a:ext cx="10972800" cy="4436547"/>
          </a:xfrm>
          <a:custGeom>
            <a:avLst/>
            <a:gdLst>
              <a:gd name="connsiteX0" fmla="*/ 0 w 8229600"/>
              <a:gd name="connsiteY0" fmla="*/ 0 h 4436532"/>
              <a:gd name="connsiteX1" fmla="*/ 8229600 w 8229600"/>
              <a:gd name="connsiteY1" fmla="*/ 0 h 4436532"/>
              <a:gd name="connsiteX2" fmla="*/ 8229600 w 8229600"/>
              <a:gd name="connsiteY2" fmla="*/ 4436532 h 4436532"/>
              <a:gd name="connsiteX3" fmla="*/ 0 w 8229600"/>
              <a:gd name="connsiteY3" fmla="*/ 4436532 h 4436532"/>
              <a:gd name="connsiteX4" fmla="*/ 0 w 8229600"/>
              <a:gd name="connsiteY4" fmla="*/ 0 h 4436532"/>
              <a:gd name="connsiteX0" fmla="*/ 0 w 8229600"/>
              <a:gd name="connsiteY0" fmla="*/ 15 h 4436547"/>
              <a:gd name="connsiteX1" fmla="*/ 3810000 w 8229600"/>
              <a:gd name="connsiteY1" fmla="*/ 47744 h 4436547"/>
              <a:gd name="connsiteX2" fmla="*/ 8229600 w 8229600"/>
              <a:gd name="connsiteY2" fmla="*/ 15 h 4436547"/>
              <a:gd name="connsiteX3" fmla="*/ 8229600 w 8229600"/>
              <a:gd name="connsiteY3" fmla="*/ 4436547 h 4436547"/>
              <a:gd name="connsiteX4" fmla="*/ 0 w 8229600"/>
              <a:gd name="connsiteY4" fmla="*/ 4436547 h 4436547"/>
              <a:gd name="connsiteX5" fmla="*/ 0 w 8229600"/>
              <a:gd name="connsiteY5" fmla="*/ 15 h 443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9600" h="4436547">
                <a:moveTo>
                  <a:pt x="0" y="15"/>
                </a:moveTo>
                <a:cubicBezTo>
                  <a:pt x="1270000" y="-1009"/>
                  <a:pt x="2540000" y="48768"/>
                  <a:pt x="3810000" y="47744"/>
                </a:cubicBezTo>
                <a:lnTo>
                  <a:pt x="8229600" y="15"/>
                </a:lnTo>
                <a:lnTo>
                  <a:pt x="8229600" y="4436547"/>
                </a:lnTo>
                <a:lnTo>
                  <a:pt x="0" y="4436547"/>
                </a:lnTo>
                <a:lnTo>
                  <a:pt x="0" y="15"/>
                </a:lnTo>
                <a:close/>
              </a:path>
            </a:pathLst>
          </a:custGeom>
          <a:noFill/>
          <a:ln w="9525">
            <a:noFill/>
            <a:miter lim="800000"/>
            <a:headEnd/>
            <a:tailEnd/>
          </a:ln>
        </p:spPr>
        <p:txBody>
          <a:bodyPr lIns="0" tIns="0" rIns="0" bIns="0"/>
          <a:lstStyle>
            <a:lvl1pPr marL="317500" indent="-317500">
              <a:spcBef>
                <a:spcPts val="600"/>
              </a:spcBef>
              <a:buClr>
                <a:schemeClr val="tx2"/>
              </a:buClr>
              <a:buFont typeface="Arial"/>
              <a:buChar char="•"/>
              <a:defRPr sz="2600" b="0" i="0">
                <a:solidFill>
                  <a:srgbClr val="6E6E6E"/>
                </a:solidFill>
                <a:latin typeface="Arial"/>
                <a:cs typeface="Arial"/>
              </a:defRPr>
            </a:lvl1pPr>
            <a:lvl2pPr marL="609600" indent="-279400">
              <a:spcBef>
                <a:spcPts val="600"/>
              </a:spcBef>
              <a:buClr>
                <a:schemeClr val="tx2"/>
              </a:buClr>
              <a:buFont typeface="Arial"/>
              <a:buChar char="•"/>
              <a:defRPr sz="2200" b="0" i="0">
                <a:solidFill>
                  <a:srgbClr val="6E6E6E"/>
                </a:solidFill>
                <a:latin typeface="Arial"/>
                <a:cs typeface="Arial"/>
              </a:defRPr>
            </a:lvl2pPr>
            <a:lvl3pPr marL="838200" indent="-228600">
              <a:spcBef>
                <a:spcPts val="500"/>
              </a:spcBef>
              <a:buClr>
                <a:schemeClr val="tx2"/>
              </a:buClr>
              <a:buFont typeface="Arial"/>
              <a:buChar char="•"/>
              <a:defRPr sz="1800" b="0" i="0">
                <a:solidFill>
                  <a:srgbClr val="6E6E6E"/>
                </a:solidFill>
                <a:latin typeface="Arial"/>
                <a:cs typeface="Arial"/>
              </a:defRPr>
            </a:lvl3pPr>
            <a:lvl4pPr marL="1066800" indent="-228600">
              <a:spcBef>
                <a:spcPts val="500"/>
              </a:spcBef>
              <a:buClr>
                <a:schemeClr val="tx2"/>
              </a:buClr>
              <a:buFont typeface="Arial"/>
              <a:buChar char="•"/>
              <a:defRPr sz="1800" b="0" i="0">
                <a:solidFill>
                  <a:srgbClr val="6E6E6E"/>
                </a:solidFill>
                <a:latin typeface="Arial"/>
                <a:cs typeface="Arial"/>
              </a:defRPr>
            </a:lvl4pPr>
            <a:lvl5pPr marL="1295400" indent="-228600">
              <a:spcBef>
                <a:spcPts val="500"/>
              </a:spcBef>
              <a:buClr>
                <a:schemeClr val="tx2"/>
              </a:buClr>
              <a:buFont typeface="Arial"/>
              <a:buChar char="•"/>
              <a:defRPr sz="1800" b="0" i="0">
                <a:solidFill>
                  <a:srgbClr val="6E6E6E"/>
                </a:solidFill>
                <a:latin typeface="Arial"/>
                <a:cs typeface="Aria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xfrm>
            <a:off x="11245851" y="6507164"/>
            <a:ext cx="5207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bg1"/>
                </a:solidFill>
                <a:ea typeface="ＭＳ Ｐゴシック" charset="-128"/>
              </a:defRPr>
            </a:lvl1pPr>
          </a:lstStyle>
          <a:p>
            <a:fld id="{F229E7E8-722F-4AB7-B6A3-E160BC3D1347}" type="slidenum">
              <a:rPr lang="es-CO" smtClean="0"/>
              <a:t>‹Nº›</a:t>
            </a:fld>
            <a:endParaRPr lang="es-CO"/>
          </a:p>
        </p:txBody>
      </p:sp>
    </p:spTree>
    <p:extLst>
      <p:ext uri="{BB962C8B-B14F-4D97-AF65-F5344CB8AC3E}">
        <p14:creationId xmlns:p14="http://schemas.microsoft.com/office/powerpoint/2010/main" val="665350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Slide -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17501"/>
            <a:ext cx="10972800" cy="580451"/>
          </a:xfrm>
          <a:prstGeom prst="rect">
            <a:avLst/>
          </a:prstGeom>
        </p:spPr>
        <p:txBody>
          <a:bodyPr lIns="0"/>
          <a:lstStyle>
            <a:lvl1pPr algn="l">
              <a:defRPr sz="3200" b="0" baseline="0">
                <a:solidFill>
                  <a:schemeClr val="bg1"/>
                </a:solidFill>
                <a:latin typeface="Arial"/>
              </a:defRPr>
            </a:lvl1pPr>
          </a:lstStyle>
          <a:p>
            <a:r>
              <a:rPr lang="es-ES"/>
              <a:t>Haga clic para modificar el estilo de título del patrón</a:t>
            </a:r>
            <a:endParaRPr lang="en-US"/>
          </a:p>
        </p:txBody>
      </p:sp>
      <p:sp>
        <p:nvSpPr>
          <p:cNvPr id="11" name="Content Placeholder 2"/>
          <p:cNvSpPr>
            <a:spLocks noGrp="1"/>
          </p:cNvSpPr>
          <p:nvPr>
            <p:ph idx="1"/>
          </p:nvPr>
        </p:nvSpPr>
        <p:spPr bwMode="auto">
          <a:xfrm>
            <a:off x="609600" y="1537216"/>
            <a:ext cx="10972800" cy="4436547"/>
          </a:xfrm>
          <a:custGeom>
            <a:avLst/>
            <a:gdLst>
              <a:gd name="connsiteX0" fmla="*/ 0 w 8229600"/>
              <a:gd name="connsiteY0" fmla="*/ 0 h 4436532"/>
              <a:gd name="connsiteX1" fmla="*/ 8229600 w 8229600"/>
              <a:gd name="connsiteY1" fmla="*/ 0 h 4436532"/>
              <a:gd name="connsiteX2" fmla="*/ 8229600 w 8229600"/>
              <a:gd name="connsiteY2" fmla="*/ 4436532 h 4436532"/>
              <a:gd name="connsiteX3" fmla="*/ 0 w 8229600"/>
              <a:gd name="connsiteY3" fmla="*/ 4436532 h 4436532"/>
              <a:gd name="connsiteX4" fmla="*/ 0 w 8229600"/>
              <a:gd name="connsiteY4" fmla="*/ 0 h 4436532"/>
              <a:gd name="connsiteX0" fmla="*/ 0 w 8229600"/>
              <a:gd name="connsiteY0" fmla="*/ 15 h 4436547"/>
              <a:gd name="connsiteX1" fmla="*/ 3810000 w 8229600"/>
              <a:gd name="connsiteY1" fmla="*/ 47744 h 4436547"/>
              <a:gd name="connsiteX2" fmla="*/ 8229600 w 8229600"/>
              <a:gd name="connsiteY2" fmla="*/ 15 h 4436547"/>
              <a:gd name="connsiteX3" fmla="*/ 8229600 w 8229600"/>
              <a:gd name="connsiteY3" fmla="*/ 4436547 h 4436547"/>
              <a:gd name="connsiteX4" fmla="*/ 0 w 8229600"/>
              <a:gd name="connsiteY4" fmla="*/ 4436547 h 4436547"/>
              <a:gd name="connsiteX5" fmla="*/ 0 w 8229600"/>
              <a:gd name="connsiteY5" fmla="*/ 15 h 443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9600" h="4436547">
                <a:moveTo>
                  <a:pt x="0" y="15"/>
                </a:moveTo>
                <a:cubicBezTo>
                  <a:pt x="1270000" y="-1009"/>
                  <a:pt x="2540000" y="48768"/>
                  <a:pt x="3810000" y="47744"/>
                </a:cubicBezTo>
                <a:lnTo>
                  <a:pt x="8229600" y="15"/>
                </a:lnTo>
                <a:lnTo>
                  <a:pt x="8229600" y="4436547"/>
                </a:lnTo>
                <a:lnTo>
                  <a:pt x="0" y="4436547"/>
                </a:lnTo>
                <a:lnTo>
                  <a:pt x="0" y="15"/>
                </a:lnTo>
                <a:close/>
              </a:path>
            </a:pathLst>
          </a:custGeom>
          <a:noFill/>
          <a:ln w="9525">
            <a:noFill/>
            <a:miter lim="800000"/>
            <a:headEnd/>
            <a:tailEnd/>
          </a:ln>
        </p:spPr>
        <p:txBody>
          <a:bodyPr lIns="0" tIns="0" rIns="0" bIns="0"/>
          <a:lstStyle>
            <a:lvl1pPr marL="317500" indent="-317500">
              <a:spcBef>
                <a:spcPts val="600"/>
              </a:spcBef>
              <a:buClr>
                <a:schemeClr val="tx2"/>
              </a:buClr>
              <a:buFont typeface="Arial"/>
              <a:buChar char="•"/>
              <a:defRPr sz="2600" b="0" i="0">
                <a:solidFill>
                  <a:srgbClr val="6E6E6E"/>
                </a:solidFill>
                <a:latin typeface="Arial"/>
                <a:cs typeface="Arial"/>
              </a:defRPr>
            </a:lvl1pPr>
            <a:lvl2pPr marL="609600" indent="-279400">
              <a:spcBef>
                <a:spcPts val="600"/>
              </a:spcBef>
              <a:buClr>
                <a:schemeClr val="tx2"/>
              </a:buClr>
              <a:buFont typeface="Arial"/>
              <a:buChar char="•"/>
              <a:defRPr sz="2200" b="0" i="0">
                <a:solidFill>
                  <a:srgbClr val="6E6E6E"/>
                </a:solidFill>
                <a:latin typeface="Arial"/>
                <a:cs typeface="Arial"/>
              </a:defRPr>
            </a:lvl2pPr>
            <a:lvl3pPr marL="838200" indent="-228600">
              <a:spcBef>
                <a:spcPts val="500"/>
              </a:spcBef>
              <a:buClr>
                <a:schemeClr val="tx2"/>
              </a:buClr>
              <a:buFont typeface="Arial"/>
              <a:buChar char="•"/>
              <a:defRPr sz="1800" b="0" i="0">
                <a:solidFill>
                  <a:srgbClr val="6E6E6E"/>
                </a:solidFill>
                <a:latin typeface="Arial"/>
                <a:cs typeface="Arial"/>
              </a:defRPr>
            </a:lvl3pPr>
            <a:lvl4pPr marL="1066800" indent="-228600">
              <a:spcBef>
                <a:spcPts val="500"/>
              </a:spcBef>
              <a:buClr>
                <a:schemeClr val="tx2"/>
              </a:buClr>
              <a:buFont typeface="Arial"/>
              <a:buChar char="•"/>
              <a:defRPr sz="1800" b="0" i="0">
                <a:solidFill>
                  <a:srgbClr val="6E6E6E"/>
                </a:solidFill>
                <a:latin typeface="Arial"/>
                <a:cs typeface="Arial"/>
              </a:defRPr>
            </a:lvl4pPr>
            <a:lvl5pPr marL="1295400" indent="-228600">
              <a:spcBef>
                <a:spcPts val="500"/>
              </a:spcBef>
              <a:buClr>
                <a:schemeClr val="tx2"/>
              </a:buClr>
              <a:buFont typeface="Arial"/>
              <a:buChar char="•"/>
              <a:defRPr sz="1800" b="0" i="0">
                <a:solidFill>
                  <a:srgbClr val="6E6E6E"/>
                </a:solidFill>
                <a:latin typeface="Arial"/>
                <a:cs typeface="Arial"/>
              </a:defRPr>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Slide Number Placeholder 5"/>
          <p:cNvSpPr>
            <a:spLocks noGrp="1"/>
          </p:cNvSpPr>
          <p:nvPr>
            <p:ph type="sldNum" sz="quarter" idx="10"/>
          </p:nvPr>
        </p:nvSpPr>
        <p:spPr>
          <a:xfrm>
            <a:off x="11245851" y="6507164"/>
            <a:ext cx="5207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bg1"/>
                </a:solidFill>
                <a:ea typeface="ＭＳ Ｐゴシック" charset="-128"/>
              </a:defRPr>
            </a:lvl1pPr>
          </a:lstStyle>
          <a:p>
            <a:pPr>
              <a:defRPr/>
            </a:pPr>
            <a:fld id="{952036AB-5853-4757-910F-4FB079254DAA}" type="slidenum">
              <a:rPr lang="es-ES_tradnl" smtClean="0"/>
              <a:pPr>
                <a:defRPr/>
              </a:pPr>
              <a:t>‹Nº›</a:t>
            </a:fld>
            <a:endParaRPr lang="es-ES_tradnl"/>
          </a:p>
        </p:txBody>
      </p:sp>
    </p:spTree>
    <p:extLst>
      <p:ext uri="{BB962C8B-B14F-4D97-AF65-F5344CB8AC3E}">
        <p14:creationId xmlns:p14="http://schemas.microsoft.com/office/powerpoint/2010/main" val="12091203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endParaRPr lang="es-CO"/>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40AD92A-99F4-459F-8F8D-0C5C38F7C96F}" type="datetimeFigureOut">
              <a:rPr lang="es-CO" smtClean="0"/>
              <a:t>22/07/2022</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a:defRPr/>
            </a:pPr>
            <a:fld id="{952036AB-5853-4757-910F-4FB079254DAA}" type="slidenum">
              <a:rPr lang="es-ES_tradnl" smtClean="0"/>
              <a:pPr>
                <a:defRPr/>
              </a:pPr>
              <a:t>‹Nº›</a:t>
            </a:fld>
            <a:endParaRPr lang="es-ES_tradnl"/>
          </a:p>
        </p:txBody>
      </p:sp>
    </p:spTree>
    <p:extLst>
      <p:ext uri="{BB962C8B-B14F-4D97-AF65-F5344CB8AC3E}">
        <p14:creationId xmlns:p14="http://schemas.microsoft.com/office/powerpoint/2010/main" val="17133120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609600" y="228600"/>
            <a:ext cx="10972800" cy="685800"/>
          </a:xfrm>
          <a:prstGeom prst="rect">
            <a:avLst/>
          </a:prstGeom>
          <a:noFill/>
          <a:ln w="9525">
            <a:noFill/>
            <a:miter lim="800000"/>
            <a:headEnd/>
            <a:tailEnd/>
          </a:ln>
        </p:spPr>
        <p:txBody>
          <a:bodyPr/>
          <a:lstStyle/>
          <a:p>
            <a:pPr lvl="0"/>
            <a:r>
              <a:rPr lang="en-US"/>
              <a:t>Click to edit Master title style</a:t>
            </a:r>
            <a:endParaRPr lang="es-ES_tradnl"/>
          </a:p>
        </p:txBody>
      </p:sp>
      <p:sp>
        <p:nvSpPr>
          <p:cNvPr id="8" name="Text Placeholder 2"/>
          <p:cNvSpPr>
            <a:spLocks noGrp="1"/>
          </p:cNvSpPr>
          <p:nvPr>
            <p:ph idx="1"/>
          </p:nvPr>
        </p:nvSpPr>
        <p:spPr bwMode="auto">
          <a:xfrm>
            <a:off x="609600" y="1371601"/>
            <a:ext cx="10972800" cy="4754563"/>
          </a:xfrm>
          <a:prstGeom prst="rect">
            <a:avLst/>
          </a:prstGeom>
          <a:noFill/>
          <a:ln w="9525">
            <a:noFill/>
            <a:miter lim="800000"/>
            <a:headEnd/>
            <a:tailEnd/>
          </a:ln>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4" name="Slide Number Placeholder 5"/>
          <p:cNvSpPr>
            <a:spLocks noGrp="1"/>
          </p:cNvSpPr>
          <p:nvPr>
            <p:ph type="sldNum" sz="quarter" idx="10"/>
          </p:nvPr>
        </p:nvSpPr>
        <p:spPr>
          <a:xfrm>
            <a:off x="0" y="6416676"/>
            <a:ext cx="609600" cy="238125"/>
          </a:xfrm>
          <a:prstGeom prst="rect">
            <a:avLst/>
          </a:prstGeom>
        </p:spPr>
        <p:txBody>
          <a:bodyPr/>
          <a:lstStyle>
            <a:lvl1pPr>
              <a:defRPr/>
            </a:lvl1pPr>
          </a:lstStyle>
          <a:p>
            <a:pPr>
              <a:defRPr/>
            </a:pPr>
            <a:fld id="{E542E477-DA5E-4ABA-8D99-572D65E68509}" type="slidenum">
              <a:rPr lang="es-ES_tradnl"/>
              <a:pPr>
                <a:defRPr/>
              </a:pPr>
              <a:t>‹Nº›</a:t>
            </a:fld>
            <a:endParaRPr lang="es-ES_tradnl"/>
          </a:p>
        </p:txBody>
      </p:sp>
    </p:spTree>
    <p:extLst>
      <p:ext uri="{BB962C8B-B14F-4D97-AF65-F5344CB8AC3E}">
        <p14:creationId xmlns:p14="http://schemas.microsoft.com/office/powerpoint/2010/main" val="35349816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228600"/>
            <a:ext cx="10972800" cy="685800"/>
          </a:xfrm>
          <a:prstGeom prst="rect">
            <a:avLst/>
          </a:prstGeom>
        </p:spPr>
        <p:txBody>
          <a:bodyPr/>
          <a:lstStyle/>
          <a:p>
            <a:r>
              <a:rPr lang="es-ES"/>
              <a:t>Haga clic para modificar el estilo de título del patrón</a:t>
            </a:r>
            <a:endParaRPr lang="es-MX"/>
          </a:p>
        </p:txBody>
      </p:sp>
      <p:sp>
        <p:nvSpPr>
          <p:cNvPr id="3" name="2 Marcador de contenido"/>
          <p:cNvSpPr>
            <a:spLocks noGrp="1"/>
          </p:cNvSpPr>
          <p:nvPr>
            <p:ph idx="1"/>
          </p:nvPr>
        </p:nvSpPr>
        <p:spPr>
          <a:xfrm>
            <a:off x="609600" y="1371601"/>
            <a:ext cx="10972800" cy="47545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Tree>
    <p:extLst>
      <p:ext uri="{BB962C8B-B14F-4D97-AF65-F5344CB8AC3E}">
        <p14:creationId xmlns:p14="http://schemas.microsoft.com/office/powerpoint/2010/main" val="6647346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685800"/>
          </a:xfrm>
          <a:prstGeom prst="rect">
            <a:avLst/>
          </a:prstGeom>
        </p:spPr>
        <p:txBody>
          <a:bodyPr/>
          <a:lstStyle/>
          <a:p>
            <a:r>
              <a:rPr lang="en-US"/>
              <a:t>Click to edit Master title style</a:t>
            </a:r>
            <a:endParaRPr lang="es-ES_tradnl"/>
          </a:p>
        </p:txBody>
      </p:sp>
      <p:sp>
        <p:nvSpPr>
          <p:cNvPr id="3" name="Content Placeholder 2"/>
          <p:cNvSpPr>
            <a:spLocks noGrp="1"/>
          </p:cNvSpPr>
          <p:nvPr>
            <p:ph sz="half" idx="1"/>
          </p:nvPr>
        </p:nvSpPr>
        <p:spPr>
          <a:xfrm>
            <a:off x="609600" y="1371601"/>
            <a:ext cx="5384800" cy="4754563"/>
          </a:xfrm>
          <a:prstGeom prst="rect">
            <a:avLst/>
          </a:prstGeo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197600" y="1371601"/>
            <a:ext cx="5384800" cy="4754563"/>
          </a:xfrm>
          <a:prstGeom prst="rect">
            <a:avLst/>
          </a:prstGeo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5"/>
          <p:cNvSpPr>
            <a:spLocks noGrp="1"/>
          </p:cNvSpPr>
          <p:nvPr>
            <p:ph type="sldNum" sz="quarter" idx="10"/>
          </p:nvPr>
        </p:nvSpPr>
        <p:spPr>
          <a:xfrm>
            <a:off x="0" y="6416676"/>
            <a:ext cx="609600" cy="238125"/>
          </a:xfrm>
          <a:prstGeom prst="rect">
            <a:avLst/>
          </a:prstGeom>
        </p:spPr>
        <p:txBody>
          <a:bodyPr/>
          <a:lstStyle>
            <a:lvl1pPr>
              <a:defRPr/>
            </a:lvl1pPr>
          </a:lstStyle>
          <a:p>
            <a:pPr>
              <a:defRPr/>
            </a:pPr>
            <a:fld id="{8C82D63F-0616-4C42-8E72-BAD345067B88}" type="slidenum">
              <a:rPr lang="es-ES_tradnl"/>
              <a:pPr>
                <a:defRPr/>
              </a:pPr>
              <a:t>‹Nº›</a:t>
            </a:fld>
            <a:endParaRPr lang="es-ES_tradnl"/>
          </a:p>
        </p:txBody>
      </p:sp>
    </p:spTree>
    <p:extLst>
      <p:ext uri="{BB962C8B-B14F-4D97-AF65-F5344CB8AC3E}">
        <p14:creationId xmlns:p14="http://schemas.microsoft.com/office/powerpoint/2010/main" val="20488011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685800"/>
          </a:xfrm>
          <a:prstGeom prst="rect">
            <a:avLst/>
          </a:prstGeom>
        </p:spPr>
        <p:txBody>
          <a:bodyPr/>
          <a:lstStyle>
            <a:lvl1pPr>
              <a:defRPr/>
            </a:lvl1pPr>
          </a:lstStyle>
          <a:p>
            <a:r>
              <a:rPr lang="en-US"/>
              <a:t>Click to edit Master title style</a:t>
            </a:r>
            <a:endParaRPr lang="es-ES_tradnl"/>
          </a:p>
        </p:txBody>
      </p:sp>
      <p:sp>
        <p:nvSpPr>
          <p:cNvPr id="3" name="Text Placeholder 2"/>
          <p:cNvSpPr>
            <a:spLocks noGrp="1"/>
          </p:cNvSpPr>
          <p:nvPr>
            <p:ph type="body" idx="1"/>
          </p:nvPr>
        </p:nvSpPr>
        <p:spPr>
          <a:xfrm>
            <a:off x="609600" y="1371600"/>
            <a:ext cx="5386917" cy="803275"/>
          </a:xfrm>
          <a:prstGeom prst="rect">
            <a:avLst/>
          </a:prstGeom>
        </p:spPr>
        <p:txBody>
          <a:bodyPr anchor="b"/>
          <a:lstStyle>
            <a:lvl1pPr marL="0" indent="0">
              <a:buNone/>
              <a:defRPr sz="2400" b="0" i="0">
                <a:latin typeface="Helvetica Neue Light"/>
                <a:cs typeface="Helvetica Neue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193368" y="1371600"/>
            <a:ext cx="5389033" cy="803275"/>
          </a:xfrm>
          <a:prstGeom prst="rect">
            <a:avLst/>
          </a:prstGeom>
        </p:spPr>
        <p:txBody>
          <a:bodyPr anchor="b"/>
          <a:lstStyle>
            <a:lvl1pPr marL="0" indent="0">
              <a:buNone/>
              <a:defRPr sz="2400" b="0" i="0">
                <a:latin typeface="Helvetica Neue Light"/>
                <a:cs typeface="Helvetica Neue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7" name="Slide Number Placeholder 5"/>
          <p:cNvSpPr>
            <a:spLocks noGrp="1"/>
          </p:cNvSpPr>
          <p:nvPr>
            <p:ph type="sldNum" sz="quarter" idx="10"/>
          </p:nvPr>
        </p:nvSpPr>
        <p:spPr>
          <a:xfrm>
            <a:off x="0" y="6416676"/>
            <a:ext cx="609600" cy="238125"/>
          </a:xfrm>
          <a:prstGeom prst="rect">
            <a:avLst/>
          </a:prstGeom>
        </p:spPr>
        <p:txBody>
          <a:bodyPr/>
          <a:lstStyle>
            <a:lvl1pPr>
              <a:defRPr/>
            </a:lvl1pPr>
          </a:lstStyle>
          <a:p>
            <a:pPr>
              <a:defRPr/>
            </a:pPr>
            <a:fld id="{4A73DE96-C45B-4841-956F-D576A46AE571}" type="slidenum">
              <a:rPr lang="es-ES_tradnl"/>
              <a:pPr>
                <a:defRPr/>
              </a:pPr>
              <a:t>‹Nº›</a:t>
            </a:fld>
            <a:endParaRPr lang="es-ES_tradnl"/>
          </a:p>
        </p:txBody>
      </p:sp>
    </p:spTree>
    <p:extLst>
      <p:ext uri="{BB962C8B-B14F-4D97-AF65-F5344CB8AC3E}">
        <p14:creationId xmlns:p14="http://schemas.microsoft.com/office/powerpoint/2010/main" val="4880115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s-ES_tradnl"/>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p:txBody>
      </p:sp>
    </p:spTree>
    <p:extLst>
      <p:ext uri="{BB962C8B-B14F-4D97-AF65-F5344CB8AC3E}">
        <p14:creationId xmlns:p14="http://schemas.microsoft.com/office/powerpoint/2010/main" val="33307667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s-ES_tradnl"/>
          </a:p>
        </p:txBody>
      </p:sp>
      <p:sp>
        <p:nvSpPr>
          <p:cNvPr id="3" name="Content Placeholder 2"/>
          <p:cNvSpPr>
            <a:spLocks noGrp="1"/>
          </p:cNvSpPr>
          <p:nvPr>
            <p:ph sz="half" idx="1"/>
          </p:nvPr>
        </p:nvSpPr>
        <p:spPr>
          <a:xfrm>
            <a:off x="609600" y="3581401"/>
            <a:ext cx="5384800" cy="2544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p:txBody>
      </p:sp>
      <p:sp>
        <p:nvSpPr>
          <p:cNvPr id="4" name="Content Placeholder 3"/>
          <p:cNvSpPr>
            <a:spLocks noGrp="1"/>
          </p:cNvSpPr>
          <p:nvPr>
            <p:ph sz="half" idx="2"/>
          </p:nvPr>
        </p:nvSpPr>
        <p:spPr>
          <a:xfrm>
            <a:off x="6197600" y="3581401"/>
            <a:ext cx="5384800" cy="2544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p:txBody>
      </p:sp>
      <p:sp>
        <p:nvSpPr>
          <p:cNvPr id="5" name="Date Placeholder 3"/>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charset="0"/>
              </a:defRPr>
            </a:lvl1pPr>
          </a:lstStyle>
          <a:p>
            <a:pPr>
              <a:defRPr/>
            </a:pPr>
            <a:fld id="{FEA2329E-34EC-4BAE-BBDF-AAD72583230B}" type="datetime1">
              <a:rPr lang="es-ES_tradnl"/>
              <a:pPr>
                <a:defRPr/>
              </a:pPr>
              <a:t>22/07/2022</a:t>
            </a:fld>
            <a:endParaRPr lang="es-ES_tradnl"/>
          </a:p>
        </p:txBody>
      </p:sp>
      <p:sp>
        <p:nvSpPr>
          <p:cNvPr id="6" name="Footer Placeholder 4"/>
          <p:cNvSpPr>
            <a:spLocks noGrp="1"/>
          </p:cNvSpPr>
          <p:nvPr>
            <p:ph type="ftr" sz="quarter" idx="11"/>
          </p:nvPr>
        </p:nvSpPr>
        <p:spPr>
          <a:xfrm>
            <a:off x="4165600" y="6356351"/>
            <a:ext cx="3860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charset="0"/>
              </a:defRPr>
            </a:lvl1pPr>
          </a:lstStyle>
          <a:p>
            <a:pPr>
              <a:defRPr/>
            </a:pPr>
            <a:endParaRPr lang="es-MX"/>
          </a:p>
        </p:txBody>
      </p:sp>
      <p:sp>
        <p:nvSpPr>
          <p:cNvPr id="7" name="Slide Number Placeholder 5"/>
          <p:cNvSpPr>
            <a:spLocks noGrp="1"/>
          </p:cNvSpPr>
          <p:nvPr>
            <p:ph type="sldNum" sz="quarter" idx="12"/>
          </p:nvPr>
        </p:nvSpPr>
        <p:spPr>
          <a:xfrm>
            <a:off x="8737600" y="6356351"/>
            <a:ext cx="2844800" cy="365125"/>
          </a:xfrm>
        </p:spPr>
        <p:txBody>
          <a:bodyPr/>
          <a:lstStyle>
            <a:lvl1pPr>
              <a:defRPr/>
            </a:lvl1pPr>
          </a:lstStyle>
          <a:p>
            <a:pPr>
              <a:defRPr/>
            </a:pPr>
            <a:fld id="{62CDAFFA-11FF-4925-A591-68CA834A3922}" type="slidenum">
              <a:rPr lang="es-ES_tradnl"/>
              <a:pPr>
                <a:defRPr/>
              </a:pPr>
              <a:t>‹Nº›</a:t>
            </a:fld>
            <a:endParaRPr lang="es-ES_tradnl"/>
          </a:p>
        </p:txBody>
      </p:sp>
    </p:spTree>
    <p:extLst>
      <p:ext uri="{BB962C8B-B14F-4D97-AF65-F5344CB8AC3E}">
        <p14:creationId xmlns:p14="http://schemas.microsoft.com/office/powerpoint/2010/main" val="37946677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s-ES_tradnl"/>
          </a:p>
        </p:txBody>
      </p:sp>
      <p:sp>
        <p:nvSpPr>
          <p:cNvPr id="3" name="Content Placeholder 2"/>
          <p:cNvSpPr>
            <a:spLocks noGrp="1"/>
          </p:cNvSpPr>
          <p:nvPr>
            <p:ph sz="half" idx="1"/>
          </p:nvPr>
        </p:nvSpPr>
        <p:spPr>
          <a:xfrm>
            <a:off x="609600" y="1371601"/>
            <a:ext cx="5384800" cy="4754563"/>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p:txBody>
      </p:sp>
      <p:sp>
        <p:nvSpPr>
          <p:cNvPr id="4" name="Content Placeholder 3"/>
          <p:cNvSpPr>
            <a:spLocks noGrp="1"/>
          </p:cNvSpPr>
          <p:nvPr>
            <p:ph sz="half" idx="2"/>
          </p:nvPr>
        </p:nvSpPr>
        <p:spPr>
          <a:xfrm>
            <a:off x="6197600" y="1371601"/>
            <a:ext cx="5384800" cy="4754563"/>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p:txBody>
      </p:sp>
      <p:sp>
        <p:nvSpPr>
          <p:cNvPr id="5" name="Slide Number Placeholder 5"/>
          <p:cNvSpPr>
            <a:spLocks noGrp="1"/>
          </p:cNvSpPr>
          <p:nvPr>
            <p:ph type="sldNum" sz="quarter" idx="10"/>
          </p:nvPr>
        </p:nvSpPr>
        <p:spPr>
          <a:xfrm>
            <a:off x="0" y="6416676"/>
            <a:ext cx="609600" cy="238125"/>
          </a:xfrm>
        </p:spPr>
        <p:txBody>
          <a:bodyPr/>
          <a:lstStyle>
            <a:lvl1pPr>
              <a:defRPr/>
            </a:lvl1pPr>
          </a:lstStyle>
          <a:p>
            <a:pPr>
              <a:defRPr/>
            </a:pPr>
            <a:fld id="{8C82D63F-0616-4C42-8E72-BAD345067B88}" type="slidenum">
              <a:rPr lang="es-ES_tradnl"/>
              <a:pPr>
                <a:defRPr/>
              </a:pPr>
              <a:t>‹Nº›</a:t>
            </a:fld>
            <a:endParaRPr lang="es-ES_tradnl"/>
          </a:p>
        </p:txBody>
      </p:sp>
    </p:spTree>
    <p:extLst>
      <p:ext uri="{BB962C8B-B14F-4D97-AF65-F5344CB8AC3E}">
        <p14:creationId xmlns:p14="http://schemas.microsoft.com/office/powerpoint/2010/main" val="32597748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s-ES_tradnl"/>
          </a:p>
        </p:txBody>
      </p:sp>
      <p:sp>
        <p:nvSpPr>
          <p:cNvPr id="3" name="Text Placeholder 2"/>
          <p:cNvSpPr>
            <a:spLocks noGrp="1"/>
          </p:cNvSpPr>
          <p:nvPr>
            <p:ph type="body" idx="1"/>
          </p:nvPr>
        </p:nvSpPr>
        <p:spPr>
          <a:xfrm>
            <a:off x="609600" y="1371600"/>
            <a:ext cx="5386917" cy="803275"/>
          </a:xfrm>
        </p:spPr>
        <p:txBody>
          <a:bodyPr anchor="b"/>
          <a:lstStyle>
            <a:lvl1pPr marL="0" indent="0">
              <a:buNone/>
              <a:defRPr sz="2400" b="0" i="0">
                <a:latin typeface="Helvetica Neue Light"/>
                <a:cs typeface="Helvetica Neue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p:txBody>
      </p:sp>
      <p:sp>
        <p:nvSpPr>
          <p:cNvPr id="5" name="Text Placeholder 4"/>
          <p:cNvSpPr>
            <a:spLocks noGrp="1"/>
          </p:cNvSpPr>
          <p:nvPr>
            <p:ph type="body" sz="quarter" idx="3"/>
          </p:nvPr>
        </p:nvSpPr>
        <p:spPr>
          <a:xfrm>
            <a:off x="6193368" y="1371600"/>
            <a:ext cx="5389033" cy="803275"/>
          </a:xfrm>
        </p:spPr>
        <p:txBody>
          <a:bodyPr anchor="b"/>
          <a:lstStyle>
            <a:lvl1pPr marL="0" indent="0">
              <a:buNone/>
              <a:defRPr sz="2400" b="0" i="0">
                <a:latin typeface="Helvetica Neue Light"/>
                <a:cs typeface="Helvetica Neue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p:txBody>
      </p:sp>
      <p:sp>
        <p:nvSpPr>
          <p:cNvPr id="7" name="Slide Number Placeholder 5"/>
          <p:cNvSpPr>
            <a:spLocks noGrp="1"/>
          </p:cNvSpPr>
          <p:nvPr>
            <p:ph type="sldNum" sz="quarter" idx="10"/>
          </p:nvPr>
        </p:nvSpPr>
        <p:spPr>
          <a:xfrm>
            <a:off x="0" y="6416676"/>
            <a:ext cx="609600" cy="238125"/>
          </a:xfrm>
        </p:spPr>
        <p:txBody>
          <a:bodyPr/>
          <a:lstStyle>
            <a:lvl1pPr>
              <a:defRPr/>
            </a:lvl1pPr>
          </a:lstStyle>
          <a:p>
            <a:pPr>
              <a:defRPr/>
            </a:pPr>
            <a:fld id="{4A73DE96-C45B-4841-956F-D576A46AE571}" type="slidenum">
              <a:rPr lang="es-ES_tradnl"/>
              <a:pPr>
                <a:defRPr/>
              </a:pPr>
              <a:t>‹Nº›</a:t>
            </a:fld>
            <a:endParaRPr lang="es-ES_tradnl"/>
          </a:p>
        </p:txBody>
      </p:sp>
    </p:spTree>
    <p:extLst>
      <p:ext uri="{BB962C8B-B14F-4D97-AF65-F5344CB8AC3E}">
        <p14:creationId xmlns:p14="http://schemas.microsoft.com/office/powerpoint/2010/main" val="34906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s-CO"/>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40AD92A-99F4-459F-8F8D-0C5C38F7C96F}" type="datetimeFigureOut">
              <a:rPr lang="es-CO" smtClean="0"/>
              <a:t>22/07/2022</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229E7E8-722F-4AB7-B6A3-E160BC3D1347}" type="slidenum">
              <a:rPr lang="es-CO" smtClean="0"/>
              <a:t>‹Nº›</a:t>
            </a:fld>
            <a:endParaRPr lang="es-CO"/>
          </a:p>
        </p:txBody>
      </p:sp>
    </p:spTree>
    <p:extLst>
      <p:ext uri="{BB962C8B-B14F-4D97-AF65-F5344CB8AC3E}">
        <p14:creationId xmlns:p14="http://schemas.microsoft.com/office/powerpoint/2010/main" val="28595278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609600" y="228600"/>
            <a:ext cx="10972800" cy="685800"/>
          </a:xfrm>
          <a:prstGeom prst="rect">
            <a:avLst/>
          </a:prstGeom>
          <a:noFill/>
          <a:ln w="9525">
            <a:noFill/>
            <a:miter lim="800000"/>
            <a:headEnd/>
            <a:tailEnd/>
          </a:ln>
        </p:spPr>
        <p:txBody>
          <a:bodyPr/>
          <a:lstStyle/>
          <a:p>
            <a:pPr lvl="0"/>
            <a:r>
              <a:rPr lang="es-ES"/>
              <a:t>Haga clic para modificar el estilo de título del patrón</a:t>
            </a:r>
            <a:endParaRPr lang="es-ES_tradnl"/>
          </a:p>
        </p:txBody>
      </p:sp>
      <p:sp>
        <p:nvSpPr>
          <p:cNvPr id="8" name="Text Placeholder 2"/>
          <p:cNvSpPr>
            <a:spLocks noGrp="1"/>
          </p:cNvSpPr>
          <p:nvPr>
            <p:ph idx="1"/>
          </p:nvPr>
        </p:nvSpPr>
        <p:spPr bwMode="auto">
          <a:xfrm>
            <a:off x="609600" y="1371601"/>
            <a:ext cx="10972800" cy="4754563"/>
          </a:xfrm>
          <a:prstGeom prst="rect">
            <a:avLst/>
          </a:prstGeom>
          <a:noFill/>
          <a:ln w="9525">
            <a:noFill/>
            <a:miter lim="800000"/>
            <a:headEnd/>
            <a:tailEnd/>
          </a:ln>
        </p:spPr>
        <p:txBody>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p:txBody>
      </p:sp>
      <p:sp>
        <p:nvSpPr>
          <p:cNvPr id="4" name="Slide Number Placeholder 5"/>
          <p:cNvSpPr>
            <a:spLocks noGrp="1"/>
          </p:cNvSpPr>
          <p:nvPr>
            <p:ph type="sldNum" sz="quarter" idx="10"/>
          </p:nvPr>
        </p:nvSpPr>
        <p:spPr>
          <a:xfrm>
            <a:off x="0" y="6416676"/>
            <a:ext cx="609600" cy="238125"/>
          </a:xfrm>
        </p:spPr>
        <p:txBody>
          <a:bodyPr/>
          <a:lstStyle>
            <a:lvl1pPr>
              <a:defRPr/>
            </a:lvl1pPr>
          </a:lstStyle>
          <a:p>
            <a:pPr>
              <a:defRPr/>
            </a:pPr>
            <a:fld id="{E542E477-DA5E-4ABA-8D99-572D65E68509}" type="slidenum">
              <a:rPr lang="es-ES_tradnl"/>
              <a:pPr>
                <a:defRPr/>
              </a:pPr>
              <a:t>‹Nº›</a:t>
            </a:fld>
            <a:endParaRPr lang="es-ES_tradnl"/>
          </a:p>
        </p:txBody>
      </p:sp>
    </p:spTree>
    <p:extLst>
      <p:ext uri="{BB962C8B-B14F-4D97-AF65-F5344CB8AC3E}">
        <p14:creationId xmlns:p14="http://schemas.microsoft.com/office/powerpoint/2010/main" val="42564317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Slide -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17501"/>
            <a:ext cx="10972800" cy="580451"/>
          </a:xfrm>
          <a:prstGeom prst="rect">
            <a:avLst/>
          </a:prstGeom>
        </p:spPr>
        <p:txBody>
          <a:bodyPr lIns="0"/>
          <a:lstStyle>
            <a:lvl1pPr algn="l">
              <a:defRPr sz="3200" b="0" baseline="0">
                <a:solidFill>
                  <a:schemeClr val="bg1"/>
                </a:solidFill>
                <a:latin typeface="Arial"/>
              </a:defRPr>
            </a:lvl1pPr>
          </a:lstStyle>
          <a:p>
            <a:r>
              <a:rPr lang="es-ES"/>
              <a:t>Haga clic para modificar el estilo de título del patrón</a:t>
            </a:r>
            <a:endParaRPr lang="en-US"/>
          </a:p>
        </p:txBody>
      </p:sp>
      <p:sp>
        <p:nvSpPr>
          <p:cNvPr id="11" name="Content Placeholder 2"/>
          <p:cNvSpPr>
            <a:spLocks noGrp="1"/>
          </p:cNvSpPr>
          <p:nvPr>
            <p:ph idx="1"/>
          </p:nvPr>
        </p:nvSpPr>
        <p:spPr bwMode="auto">
          <a:xfrm>
            <a:off x="609600" y="1537216"/>
            <a:ext cx="10972800" cy="4436547"/>
          </a:xfrm>
          <a:custGeom>
            <a:avLst/>
            <a:gdLst>
              <a:gd name="connsiteX0" fmla="*/ 0 w 8229600"/>
              <a:gd name="connsiteY0" fmla="*/ 0 h 4436532"/>
              <a:gd name="connsiteX1" fmla="*/ 8229600 w 8229600"/>
              <a:gd name="connsiteY1" fmla="*/ 0 h 4436532"/>
              <a:gd name="connsiteX2" fmla="*/ 8229600 w 8229600"/>
              <a:gd name="connsiteY2" fmla="*/ 4436532 h 4436532"/>
              <a:gd name="connsiteX3" fmla="*/ 0 w 8229600"/>
              <a:gd name="connsiteY3" fmla="*/ 4436532 h 4436532"/>
              <a:gd name="connsiteX4" fmla="*/ 0 w 8229600"/>
              <a:gd name="connsiteY4" fmla="*/ 0 h 4436532"/>
              <a:gd name="connsiteX0" fmla="*/ 0 w 8229600"/>
              <a:gd name="connsiteY0" fmla="*/ 15 h 4436547"/>
              <a:gd name="connsiteX1" fmla="*/ 3810000 w 8229600"/>
              <a:gd name="connsiteY1" fmla="*/ 47744 h 4436547"/>
              <a:gd name="connsiteX2" fmla="*/ 8229600 w 8229600"/>
              <a:gd name="connsiteY2" fmla="*/ 15 h 4436547"/>
              <a:gd name="connsiteX3" fmla="*/ 8229600 w 8229600"/>
              <a:gd name="connsiteY3" fmla="*/ 4436547 h 4436547"/>
              <a:gd name="connsiteX4" fmla="*/ 0 w 8229600"/>
              <a:gd name="connsiteY4" fmla="*/ 4436547 h 4436547"/>
              <a:gd name="connsiteX5" fmla="*/ 0 w 8229600"/>
              <a:gd name="connsiteY5" fmla="*/ 15 h 443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9600" h="4436547">
                <a:moveTo>
                  <a:pt x="0" y="15"/>
                </a:moveTo>
                <a:cubicBezTo>
                  <a:pt x="1270000" y="-1009"/>
                  <a:pt x="2540000" y="48768"/>
                  <a:pt x="3810000" y="47744"/>
                </a:cubicBezTo>
                <a:lnTo>
                  <a:pt x="8229600" y="15"/>
                </a:lnTo>
                <a:lnTo>
                  <a:pt x="8229600" y="4436547"/>
                </a:lnTo>
                <a:lnTo>
                  <a:pt x="0" y="4436547"/>
                </a:lnTo>
                <a:lnTo>
                  <a:pt x="0" y="15"/>
                </a:lnTo>
                <a:close/>
              </a:path>
            </a:pathLst>
          </a:custGeom>
          <a:noFill/>
          <a:ln w="9525">
            <a:noFill/>
            <a:miter lim="800000"/>
            <a:headEnd/>
            <a:tailEnd/>
          </a:ln>
        </p:spPr>
        <p:txBody>
          <a:bodyPr lIns="0" tIns="0" rIns="0" bIns="0"/>
          <a:lstStyle>
            <a:lvl1pPr marL="317500" indent="-317500">
              <a:spcBef>
                <a:spcPts val="600"/>
              </a:spcBef>
              <a:buClr>
                <a:schemeClr val="tx2"/>
              </a:buClr>
              <a:buFont typeface="Arial"/>
              <a:buChar char="•"/>
              <a:defRPr sz="2600" b="0" i="0">
                <a:solidFill>
                  <a:srgbClr val="6E6E6E"/>
                </a:solidFill>
                <a:latin typeface="Arial"/>
                <a:cs typeface="Arial"/>
              </a:defRPr>
            </a:lvl1pPr>
            <a:lvl2pPr marL="609600" indent="-279400">
              <a:spcBef>
                <a:spcPts val="600"/>
              </a:spcBef>
              <a:buClr>
                <a:schemeClr val="tx2"/>
              </a:buClr>
              <a:buFont typeface="Arial"/>
              <a:buChar char="•"/>
              <a:defRPr sz="2200" b="0" i="0">
                <a:solidFill>
                  <a:srgbClr val="6E6E6E"/>
                </a:solidFill>
                <a:latin typeface="Arial"/>
                <a:cs typeface="Arial"/>
              </a:defRPr>
            </a:lvl2pPr>
            <a:lvl3pPr marL="838200" indent="-228600">
              <a:spcBef>
                <a:spcPts val="500"/>
              </a:spcBef>
              <a:buClr>
                <a:schemeClr val="tx2"/>
              </a:buClr>
              <a:buFont typeface="Arial"/>
              <a:buChar char="•"/>
              <a:defRPr sz="1800" b="0" i="0">
                <a:solidFill>
                  <a:srgbClr val="6E6E6E"/>
                </a:solidFill>
                <a:latin typeface="Arial"/>
                <a:cs typeface="Arial"/>
              </a:defRPr>
            </a:lvl3pPr>
            <a:lvl4pPr marL="1066800" indent="-228600">
              <a:spcBef>
                <a:spcPts val="500"/>
              </a:spcBef>
              <a:buClr>
                <a:schemeClr val="tx2"/>
              </a:buClr>
              <a:buFont typeface="Arial"/>
              <a:buChar char="•"/>
              <a:defRPr sz="1800" b="0" i="0">
                <a:solidFill>
                  <a:srgbClr val="6E6E6E"/>
                </a:solidFill>
                <a:latin typeface="Arial"/>
                <a:cs typeface="Arial"/>
              </a:defRPr>
            </a:lvl4pPr>
            <a:lvl5pPr marL="1295400" indent="-228600">
              <a:spcBef>
                <a:spcPts val="500"/>
              </a:spcBef>
              <a:buClr>
                <a:schemeClr val="tx2"/>
              </a:buClr>
              <a:buFont typeface="Arial"/>
              <a:buChar char="•"/>
              <a:defRPr sz="1800" b="0" i="0">
                <a:solidFill>
                  <a:srgbClr val="6E6E6E"/>
                </a:solidFill>
                <a:latin typeface="Arial"/>
                <a:cs typeface="Arial"/>
              </a:defRPr>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Slide Number Placeholder 5"/>
          <p:cNvSpPr>
            <a:spLocks noGrp="1"/>
          </p:cNvSpPr>
          <p:nvPr>
            <p:ph type="sldNum" sz="quarter" idx="10"/>
          </p:nvPr>
        </p:nvSpPr>
        <p:spPr>
          <a:xfrm>
            <a:off x="11245851" y="6507164"/>
            <a:ext cx="5207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bg1"/>
                </a:solidFill>
                <a:ea typeface="ＭＳ Ｐゴシック" charset="-128"/>
              </a:defRPr>
            </a:lvl1pPr>
          </a:lstStyle>
          <a:p>
            <a:fld id="{F229E7E8-722F-4AB7-B6A3-E160BC3D1347}" type="slidenum">
              <a:rPr lang="es-CO" smtClean="0"/>
              <a:t>‹Nº›</a:t>
            </a:fld>
            <a:endParaRPr lang="es-CO"/>
          </a:p>
        </p:txBody>
      </p:sp>
    </p:spTree>
    <p:extLst>
      <p:ext uri="{BB962C8B-B14F-4D97-AF65-F5344CB8AC3E}">
        <p14:creationId xmlns:p14="http://schemas.microsoft.com/office/powerpoint/2010/main" val="16684612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03433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5642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Slide -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17501"/>
            <a:ext cx="10972800" cy="580451"/>
          </a:xfrm>
          <a:prstGeom prst="rect">
            <a:avLst/>
          </a:prstGeom>
        </p:spPr>
        <p:txBody>
          <a:bodyPr lIns="0"/>
          <a:lstStyle>
            <a:lvl1pPr algn="l">
              <a:defRPr sz="3200" b="0" baseline="0">
                <a:solidFill>
                  <a:schemeClr val="bg1"/>
                </a:solidFill>
                <a:latin typeface="Arial"/>
              </a:defRPr>
            </a:lvl1pPr>
          </a:lstStyle>
          <a:p>
            <a:r>
              <a:rPr lang="es-ES"/>
              <a:t>Haga clic para modificar el estilo de título del patrón</a:t>
            </a:r>
            <a:endParaRPr lang="en-US"/>
          </a:p>
        </p:txBody>
      </p:sp>
      <p:sp>
        <p:nvSpPr>
          <p:cNvPr id="11" name="Content Placeholder 2"/>
          <p:cNvSpPr>
            <a:spLocks noGrp="1"/>
          </p:cNvSpPr>
          <p:nvPr>
            <p:ph idx="1"/>
          </p:nvPr>
        </p:nvSpPr>
        <p:spPr bwMode="auto">
          <a:xfrm>
            <a:off x="609600" y="1537216"/>
            <a:ext cx="10972800" cy="4436547"/>
          </a:xfrm>
          <a:custGeom>
            <a:avLst/>
            <a:gdLst>
              <a:gd name="connsiteX0" fmla="*/ 0 w 8229600"/>
              <a:gd name="connsiteY0" fmla="*/ 0 h 4436532"/>
              <a:gd name="connsiteX1" fmla="*/ 8229600 w 8229600"/>
              <a:gd name="connsiteY1" fmla="*/ 0 h 4436532"/>
              <a:gd name="connsiteX2" fmla="*/ 8229600 w 8229600"/>
              <a:gd name="connsiteY2" fmla="*/ 4436532 h 4436532"/>
              <a:gd name="connsiteX3" fmla="*/ 0 w 8229600"/>
              <a:gd name="connsiteY3" fmla="*/ 4436532 h 4436532"/>
              <a:gd name="connsiteX4" fmla="*/ 0 w 8229600"/>
              <a:gd name="connsiteY4" fmla="*/ 0 h 4436532"/>
              <a:gd name="connsiteX0" fmla="*/ 0 w 8229600"/>
              <a:gd name="connsiteY0" fmla="*/ 15 h 4436547"/>
              <a:gd name="connsiteX1" fmla="*/ 3810000 w 8229600"/>
              <a:gd name="connsiteY1" fmla="*/ 47744 h 4436547"/>
              <a:gd name="connsiteX2" fmla="*/ 8229600 w 8229600"/>
              <a:gd name="connsiteY2" fmla="*/ 15 h 4436547"/>
              <a:gd name="connsiteX3" fmla="*/ 8229600 w 8229600"/>
              <a:gd name="connsiteY3" fmla="*/ 4436547 h 4436547"/>
              <a:gd name="connsiteX4" fmla="*/ 0 w 8229600"/>
              <a:gd name="connsiteY4" fmla="*/ 4436547 h 4436547"/>
              <a:gd name="connsiteX5" fmla="*/ 0 w 8229600"/>
              <a:gd name="connsiteY5" fmla="*/ 15 h 443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9600" h="4436547">
                <a:moveTo>
                  <a:pt x="0" y="15"/>
                </a:moveTo>
                <a:cubicBezTo>
                  <a:pt x="1270000" y="-1009"/>
                  <a:pt x="2540000" y="48768"/>
                  <a:pt x="3810000" y="47744"/>
                </a:cubicBezTo>
                <a:lnTo>
                  <a:pt x="8229600" y="15"/>
                </a:lnTo>
                <a:lnTo>
                  <a:pt x="8229600" y="4436547"/>
                </a:lnTo>
                <a:lnTo>
                  <a:pt x="0" y="4436547"/>
                </a:lnTo>
                <a:lnTo>
                  <a:pt x="0" y="15"/>
                </a:lnTo>
                <a:close/>
              </a:path>
            </a:pathLst>
          </a:custGeom>
          <a:noFill/>
          <a:ln w="9525">
            <a:noFill/>
            <a:miter lim="800000"/>
            <a:headEnd/>
            <a:tailEnd/>
          </a:ln>
        </p:spPr>
        <p:txBody>
          <a:bodyPr lIns="0" tIns="0" rIns="0" bIns="0"/>
          <a:lstStyle>
            <a:lvl1pPr marL="317500" indent="-317500">
              <a:spcBef>
                <a:spcPts val="600"/>
              </a:spcBef>
              <a:buClr>
                <a:schemeClr val="tx2"/>
              </a:buClr>
              <a:buFont typeface="Arial"/>
              <a:buChar char="•"/>
              <a:defRPr sz="2600" b="0" i="0">
                <a:solidFill>
                  <a:srgbClr val="6E6E6E"/>
                </a:solidFill>
                <a:latin typeface="Arial"/>
                <a:cs typeface="Arial"/>
              </a:defRPr>
            </a:lvl1pPr>
            <a:lvl2pPr marL="609600" indent="-279400">
              <a:spcBef>
                <a:spcPts val="600"/>
              </a:spcBef>
              <a:buClr>
                <a:schemeClr val="tx2"/>
              </a:buClr>
              <a:buFont typeface="Arial"/>
              <a:buChar char="•"/>
              <a:defRPr sz="2200" b="0" i="0">
                <a:solidFill>
                  <a:srgbClr val="6E6E6E"/>
                </a:solidFill>
                <a:latin typeface="Arial"/>
                <a:cs typeface="Arial"/>
              </a:defRPr>
            </a:lvl2pPr>
            <a:lvl3pPr marL="838200" indent="-228600">
              <a:spcBef>
                <a:spcPts val="500"/>
              </a:spcBef>
              <a:buClr>
                <a:schemeClr val="tx2"/>
              </a:buClr>
              <a:buFont typeface="Arial"/>
              <a:buChar char="•"/>
              <a:defRPr sz="1800" b="0" i="0">
                <a:solidFill>
                  <a:srgbClr val="6E6E6E"/>
                </a:solidFill>
                <a:latin typeface="Arial"/>
                <a:cs typeface="Arial"/>
              </a:defRPr>
            </a:lvl3pPr>
            <a:lvl4pPr marL="1066800" indent="-228600">
              <a:spcBef>
                <a:spcPts val="500"/>
              </a:spcBef>
              <a:buClr>
                <a:schemeClr val="tx2"/>
              </a:buClr>
              <a:buFont typeface="Arial"/>
              <a:buChar char="•"/>
              <a:defRPr sz="1800" b="0" i="0">
                <a:solidFill>
                  <a:srgbClr val="6E6E6E"/>
                </a:solidFill>
                <a:latin typeface="Arial"/>
                <a:cs typeface="Arial"/>
              </a:defRPr>
            </a:lvl4pPr>
            <a:lvl5pPr marL="1295400" indent="-228600">
              <a:spcBef>
                <a:spcPts val="500"/>
              </a:spcBef>
              <a:buClr>
                <a:schemeClr val="tx2"/>
              </a:buClr>
              <a:buFont typeface="Arial"/>
              <a:buChar char="•"/>
              <a:defRPr sz="1800" b="0" i="0">
                <a:solidFill>
                  <a:srgbClr val="6E6E6E"/>
                </a:solidFill>
                <a:latin typeface="Arial"/>
                <a:cs typeface="Arial"/>
              </a:defRPr>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Slide Number Placeholder 5"/>
          <p:cNvSpPr>
            <a:spLocks noGrp="1"/>
          </p:cNvSpPr>
          <p:nvPr>
            <p:ph type="sldNum" sz="quarter" idx="10"/>
          </p:nvPr>
        </p:nvSpPr>
        <p:spPr>
          <a:xfrm>
            <a:off x="11245851" y="6507164"/>
            <a:ext cx="5207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bg1"/>
                </a:solidFill>
                <a:ea typeface="ＭＳ Ｐゴシック" charset="-128"/>
              </a:defRPr>
            </a:lvl1pPr>
          </a:lstStyle>
          <a:p>
            <a:fld id="{F229E7E8-722F-4AB7-B6A3-E160BC3D1347}" type="slidenum">
              <a:rPr lang="es-CO" smtClean="0"/>
              <a:t>‹Nº›</a:t>
            </a:fld>
            <a:endParaRPr lang="es-CO"/>
          </a:p>
        </p:txBody>
      </p:sp>
    </p:spTree>
    <p:extLst>
      <p:ext uri="{BB962C8B-B14F-4D97-AF65-F5344CB8AC3E}">
        <p14:creationId xmlns:p14="http://schemas.microsoft.com/office/powerpoint/2010/main" val="39461231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endParaRPr lang="es-CO"/>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40AD92A-99F4-459F-8F8D-0C5C38F7C96F}" type="datetimeFigureOut">
              <a:rPr lang="es-CO" smtClean="0"/>
              <a:t>22/07/2022</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229E7E8-722F-4AB7-B6A3-E160BC3D1347}" type="slidenum">
              <a:rPr lang="es-CO" smtClean="0"/>
              <a:t>‹Nº›</a:t>
            </a:fld>
            <a:endParaRPr lang="es-CO"/>
          </a:p>
        </p:txBody>
      </p:sp>
    </p:spTree>
    <p:extLst>
      <p:ext uri="{BB962C8B-B14F-4D97-AF65-F5344CB8AC3E}">
        <p14:creationId xmlns:p14="http://schemas.microsoft.com/office/powerpoint/2010/main" val="31712092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Slide - Bullets 2">
    <p:bg>
      <p:bgPr>
        <a:solidFill>
          <a:schemeClr val="bg1"/>
        </a:solidFill>
        <a:effectLst/>
      </p:bgPr>
    </p:bg>
    <p:spTree>
      <p:nvGrpSpPr>
        <p:cNvPr id="1" name=""/>
        <p:cNvGrpSpPr/>
        <p:nvPr/>
      </p:nvGrpSpPr>
      <p:grpSpPr>
        <a:xfrm>
          <a:off x="0" y="0"/>
          <a:ext cx="0" cy="0"/>
          <a:chOff x="0" y="0"/>
          <a:chExt cx="0" cy="0"/>
        </a:xfrm>
      </p:grpSpPr>
      <p:sp>
        <p:nvSpPr>
          <p:cNvPr id="4" name="Text Box 15"/>
          <p:cNvSpPr txBox="1">
            <a:spLocks noChangeArrowheads="1"/>
          </p:cNvSpPr>
          <p:nvPr/>
        </p:nvSpPr>
        <p:spPr bwMode="auto">
          <a:xfrm>
            <a:off x="9256184" y="6562726"/>
            <a:ext cx="2370667" cy="92075"/>
          </a:xfrm>
          <a:prstGeom prst="rect">
            <a:avLst/>
          </a:prstGeom>
          <a:noFill/>
          <a:ln w="9525">
            <a:noFill/>
            <a:miter lim="800000"/>
            <a:headEnd/>
            <a:tailEnd/>
          </a:ln>
          <a:effectLst/>
        </p:spPr>
        <p:txBody>
          <a:bodyPr lIns="0" tIns="0" rIns="0" bIns="0">
            <a:prstTxWarp prst="textNoShape">
              <a:avLst/>
            </a:prstTxWarp>
            <a:spAutoFit/>
          </a:bodyPr>
          <a:lstStyle/>
          <a:p>
            <a:pPr algn="r" eaLnBrk="0" hangingPunct="0">
              <a:defRPr/>
            </a:pPr>
            <a:r>
              <a:rPr lang="en-US" sz="600">
                <a:solidFill>
                  <a:srgbClr val="6E6E6E"/>
                </a:solidFill>
                <a:ea typeface="Arial" charset="0"/>
                <a:cs typeface="Arial" charset="0"/>
              </a:rPr>
              <a:t>©2011 </a:t>
            </a:r>
            <a:r>
              <a:rPr lang="en-US" sz="600" err="1">
                <a:solidFill>
                  <a:srgbClr val="6E6E6E"/>
                </a:solidFill>
                <a:ea typeface="Arial" charset="0"/>
                <a:cs typeface="Arial" charset="0"/>
              </a:rPr>
              <a:t>RedPrairie</a:t>
            </a:r>
            <a:r>
              <a:rPr lang="en-US" sz="600">
                <a:solidFill>
                  <a:srgbClr val="6E6E6E"/>
                </a:solidFill>
                <a:ea typeface="Arial" charset="0"/>
                <a:cs typeface="Arial" charset="0"/>
              </a:rPr>
              <a:t> Corporation. All rights reserved.</a:t>
            </a:r>
          </a:p>
        </p:txBody>
      </p:sp>
      <p:pic>
        <p:nvPicPr>
          <p:cNvPr id="6" name="Picture 2" descr="RedPrairie_CIM_PPT_logo.jpg"/>
          <p:cNvPicPr>
            <a:picLocks noChangeAspect="1"/>
          </p:cNvPicPr>
          <p:nvPr/>
        </p:nvPicPr>
        <p:blipFill>
          <a:blip r:embed="rId2"/>
          <a:srcRect/>
          <a:stretch>
            <a:fillRect/>
          </a:stretch>
        </p:blipFill>
        <p:spPr bwMode="auto">
          <a:xfrm>
            <a:off x="9340851" y="5949950"/>
            <a:ext cx="2286000" cy="425450"/>
          </a:xfrm>
          <a:prstGeom prst="rect">
            <a:avLst/>
          </a:prstGeom>
          <a:noFill/>
          <a:ln w="9525">
            <a:noFill/>
            <a:miter lim="800000"/>
            <a:headEnd/>
            <a:tailEnd/>
          </a:ln>
        </p:spPr>
      </p:pic>
      <p:sp>
        <p:nvSpPr>
          <p:cNvPr id="2" name="Title 1"/>
          <p:cNvSpPr>
            <a:spLocks noGrp="1"/>
          </p:cNvSpPr>
          <p:nvPr>
            <p:ph type="title"/>
          </p:nvPr>
        </p:nvSpPr>
        <p:spPr>
          <a:xfrm>
            <a:off x="609600" y="317501"/>
            <a:ext cx="10972800" cy="631134"/>
          </a:xfrm>
          <a:prstGeom prst="rect">
            <a:avLst/>
          </a:prstGeom>
        </p:spPr>
        <p:txBody>
          <a:bodyPr lIns="0"/>
          <a:lstStyle>
            <a:lvl1pPr algn="l">
              <a:defRPr sz="3200" b="0">
                <a:solidFill>
                  <a:srgbClr val="CC0000"/>
                </a:solidFill>
                <a:latin typeface="Arial"/>
              </a:defRPr>
            </a:lvl1pPr>
          </a:lstStyle>
          <a:p>
            <a:r>
              <a:rPr lang="es-ES"/>
              <a:t>Haga clic para modificar el estilo de título del patrón</a:t>
            </a:r>
            <a:endParaRPr lang="en-US"/>
          </a:p>
        </p:txBody>
      </p:sp>
      <p:sp>
        <p:nvSpPr>
          <p:cNvPr id="5" name="Content Placeholder 2"/>
          <p:cNvSpPr>
            <a:spLocks noGrp="1"/>
          </p:cNvSpPr>
          <p:nvPr>
            <p:ph idx="1"/>
          </p:nvPr>
        </p:nvSpPr>
        <p:spPr>
          <a:xfrm>
            <a:off x="609600" y="1079500"/>
            <a:ext cx="10972800" cy="4436532"/>
          </a:xfrm>
          <a:prstGeom prst="rect">
            <a:avLst/>
          </a:prstGeom>
        </p:spPr>
        <p:txBody>
          <a:bodyPr lIns="0" tIns="0" rIns="0" bIns="0"/>
          <a:lstStyle>
            <a:lvl1pPr marL="317500" indent="-317500">
              <a:spcBef>
                <a:spcPts val="600"/>
              </a:spcBef>
              <a:buClr>
                <a:srgbClr val="CC0000"/>
              </a:buClr>
              <a:buFont typeface="Arial"/>
              <a:buChar char="•"/>
              <a:defRPr sz="2600" b="0" i="0">
                <a:solidFill>
                  <a:srgbClr val="6E6E6E"/>
                </a:solidFill>
                <a:latin typeface="Arial"/>
                <a:cs typeface="Arial"/>
              </a:defRPr>
            </a:lvl1pPr>
            <a:lvl2pPr marL="609600" indent="-279400">
              <a:spcBef>
                <a:spcPts val="600"/>
              </a:spcBef>
              <a:buClr>
                <a:srgbClr val="CC0000"/>
              </a:buClr>
              <a:buFont typeface="Arial"/>
              <a:buChar char="•"/>
              <a:defRPr sz="2200" b="0" i="0">
                <a:solidFill>
                  <a:srgbClr val="6E6E6E"/>
                </a:solidFill>
                <a:latin typeface="Arial"/>
                <a:cs typeface="Arial"/>
              </a:defRPr>
            </a:lvl2pPr>
            <a:lvl3pPr marL="838200" indent="-228600">
              <a:spcBef>
                <a:spcPts val="500"/>
              </a:spcBef>
              <a:buClr>
                <a:srgbClr val="CC0000"/>
              </a:buClr>
              <a:buFont typeface="Arial"/>
              <a:buChar char="•"/>
              <a:defRPr sz="1800" b="0" i="0">
                <a:solidFill>
                  <a:srgbClr val="6E6E6E"/>
                </a:solidFill>
                <a:latin typeface="Arial"/>
                <a:cs typeface="Arial"/>
              </a:defRPr>
            </a:lvl3pPr>
            <a:lvl4pPr marL="1066800" indent="-228600">
              <a:spcBef>
                <a:spcPts val="500"/>
              </a:spcBef>
              <a:buClr>
                <a:srgbClr val="CC0000"/>
              </a:buClr>
              <a:buFont typeface="Arial"/>
              <a:buChar char="•"/>
              <a:defRPr sz="1800" b="0" i="0">
                <a:solidFill>
                  <a:srgbClr val="6E6E6E"/>
                </a:solidFill>
                <a:latin typeface="Arial"/>
                <a:cs typeface="Arial"/>
              </a:defRPr>
            </a:lvl4pPr>
            <a:lvl5pPr marL="1295400" indent="-228600">
              <a:spcBef>
                <a:spcPts val="500"/>
              </a:spcBef>
              <a:buClr>
                <a:srgbClr val="CC0000"/>
              </a:buClr>
              <a:buFont typeface="Arial"/>
              <a:buChar char="•"/>
              <a:defRPr sz="1800" b="0" i="0">
                <a:solidFill>
                  <a:srgbClr val="6E6E6E"/>
                </a:solidFill>
                <a:latin typeface="Arial"/>
                <a:cs typeface="Arial"/>
              </a:defRPr>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Slide Number Placeholder 5"/>
          <p:cNvSpPr>
            <a:spLocks noGrp="1"/>
          </p:cNvSpPr>
          <p:nvPr>
            <p:ph type="sldNum" sz="quarter" idx="10"/>
          </p:nvPr>
        </p:nvSpPr>
        <p:spPr>
          <a:xfrm>
            <a:off x="11529485" y="6416676"/>
            <a:ext cx="520700" cy="365125"/>
          </a:xfrm>
          <a:prstGeom prst="rect">
            <a:avLst/>
          </a:prstGeom>
        </p:spPr>
        <p:txBody>
          <a:bodyPr vert="horz" lIns="91440" tIns="45720" rIns="91440" bIns="45720" rtlCol="0" anchor="ctr"/>
          <a:lstStyle>
            <a:lvl1pPr algn="r">
              <a:defRPr sz="900" smtClean="0">
                <a:solidFill>
                  <a:srgbClr val="A6A6A6"/>
                </a:solidFill>
              </a:defRPr>
            </a:lvl1pPr>
          </a:lstStyle>
          <a:p>
            <a:pPr>
              <a:defRPr/>
            </a:pPr>
            <a:fld id="{F09F0615-0B3E-8F46-A73B-CD809B74F50D}" type="slidenum">
              <a:rPr lang="en-US"/>
              <a:pPr>
                <a:defRPr/>
              </a:pPr>
              <a:t>‹Nº›</a:t>
            </a:fld>
            <a:endParaRPr lang="en-US"/>
          </a:p>
        </p:txBody>
      </p:sp>
    </p:spTree>
    <p:extLst>
      <p:ext uri="{BB962C8B-B14F-4D97-AF65-F5344CB8AC3E}">
        <p14:creationId xmlns:p14="http://schemas.microsoft.com/office/powerpoint/2010/main" val="15083134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S_tradn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S_tradnl"/>
          </a:p>
        </p:txBody>
      </p:sp>
      <p:sp>
        <p:nvSpPr>
          <p:cNvPr id="4" name="Marcador de fecha 3"/>
          <p:cNvSpPr>
            <a:spLocks noGrp="1"/>
          </p:cNvSpPr>
          <p:nvPr>
            <p:ph type="dt" sz="half" idx="10"/>
          </p:nvPr>
        </p:nvSpPr>
        <p:spPr/>
        <p:txBody>
          <a:bodyPr/>
          <a:lstStyle/>
          <a:p>
            <a:fld id="{0E5362A5-0868-D24D-9D0E-1293B8DBEB97}" type="datetimeFigureOut">
              <a:rPr lang="es-ES_tradnl" smtClean="0"/>
              <a:t>22/07/2022</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E2369EF2-8C1A-9740-86A6-4E260B0C51C9}" type="slidenum">
              <a:rPr lang="es-ES_tradnl" smtClean="0"/>
              <a:t>‹Nº›</a:t>
            </a:fld>
            <a:endParaRPr lang="es-ES_tradnl"/>
          </a:p>
        </p:txBody>
      </p:sp>
    </p:spTree>
    <p:extLst>
      <p:ext uri="{BB962C8B-B14F-4D97-AF65-F5344CB8AC3E}">
        <p14:creationId xmlns:p14="http://schemas.microsoft.com/office/powerpoint/2010/main" val="32190995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656669"/>
            <a:ext cx="10515600" cy="1325563"/>
          </a:xfrm>
        </p:spPr>
        <p:txBody>
          <a:bodyPr/>
          <a:lstStyle/>
          <a:p>
            <a:r>
              <a:rPr lang="es-ES"/>
              <a:t>Haga clic para modificar el estilo de título del patrón</a:t>
            </a:r>
            <a:endParaRPr lang="es-ES_tradnl"/>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0E5362A5-0868-D24D-9D0E-1293B8DBEB97}" type="datetimeFigureOut">
              <a:rPr lang="es-ES_tradnl" smtClean="0"/>
              <a:t>22/07/2022</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E2369EF2-8C1A-9740-86A6-4E260B0C51C9}" type="slidenum">
              <a:rPr lang="es-ES_tradnl" smtClean="0"/>
              <a:t>‹Nº›</a:t>
            </a:fld>
            <a:endParaRPr lang="es-ES_tradnl"/>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042" y="-89210"/>
            <a:ext cx="2006594" cy="909656"/>
          </a:xfrm>
          <a:prstGeom prst="rect">
            <a:avLst/>
          </a:prstGeom>
        </p:spPr>
      </p:pic>
    </p:spTree>
    <p:extLst>
      <p:ext uri="{BB962C8B-B14F-4D97-AF65-F5344CB8AC3E}">
        <p14:creationId xmlns:p14="http://schemas.microsoft.com/office/powerpoint/2010/main" val="37227946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S_tradn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0E5362A5-0868-D24D-9D0E-1293B8DBEB97}" type="datetimeFigureOut">
              <a:rPr lang="es-ES_tradnl" smtClean="0"/>
              <a:t>22/07/2022</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E2369EF2-8C1A-9740-86A6-4E260B0C51C9}" type="slidenum">
              <a:rPr lang="es-ES_tradnl" smtClean="0"/>
              <a:t>‹Nº›</a:t>
            </a:fld>
            <a:endParaRPr lang="es-ES_tradnl"/>
          </a:p>
        </p:txBody>
      </p:sp>
    </p:spTree>
    <p:extLst>
      <p:ext uri="{BB962C8B-B14F-4D97-AF65-F5344CB8AC3E}">
        <p14:creationId xmlns:p14="http://schemas.microsoft.com/office/powerpoint/2010/main" val="3591829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_trad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3917123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fecha 4"/>
          <p:cNvSpPr>
            <a:spLocks noGrp="1"/>
          </p:cNvSpPr>
          <p:nvPr>
            <p:ph type="dt" sz="half" idx="10"/>
          </p:nvPr>
        </p:nvSpPr>
        <p:spPr/>
        <p:txBody>
          <a:bodyPr/>
          <a:lstStyle/>
          <a:p>
            <a:fld id="{0E5362A5-0868-D24D-9D0E-1293B8DBEB97}" type="datetimeFigureOut">
              <a:rPr lang="es-ES_tradnl" smtClean="0"/>
              <a:t>22/07/2022</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E2369EF2-8C1A-9740-86A6-4E260B0C51C9}" type="slidenum">
              <a:rPr lang="es-ES_tradnl" smtClean="0"/>
              <a:t>‹Nº›</a:t>
            </a:fld>
            <a:endParaRPr lang="es-ES_tradnl"/>
          </a:p>
        </p:txBody>
      </p:sp>
    </p:spTree>
    <p:extLst>
      <p:ext uri="{BB962C8B-B14F-4D97-AF65-F5344CB8AC3E}">
        <p14:creationId xmlns:p14="http://schemas.microsoft.com/office/powerpoint/2010/main" val="20922478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ES_tradn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fecha 6"/>
          <p:cNvSpPr>
            <a:spLocks noGrp="1"/>
          </p:cNvSpPr>
          <p:nvPr>
            <p:ph type="dt" sz="half" idx="10"/>
          </p:nvPr>
        </p:nvSpPr>
        <p:spPr/>
        <p:txBody>
          <a:bodyPr/>
          <a:lstStyle/>
          <a:p>
            <a:fld id="{0E5362A5-0868-D24D-9D0E-1293B8DBEB97}" type="datetimeFigureOut">
              <a:rPr lang="es-ES_tradnl" smtClean="0"/>
              <a:t>22/07/2022</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E2369EF2-8C1A-9740-86A6-4E260B0C51C9}" type="slidenum">
              <a:rPr lang="es-ES_tradnl" smtClean="0"/>
              <a:t>‹Nº›</a:t>
            </a:fld>
            <a:endParaRPr lang="es-ES_tradnl"/>
          </a:p>
        </p:txBody>
      </p:sp>
    </p:spTree>
    <p:extLst>
      <p:ext uri="{BB962C8B-B14F-4D97-AF65-F5344CB8AC3E}">
        <p14:creationId xmlns:p14="http://schemas.microsoft.com/office/powerpoint/2010/main" val="40988887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fecha 2"/>
          <p:cNvSpPr>
            <a:spLocks noGrp="1"/>
          </p:cNvSpPr>
          <p:nvPr>
            <p:ph type="dt" sz="half" idx="10"/>
          </p:nvPr>
        </p:nvSpPr>
        <p:spPr/>
        <p:txBody>
          <a:bodyPr/>
          <a:lstStyle/>
          <a:p>
            <a:fld id="{0E5362A5-0868-D24D-9D0E-1293B8DBEB97}" type="datetimeFigureOut">
              <a:rPr lang="es-ES_tradnl" smtClean="0"/>
              <a:t>22/07/2022</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E2369EF2-8C1A-9740-86A6-4E260B0C51C9}" type="slidenum">
              <a:rPr lang="es-ES_tradnl" smtClean="0"/>
              <a:t>‹Nº›</a:t>
            </a:fld>
            <a:endParaRPr lang="es-ES_tradnl"/>
          </a:p>
        </p:txBody>
      </p:sp>
    </p:spTree>
    <p:extLst>
      <p:ext uri="{BB962C8B-B14F-4D97-AF65-F5344CB8AC3E}">
        <p14:creationId xmlns:p14="http://schemas.microsoft.com/office/powerpoint/2010/main" val="26369959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E5362A5-0868-D24D-9D0E-1293B8DBEB97}" type="datetimeFigureOut">
              <a:rPr lang="es-ES_tradnl" smtClean="0"/>
              <a:t>22/07/2022</a:t>
            </a:fld>
            <a:endParaRPr lang="es-ES_tradnl"/>
          </a:p>
        </p:txBody>
      </p:sp>
      <p:sp>
        <p:nvSpPr>
          <p:cNvPr id="3" name="Marcador de pie de página 2"/>
          <p:cNvSpPr>
            <a:spLocks noGrp="1"/>
          </p:cNvSpPr>
          <p:nvPr>
            <p:ph type="ftr" sz="quarter" idx="11"/>
          </p:nvPr>
        </p:nvSpPr>
        <p:spPr/>
        <p:txBody>
          <a:bodyPr/>
          <a:lstStyle/>
          <a:p>
            <a:endParaRPr lang="es-ES_tradnl"/>
          </a:p>
        </p:txBody>
      </p:sp>
      <p:sp>
        <p:nvSpPr>
          <p:cNvPr id="4" name="Marcador de número de diapositiva 3"/>
          <p:cNvSpPr>
            <a:spLocks noGrp="1"/>
          </p:cNvSpPr>
          <p:nvPr>
            <p:ph type="sldNum" sz="quarter" idx="12"/>
          </p:nvPr>
        </p:nvSpPr>
        <p:spPr/>
        <p:txBody>
          <a:bodyPr/>
          <a:lstStyle/>
          <a:p>
            <a:fld id="{E2369EF2-8C1A-9740-86A6-4E260B0C51C9}" type="slidenum">
              <a:rPr lang="es-ES_tradnl" smtClean="0"/>
              <a:t>‹Nº›</a:t>
            </a:fld>
            <a:endParaRPr lang="es-ES_tradnl"/>
          </a:p>
        </p:txBody>
      </p:sp>
    </p:spTree>
    <p:extLst>
      <p:ext uri="{BB962C8B-B14F-4D97-AF65-F5344CB8AC3E}">
        <p14:creationId xmlns:p14="http://schemas.microsoft.com/office/powerpoint/2010/main" val="248833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0E5362A5-0868-D24D-9D0E-1293B8DBEB97}" type="datetimeFigureOut">
              <a:rPr lang="es-ES_tradnl" smtClean="0"/>
              <a:t>22/07/2022</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E2369EF2-8C1A-9740-86A6-4E260B0C51C9}" type="slidenum">
              <a:rPr lang="es-ES_tradnl" smtClean="0"/>
              <a:t>‹Nº›</a:t>
            </a:fld>
            <a:endParaRPr lang="es-ES_tradnl"/>
          </a:p>
        </p:txBody>
      </p:sp>
    </p:spTree>
    <p:extLst>
      <p:ext uri="{BB962C8B-B14F-4D97-AF65-F5344CB8AC3E}">
        <p14:creationId xmlns:p14="http://schemas.microsoft.com/office/powerpoint/2010/main" val="28053939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0E5362A5-0868-D24D-9D0E-1293B8DBEB97}" type="datetimeFigureOut">
              <a:rPr lang="es-ES_tradnl" smtClean="0"/>
              <a:t>22/07/2022</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E2369EF2-8C1A-9740-86A6-4E260B0C51C9}" type="slidenum">
              <a:rPr lang="es-ES_tradnl" smtClean="0"/>
              <a:t>‹Nº›</a:t>
            </a:fld>
            <a:endParaRPr lang="es-ES_tradnl"/>
          </a:p>
        </p:txBody>
      </p:sp>
    </p:spTree>
    <p:extLst>
      <p:ext uri="{BB962C8B-B14F-4D97-AF65-F5344CB8AC3E}">
        <p14:creationId xmlns:p14="http://schemas.microsoft.com/office/powerpoint/2010/main" val="20879083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0E5362A5-0868-D24D-9D0E-1293B8DBEB97}" type="datetimeFigureOut">
              <a:rPr lang="es-ES_tradnl" smtClean="0"/>
              <a:t>22/07/2022</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E2369EF2-8C1A-9740-86A6-4E260B0C51C9}" type="slidenum">
              <a:rPr lang="es-ES_tradnl" smtClean="0"/>
              <a:t>‹Nº›</a:t>
            </a:fld>
            <a:endParaRPr lang="es-ES_tradnl"/>
          </a:p>
        </p:txBody>
      </p:sp>
    </p:spTree>
    <p:extLst>
      <p:ext uri="{BB962C8B-B14F-4D97-AF65-F5344CB8AC3E}">
        <p14:creationId xmlns:p14="http://schemas.microsoft.com/office/powerpoint/2010/main" val="42165939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0E5362A5-0868-D24D-9D0E-1293B8DBEB97}" type="datetimeFigureOut">
              <a:rPr lang="es-ES_tradnl" smtClean="0"/>
              <a:t>22/07/2022</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E2369EF2-8C1A-9740-86A6-4E260B0C51C9}" type="slidenum">
              <a:rPr lang="es-ES_tradnl" smtClean="0"/>
              <a:t>‹Nº›</a:t>
            </a:fld>
            <a:endParaRPr lang="es-ES_tradnl"/>
          </a:p>
        </p:txBody>
      </p:sp>
    </p:spTree>
    <p:extLst>
      <p:ext uri="{BB962C8B-B14F-4D97-AF65-F5344CB8AC3E}">
        <p14:creationId xmlns:p14="http://schemas.microsoft.com/office/powerpoint/2010/main" val="40241487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Diapositiva de título">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609600" y="228600"/>
            <a:ext cx="10972800" cy="685800"/>
          </a:xfrm>
          <a:prstGeom prst="rect">
            <a:avLst/>
          </a:prstGeom>
          <a:noFill/>
          <a:ln w="9525">
            <a:noFill/>
            <a:miter lim="800000"/>
            <a:headEnd/>
            <a:tailEnd/>
          </a:ln>
        </p:spPr>
        <p:txBody>
          <a:bodyPr/>
          <a:lstStyle/>
          <a:p>
            <a:pPr lvl="0"/>
            <a:r>
              <a:rPr lang="es-ES"/>
              <a:t>Haga clic para modificar el estilo de título del patrón</a:t>
            </a:r>
            <a:endParaRPr lang="es-ES_tradnl"/>
          </a:p>
        </p:txBody>
      </p:sp>
      <p:sp>
        <p:nvSpPr>
          <p:cNvPr id="8" name="Text Placeholder 2"/>
          <p:cNvSpPr>
            <a:spLocks noGrp="1"/>
          </p:cNvSpPr>
          <p:nvPr>
            <p:ph idx="1"/>
          </p:nvPr>
        </p:nvSpPr>
        <p:spPr bwMode="auto">
          <a:xfrm>
            <a:off x="609600" y="1371601"/>
            <a:ext cx="10972800" cy="4754563"/>
          </a:xfrm>
          <a:prstGeom prst="rect">
            <a:avLst/>
          </a:prstGeom>
          <a:noFill/>
          <a:ln w="9525">
            <a:noFill/>
            <a:miter lim="800000"/>
            <a:headEnd/>
            <a:tailEnd/>
          </a:ln>
        </p:spPr>
        <p:txBody>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p:txBody>
      </p:sp>
      <p:sp>
        <p:nvSpPr>
          <p:cNvPr id="4" name="Slide Number Placeholder 5"/>
          <p:cNvSpPr>
            <a:spLocks noGrp="1"/>
          </p:cNvSpPr>
          <p:nvPr>
            <p:ph type="sldNum" sz="quarter" idx="10"/>
          </p:nvPr>
        </p:nvSpPr>
        <p:spPr>
          <a:xfrm>
            <a:off x="0" y="6416676"/>
            <a:ext cx="609600" cy="238125"/>
          </a:xfrm>
        </p:spPr>
        <p:txBody>
          <a:bodyPr/>
          <a:lstStyle>
            <a:lvl1pPr>
              <a:defRPr/>
            </a:lvl1pPr>
          </a:lstStyle>
          <a:p>
            <a:pPr>
              <a:defRPr/>
            </a:pPr>
            <a:fld id="{E542E477-DA5E-4ABA-8D99-572D65E68509}" type="slidenum">
              <a:rPr lang="es-ES_tradnl"/>
              <a:pPr>
                <a:defRPr/>
              </a:pPr>
              <a:t>‹Nº›</a:t>
            </a:fld>
            <a:endParaRPr lang="es-ES_tradnl"/>
          </a:p>
        </p:txBody>
      </p:sp>
    </p:spTree>
    <p:extLst>
      <p:ext uri="{BB962C8B-B14F-4D97-AF65-F5344CB8AC3E}">
        <p14:creationId xmlns:p14="http://schemas.microsoft.com/office/powerpoint/2010/main" val="198729167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ntent Slide -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17501"/>
            <a:ext cx="10972800" cy="580451"/>
          </a:xfrm>
          <a:prstGeom prst="rect">
            <a:avLst/>
          </a:prstGeom>
        </p:spPr>
        <p:txBody>
          <a:bodyPr lIns="0"/>
          <a:lstStyle>
            <a:lvl1pPr algn="l">
              <a:defRPr sz="3200" b="0" baseline="0">
                <a:solidFill>
                  <a:schemeClr val="bg1"/>
                </a:solidFill>
                <a:latin typeface="Arial"/>
              </a:defRPr>
            </a:lvl1pPr>
          </a:lstStyle>
          <a:p>
            <a:r>
              <a:rPr lang="es-ES"/>
              <a:t>Haga clic para modificar el estilo de título del patrón</a:t>
            </a:r>
            <a:endParaRPr lang="en-US"/>
          </a:p>
        </p:txBody>
      </p:sp>
      <p:sp>
        <p:nvSpPr>
          <p:cNvPr id="11" name="Content Placeholder 2"/>
          <p:cNvSpPr>
            <a:spLocks noGrp="1"/>
          </p:cNvSpPr>
          <p:nvPr>
            <p:ph idx="1"/>
          </p:nvPr>
        </p:nvSpPr>
        <p:spPr bwMode="auto">
          <a:xfrm>
            <a:off x="609600" y="1537216"/>
            <a:ext cx="10972800" cy="4436547"/>
          </a:xfrm>
          <a:custGeom>
            <a:avLst/>
            <a:gdLst>
              <a:gd name="connsiteX0" fmla="*/ 0 w 8229600"/>
              <a:gd name="connsiteY0" fmla="*/ 0 h 4436532"/>
              <a:gd name="connsiteX1" fmla="*/ 8229600 w 8229600"/>
              <a:gd name="connsiteY1" fmla="*/ 0 h 4436532"/>
              <a:gd name="connsiteX2" fmla="*/ 8229600 w 8229600"/>
              <a:gd name="connsiteY2" fmla="*/ 4436532 h 4436532"/>
              <a:gd name="connsiteX3" fmla="*/ 0 w 8229600"/>
              <a:gd name="connsiteY3" fmla="*/ 4436532 h 4436532"/>
              <a:gd name="connsiteX4" fmla="*/ 0 w 8229600"/>
              <a:gd name="connsiteY4" fmla="*/ 0 h 4436532"/>
              <a:gd name="connsiteX0" fmla="*/ 0 w 8229600"/>
              <a:gd name="connsiteY0" fmla="*/ 15 h 4436547"/>
              <a:gd name="connsiteX1" fmla="*/ 3810000 w 8229600"/>
              <a:gd name="connsiteY1" fmla="*/ 47744 h 4436547"/>
              <a:gd name="connsiteX2" fmla="*/ 8229600 w 8229600"/>
              <a:gd name="connsiteY2" fmla="*/ 15 h 4436547"/>
              <a:gd name="connsiteX3" fmla="*/ 8229600 w 8229600"/>
              <a:gd name="connsiteY3" fmla="*/ 4436547 h 4436547"/>
              <a:gd name="connsiteX4" fmla="*/ 0 w 8229600"/>
              <a:gd name="connsiteY4" fmla="*/ 4436547 h 4436547"/>
              <a:gd name="connsiteX5" fmla="*/ 0 w 8229600"/>
              <a:gd name="connsiteY5" fmla="*/ 15 h 443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9600" h="4436547">
                <a:moveTo>
                  <a:pt x="0" y="15"/>
                </a:moveTo>
                <a:cubicBezTo>
                  <a:pt x="1270000" y="-1009"/>
                  <a:pt x="2540000" y="48768"/>
                  <a:pt x="3810000" y="47744"/>
                </a:cubicBezTo>
                <a:lnTo>
                  <a:pt x="8229600" y="15"/>
                </a:lnTo>
                <a:lnTo>
                  <a:pt x="8229600" y="4436547"/>
                </a:lnTo>
                <a:lnTo>
                  <a:pt x="0" y="4436547"/>
                </a:lnTo>
                <a:lnTo>
                  <a:pt x="0" y="15"/>
                </a:lnTo>
                <a:close/>
              </a:path>
            </a:pathLst>
          </a:custGeom>
          <a:noFill/>
          <a:ln w="9525">
            <a:noFill/>
            <a:miter lim="800000"/>
            <a:headEnd/>
            <a:tailEnd/>
          </a:ln>
        </p:spPr>
        <p:txBody>
          <a:bodyPr lIns="0" tIns="0" rIns="0" bIns="0"/>
          <a:lstStyle>
            <a:lvl1pPr marL="317500" indent="-317500">
              <a:spcBef>
                <a:spcPts val="600"/>
              </a:spcBef>
              <a:buClr>
                <a:schemeClr val="tx2"/>
              </a:buClr>
              <a:buFont typeface="Arial"/>
              <a:buChar char="•"/>
              <a:defRPr sz="2600" b="0" i="0">
                <a:solidFill>
                  <a:srgbClr val="6E6E6E"/>
                </a:solidFill>
                <a:latin typeface="Arial"/>
                <a:cs typeface="Arial"/>
              </a:defRPr>
            </a:lvl1pPr>
            <a:lvl2pPr marL="609600" indent="-279400">
              <a:spcBef>
                <a:spcPts val="600"/>
              </a:spcBef>
              <a:buClr>
                <a:schemeClr val="tx2"/>
              </a:buClr>
              <a:buFont typeface="Arial"/>
              <a:buChar char="•"/>
              <a:defRPr sz="2200" b="0" i="0">
                <a:solidFill>
                  <a:srgbClr val="6E6E6E"/>
                </a:solidFill>
                <a:latin typeface="Arial"/>
                <a:cs typeface="Arial"/>
              </a:defRPr>
            </a:lvl2pPr>
            <a:lvl3pPr marL="838200" indent="-228600">
              <a:spcBef>
                <a:spcPts val="500"/>
              </a:spcBef>
              <a:buClr>
                <a:schemeClr val="tx2"/>
              </a:buClr>
              <a:buFont typeface="Arial"/>
              <a:buChar char="•"/>
              <a:defRPr sz="1800" b="0" i="0">
                <a:solidFill>
                  <a:srgbClr val="6E6E6E"/>
                </a:solidFill>
                <a:latin typeface="Arial"/>
                <a:cs typeface="Arial"/>
              </a:defRPr>
            </a:lvl3pPr>
            <a:lvl4pPr marL="1066800" indent="-228600">
              <a:spcBef>
                <a:spcPts val="500"/>
              </a:spcBef>
              <a:buClr>
                <a:schemeClr val="tx2"/>
              </a:buClr>
              <a:buFont typeface="Arial"/>
              <a:buChar char="•"/>
              <a:defRPr sz="1800" b="0" i="0">
                <a:solidFill>
                  <a:srgbClr val="6E6E6E"/>
                </a:solidFill>
                <a:latin typeface="Arial"/>
                <a:cs typeface="Arial"/>
              </a:defRPr>
            </a:lvl4pPr>
            <a:lvl5pPr marL="1295400" indent="-228600">
              <a:spcBef>
                <a:spcPts val="500"/>
              </a:spcBef>
              <a:buClr>
                <a:schemeClr val="tx2"/>
              </a:buClr>
              <a:buFont typeface="Arial"/>
              <a:buChar char="•"/>
              <a:defRPr sz="1800" b="0" i="0">
                <a:solidFill>
                  <a:srgbClr val="6E6E6E"/>
                </a:solidFill>
                <a:latin typeface="Arial"/>
                <a:cs typeface="Arial"/>
              </a:defRPr>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Slide Number Placeholder 5"/>
          <p:cNvSpPr>
            <a:spLocks noGrp="1"/>
          </p:cNvSpPr>
          <p:nvPr>
            <p:ph type="sldNum" sz="quarter" idx="10"/>
          </p:nvPr>
        </p:nvSpPr>
        <p:spPr>
          <a:xfrm>
            <a:off x="11245851" y="6507164"/>
            <a:ext cx="5207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bg1"/>
                </a:solidFill>
                <a:ea typeface="ＭＳ Ｐゴシック" charset="-128"/>
              </a:defRPr>
            </a:lvl1pPr>
          </a:lstStyle>
          <a:p>
            <a:fld id="{F229E7E8-722F-4AB7-B6A3-E160BC3D1347}" type="slidenum">
              <a:rPr lang="es-CO" smtClean="0"/>
              <a:t>‹Nº›</a:t>
            </a:fld>
            <a:endParaRPr lang="es-CO"/>
          </a:p>
        </p:txBody>
      </p:sp>
    </p:spTree>
    <p:extLst>
      <p:ext uri="{BB962C8B-B14F-4D97-AF65-F5344CB8AC3E}">
        <p14:creationId xmlns:p14="http://schemas.microsoft.com/office/powerpoint/2010/main" val="319628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_tradnl"/>
          </a:p>
        </p:txBody>
      </p:sp>
      <p:sp>
        <p:nvSpPr>
          <p:cNvPr id="3" name="Content Placeholder 2"/>
          <p:cNvSpPr>
            <a:spLocks noGrp="1"/>
          </p:cNvSpPr>
          <p:nvPr>
            <p:ph sz="half" idx="1"/>
          </p:nvPr>
        </p:nvSpPr>
        <p:spPr>
          <a:xfrm>
            <a:off x="609600" y="3581401"/>
            <a:ext cx="5384800" cy="2544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97600" y="3581401"/>
            <a:ext cx="5384800" cy="2544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Date Placeholder 3"/>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charset="0"/>
              </a:defRPr>
            </a:lvl1pPr>
          </a:lstStyle>
          <a:p>
            <a:pPr>
              <a:defRPr/>
            </a:pPr>
            <a:fld id="{FEA2329E-34EC-4BAE-BBDF-AAD72583230B}" type="datetime1">
              <a:rPr lang="es-ES_tradnl"/>
              <a:pPr>
                <a:defRPr/>
              </a:pPr>
              <a:t>22/07/2022</a:t>
            </a:fld>
            <a:endParaRPr lang="es-ES_tradnl"/>
          </a:p>
        </p:txBody>
      </p:sp>
      <p:sp>
        <p:nvSpPr>
          <p:cNvPr id="6" name="Footer Placeholder 4"/>
          <p:cNvSpPr>
            <a:spLocks noGrp="1"/>
          </p:cNvSpPr>
          <p:nvPr>
            <p:ph type="ftr" sz="quarter" idx="11"/>
          </p:nvPr>
        </p:nvSpPr>
        <p:spPr>
          <a:xfrm>
            <a:off x="4165600" y="6356351"/>
            <a:ext cx="3860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charset="0"/>
              </a:defRPr>
            </a:lvl1pPr>
          </a:lstStyle>
          <a:p>
            <a:pPr>
              <a:defRPr/>
            </a:pPr>
            <a:endParaRPr lang="es-MX"/>
          </a:p>
        </p:txBody>
      </p:sp>
      <p:sp>
        <p:nvSpPr>
          <p:cNvPr id="7" name="Slide Number Placeholder 5"/>
          <p:cNvSpPr>
            <a:spLocks noGrp="1"/>
          </p:cNvSpPr>
          <p:nvPr>
            <p:ph type="sldNum" sz="quarter" idx="12"/>
          </p:nvPr>
        </p:nvSpPr>
        <p:spPr>
          <a:xfrm>
            <a:off x="8737600" y="6356351"/>
            <a:ext cx="2844800" cy="365125"/>
          </a:xfrm>
        </p:spPr>
        <p:txBody>
          <a:bodyPr/>
          <a:lstStyle>
            <a:lvl1pPr>
              <a:defRPr/>
            </a:lvl1pPr>
          </a:lstStyle>
          <a:p>
            <a:pPr>
              <a:defRPr/>
            </a:pPr>
            <a:fld id="{62CDAFFA-11FF-4925-A591-68CA834A3922}" type="slidenum">
              <a:rPr lang="es-ES_tradnl"/>
              <a:pPr>
                <a:defRPr/>
              </a:pPr>
              <a:t>‹Nº›</a:t>
            </a:fld>
            <a:endParaRPr lang="es-ES_tradnl"/>
          </a:p>
        </p:txBody>
      </p:sp>
    </p:spTree>
    <p:extLst>
      <p:ext uri="{BB962C8B-B14F-4D97-AF65-F5344CB8AC3E}">
        <p14:creationId xmlns:p14="http://schemas.microsoft.com/office/powerpoint/2010/main" val="139683432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377868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9017C2BF-FA23-4E6C-8D0B-B44DEEADAB66}" type="datetimeFigureOut">
              <a:rPr lang="es-CO" smtClean="0"/>
              <a:t>22/07/2022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50B21F9-CEDE-490F-A4B4-6A0DB9C1CE47}" type="slidenum">
              <a:rPr lang="es-CO" smtClean="0"/>
              <a:t>‹Nº›</a:t>
            </a:fld>
            <a:endParaRPr lang="es-CO"/>
          </a:p>
        </p:txBody>
      </p:sp>
    </p:spTree>
    <p:extLst>
      <p:ext uri="{BB962C8B-B14F-4D97-AF65-F5344CB8AC3E}">
        <p14:creationId xmlns:p14="http://schemas.microsoft.com/office/powerpoint/2010/main" val="260767592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9017C2BF-FA23-4E6C-8D0B-B44DEEADAB66}" type="datetimeFigureOut">
              <a:rPr lang="es-CO" smtClean="0"/>
              <a:t>22/07/2022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50B21F9-CEDE-490F-A4B4-6A0DB9C1CE47}" type="slidenum">
              <a:rPr lang="es-CO" smtClean="0"/>
              <a:t>‹Nº›</a:t>
            </a:fld>
            <a:endParaRPr lang="es-CO"/>
          </a:p>
        </p:txBody>
      </p:sp>
    </p:spTree>
    <p:extLst>
      <p:ext uri="{BB962C8B-B14F-4D97-AF65-F5344CB8AC3E}">
        <p14:creationId xmlns:p14="http://schemas.microsoft.com/office/powerpoint/2010/main" val="24939996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9017C2BF-FA23-4E6C-8D0B-B44DEEADAB66}" type="datetimeFigureOut">
              <a:rPr lang="es-CO" smtClean="0"/>
              <a:t>22/07/2022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50B21F9-CEDE-490F-A4B4-6A0DB9C1CE47}" type="slidenum">
              <a:rPr lang="es-CO" smtClean="0"/>
              <a:t>‹Nº›</a:t>
            </a:fld>
            <a:endParaRPr lang="es-CO"/>
          </a:p>
        </p:txBody>
      </p:sp>
    </p:spTree>
    <p:extLst>
      <p:ext uri="{BB962C8B-B14F-4D97-AF65-F5344CB8AC3E}">
        <p14:creationId xmlns:p14="http://schemas.microsoft.com/office/powerpoint/2010/main" val="16951166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9017C2BF-FA23-4E6C-8D0B-B44DEEADAB66}" type="datetimeFigureOut">
              <a:rPr lang="es-CO" smtClean="0"/>
              <a:t>22/07/2022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50B21F9-CEDE-490F-A4B4-6A0DB9C1CE47}" type="slidenum">
              <a:rPr lang="es-CO" smtClean="0"/>
              <a:t>‹Nº›</a:t>
            </a:fld>
            <a:endParaRPr lang="es-CO"/>
          </a:p>
        </p:txBody>
      </p:sp>
    </p:spTree>
    <p:extLst>
      <p:ext uri="{BB962C8B-B14F-4D97-AF65-F5344CB8AC3E}">
        <p14:creationId xmlns:p14="http://schemas.microsoft.com/office/powerpoint/2010/main" val="8516047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9017C2BF-FA23-4E6C-8D0B-B44DEEADAB66}" type="datetimeFigureOut">
              <a:rPr lang="es-CO" smtClean="0"/>
              <a:t>22/07/2022</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950B21F9-CEDE-490F-A4B4-6A0DB9C1CE47}" type="slidenum">
              <a:rPr lang="es-CO" smtClean="0"/>
              <a:t>‹Nº›</a:t>
            </a:fld>
            <a:endParaRPr lang="es-CO"/>
          </a:p>
        </p:txBody>
      </p:sp>
    </p:spTree>
    <p:extLst>
      <p:ext uri="{BB962C8B-B14F-4D97-AF65-F5344CB8AC3E}">
        <p14:creationId xmlns:p14="http://schemas.microsoft.com/office/powerpoint/2010/main" val="33516293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9017C2BF-FA23-4E6C-8D0B-B44DEEADAB66}" type="datetimeFigureOut">
              <a:rPr lang="es-CO" smtClean="0"/>
              <a:t>22/07/2022</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950B21F9-CEDE-490F-A4B4-6A0DB9C1CE47}" type="slidenum">
              <a:rPr lang="es-CO" smtClean="0"/>
              <a:t>‹Nº›</a:t>
            </a:fld>
            <a:endParaRPr lang="es-CO"/>
          </a:p>
        </p:txBody>
      </p:sp>
    </p:spTree>
    <p:extLst>
      <p:ext uri="{BB962C8B-B14F-4D97-AF65-F5344CB8AC3E}">
        <p14:creationId xmlns:p14="http://schemas.microsoft.com/office/powerpoint/2010/main" val="12298554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017C2BF-FA23-4E6C-8D0B-B44DEEADAB66}" type="datetimeFigureOut">
              <a:rPr lang="es-CO" smtClean="0"/>
              <a:t>22/07/2022</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950B21F9-CEDE-490F-A4B4-6A0DB9C1CE47}" type="slidenum">
              <a:rPr lang="es-CO" smtClean="0"/>
              <a:t>‹Nº›</a:t>
            </a:fld>
            <a:endParaRPr lang="es-CO"/>
          </a:p>
        </p:txBody>
      </p:sp>
    </p:spTree>
    <p:extLst>
      <p:ext uri="{BB962C8B-B14F-4D97-AF65-F5344CB8AC3E}">
        <p14:creationId xmlns:p14="http://schemas.microsoft.com/office/powerpoint/2010/main" val="2461323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9017C2BF-FA23-4E6C-8D0B-B44DEEADAB66}" type="datetimeFigureOut">
              <a:rPr lang="es-CO" smtClean="0"/>
              <a:t>22/07/2022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50B21F9-CEDE-490F-A4B4-6A0DB9C1CE47}" type="slidenum">
              <a:rPr lang="es-CO" smtClean="0"/>
              <a:t>‹Nº›</a:t>
            </a:fld>
            <a:endParaRPr lang="es-CO"/>
          </a:p>
        </p:txBody>
      </p:sp>
    </p:spTree>
    <p:extLst>
      <p:ext uri="{BB962C8B-B14F-4D97-AF65-F5344CB8AC3E}">
        <p14:creationId xmlns:p14="http://schemas.microsoft.com/office/powerpoint/2010/main" val="1906056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9017C2BF-FA23-4E6C-8D0B-B44DEEADAB66}" type="datetimeFigureOut">
              <a:rPr lang="es-CO" smtClean="0"/>
              <a:t>22/07/2022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50B21F9-CEDE-490F-A4B4-6A0DB9C1CE47}" type="slidenum">
              <a:rPr lang="es-CO" smtClean="0"/>
              <a:t>‹Nº›</a:t>
            </a:fld>
            <a:endParaRPr lang="es-CO"/>
          </a:p>
        </p:txBody>
      </p:sp>
    </p:spTree>
    <p:extLst>
      <p:ext uri="{BB962C8B-B14F-4D97-AF65-F5344CB8AC3E}">
        <p14:creationId xmlns:p14="http://schemas.microsoft.com/office/powerpoint/2010/main" val="217616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_tradnl"/>
          </a:p>
        </p:txBody>
      </p:sp>
      <p:sp>
        <p:nvSpPr>
          <p:cNvPr id="3" name="Content Placeholder 2"/>
          <p:cNvSpPr>
            <a:spLocks noGrp="1"/>
          </p:cNvSpPr>
          <p:nvPr>
            <p:ph sz="half" idx="1"/>
          </p:nvPr>
        </p:nvSpPr>
        <p:spPr>
          <a:xfrm>
            <a:off x="609600" y="1371601"/>
            <a:ext cx="5384800" cy="4754563"/>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197600" y="1371601"/>
            <a:ext cx="5384800" cy="4754563"/>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5"/>
          <p:cNvSpPr>
            <a:spLocks noGrp="1"/>
          </p:cNvSpPr>
          <p:nvPr>
            <p:ph type="sldNum" sz="quarter" idx="10"/>
          </p:nvPr>
        </p:nvSpPr>
        <p:spPr>
          <a:xfrm>
            <a:off x="0" y="6416676"/>
            <a:ext cx="609600" cy="238125"/>
          </a:xfrm>
        </p:spPr>
        <p:txBody>
          <a:bodyPr/>
          <a:lstStyle>
            <a:lvl1pPr>
              <a:defRPr/>
            </a:lvl1pPr>
          </a:lstStyle>
          <a:p>
            <a:pPr>
              <a:defRPr/>
            </a:pPr>
            <a:fld id="{8C82D63F-0616-4C42-8E72-BAD345067B88}" type="slidenum">
              <a:rPr lang="es-ES_tradnl"/>
              <a:pPr>
                <a:defRPr/>
              </a:pPr>
              <a:t>‹Nº›</a:t>
            </a:fld>
            <a:endParaRPr lang="es-ES_tradnl"/>
          </a:p>
        </p:txBody>
      </p:sp>
    </p:spTree>
    <p:extLst>
      <p:ext uri="{BB962C8B-B14F-4D97-AF65-F5344CB8AC3E}">
        <p14:creationId xmlns:p14="http://schemas.microsoft.com/office/powerpoint/2010/main" val="179865966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9017C2BF-FA23-4E6C-8D0B-B44DEEADAB66}" type="datetimeFigureOut">
              <a:rPr lang="es-CO" smtClean="0"/>
              <a:t>22/07/2022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50B21F9-CEDE-490F-A4B4-6A0DB9C1CE47}" type="slidenum">
              <a:rPr lang="es-CO" smtClean="0"/>
              <a:t>‹Nº›</a:t>
            </a:fld>
            <a:endParaRPr lang="es-CO"/>
          </a:p>
        </p:txBody>
      </p:sp>
    </p:spTree>
    <p:extLst>
      <p:ext uri="{BB962C8B-B14F-4D97-AF65-F5344CB8AC3E}">
        <p14:creationId xmlns:p14="http://schemas.microsoft.com/office/powerpoint/2010/main" val="7954927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9017C2BF-FA23-4E6C-8D0B-B44DEEADAB66}" type="datetimeFigureOut">
              <a:rPr lang="es-CO" smtClean="0"/>
              <a:t>22/07/2022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50B21F9-CEDE-490F-A4B4-6A0DB9C1CE47}" type="slidenum">
              <a:rPr lang="es-CO" smtClean="0"/>
              <a:t>‹Nº›</a:t>
            </a:fld>
            <a:endParaRPr lang="es-CO"/>
          </a:p>
        </p:txBody>
      </p:sp>
    </p:spTree>
    <p:extLst>
      <p:ext uri="{BB962C8B-B14F-4D97-AF65-F5344CB8AC3E}">
        <p14:creationId xmlns:p14="http://schemas.microsoft.com/office/powerpoint/2010/main" val="43083586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Diseño personalizado">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9017C2BF-FA23-4E6C-8D0B-B44DEEADAB66}" type="datetimeFigureOut">
              <a:rPr lang="es-CO" smtClean="0"/>
              <a:t>22/07/2022</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950B21F9-CEDE-490F-A4B4-6A0DB9C1CE47}" type="slidenum">
              <a:rPr lang="es-CO" smtClean="0"/>
              <a:t>‹Nº›</a:t>
            </a:fld>
            <a:endParaRPr lang="es-CO"/>
          </a:p>
        </p:txBody>
      </p:sp>
    </p:spTree>
    <p:extLst>
      <p:ext uri="{BB962C8B-B14F-4D97-AF65-F5344CB8AC3E}">
        <p14:creationId xmlns:p14="http://schemas.microsoft.com/office/powerpoint/2010/main" val="26912986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609600" y="228600"/>
            <a:ext cx="10972800" cy="685800"/>
          </a:xfrm>
          <a:prstGeom prst="rect">
            <a:avLst/>
          </a:prstGeom>
          <a:noFill/>
          <a:ln w="9525">
            <a:noFill/>
            <a:miter lim="800000"/>
            <a:headEnd/>
            <a:tailEnd/>
          </a:ln>
        </p:spPr>
        <p:txBody>
          <a:bodyPr/>
          <a:lstStyle/>
          <a:p>
            <a:pPr lvl="0"/>
            <a:r>
              <a:rPr lang="en-US"/>
              <a:t>Click to edit Master title style</a:t>
            </a:r>
            <a:endParaRPr lang="es-ES_tradnl"/>
          </a:p>
        </p:txBody>
      </p:sp>
      <p:sp>
        <p:nvSpPr>
          <p:cNvPr id="8" name="Text Placeholder 2"/>
          <p:cNvSpPr>
            <a:spLocks noGrp="1"/>
          </p:cNvSpPr>
          <p:nvPr>
            <p:ph idx="1"/>
          </p:nvPr>
        </p:nvSpPr>
        <p:spPr bwMode="auto">
          <a:xfrm>
            <a:off x="609600" y="1371601"/>
            <a:ext cx="10972800" cy="4754563"/>
          </a:xfrm>
          <a:prstGeom prst="rect">
            <a:avLst/>
          </a:prstGeom>
          <a:noFill/>
          <a:ln w="9525">
            <a:noFill/>
            <a:miter lim="800000"/>
            <a:headEnd/>
            <a:tailEnd/>
          </a:ln>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4" name="Slide Number Placeholder 5"/>
          <p:cNvSpPr>
            <a:spLocks noGrp="1"/>
          </p:cNvSpPr>
          <p:nvPr>
            <p:ph type="sldNum" sz="quarter" idx="10"/>
          </p:nvPr>
        </p:nvSpPr>
        <p:spPr>
          <a:xfrm>
            <a:off x="0" y="6416676"/>
            <a:ext cx="609600" cy="238125"/>
          </a:xfrm>
          <a:prstGeom prst="rect">
            <a:avLst/>
          </a:prstGeom>
        </p:spPr>
        <p:txBody>
          <a:bodyPr/>
          <a:lstStyle>
            <a:lvl1pPr>
              <a:defRPr/>
            </a:lvl1pPr>
          </a:lstStyle>
          <a:p>
            <a:pPr>
              <a:defRPr/>
            </a:pPr>
            <a:fld id="{E542E477-DA5E-4ABA-8D99-572D65E68509}" type="slidenum">
              <a:rPr lang="es-ES_tradnl"/>
              <a:pPr>
                <a:defRPr/>
              </a:pPr>
              <a:t>‹Nº›</a:t>
            </a:fld>
            <a:endParaRPr lang="es-ES_tradnl"/>
          </a:p>
        </p:txBody>
      </p:sp>
    </p:spTree>
    <p:extLst>
      <p:ext uri="{BB962C8B-B14F-4D97-AF65-F5344CB8AC3E}">
        <p14:creationId xmlns:p14="http://schemas.microsoft.com/office/powerpoint/2010/main" val="5037942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S_tradn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S_tradnl"/>
          </a:p>
        </p:txBody>
      </p:sp>
      <p:sp>
        <p:nvSpPr>
          <p:cNvPr id="4" name="Marcador de fecha 3"/>
          <p:cNvSpPr>
            <a:spLocks noGrp="1"/>
          </p:cNvSpPr>
          <p:nvPr>
            <p:ph type="dt" sz="half" idx="10"/>
          </p:nvPr>
        </p:nvSpPr>
        <p:spPr/>
        <p:txBody>
          <a:bodyPr/>
          <a:lstStyle/>
          <a:p>
            <a:fld id="{0E5362A5-0868-D24D-9D0E-1293B8DBEB97}" type="datetimeFigureOut">
              <a:rPr lang="es-ES_tradnl" smtClean="0">
                <a:solidFill>
                  <a:prstClr val="black">
                    <a:tint val="75000"/>
                  </a:prstClr>
                </a:solidFill>
              </a:rPr>
              <a:pPr/>
              <a:t>22/07/2022</a:t>
            </a:fld>
            <a:endParaRPr lang="es-ES_tradn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_tradn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E2369EF2-8C1A-9740-86A6-4E260B0C51C9}"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0659281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0E5362A5-0868-D24D-9D0E-1293B8DBEB97}" type="datetimeFigureOut">
              <a:rPr lang="es-ES_tradnl" smtClean="0">
                <a:solidFill>
                  <a:prstClr val="black">
                    <a:tint val="75000"/>
                  </a:prstClr>
                </a:solidFill>
              </a:rPr>
              <a:pPr/>
              <a:t>22/07/2022</a:t>
            </a:fld>
            <a:endParaRPr lang="es-ES_tradn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_tradn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E2369EF2-8C1A-9740-86A6-4E260B0C51C9}"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3872044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S_tradn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0E5362A5-0868-D24D-9D0E-1293B8DBEB97}" type="datetimeFigureOut">
              <a:rPr lang="es-ES_tradnl" smtClean="0">
                <a:solidFill>
                  <a:prstClr val="black">
                    <a:tint val="75000"/>
                  </a:prstClr>
                </a:solidFill>
              </a:rPr>
              <a:pPr/>
              <a:t>22/07/2022</a:t>
            </a:fld>
            <a:endParaRPr lang="es-ES_tradn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_tradn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E2369EF2-8C1A-9740-86A6-4E260B0C51C9}"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0076381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fecha 4"/>
          <p:cNvSpPr>
            <a:spLocks noGrp="1"/>
          </p:cNvSpPr>
          <p:nvPr>
            <p:ph type="dt" sz="half" idx="10"/>
          </p:nvPr>
        </p:nvSpPr>
        <p:spPr/>
        <p:txBody>
          <a:bodyPr/>
          <a:lstStyle/>
          <a:p>
            <a:fld id="{0E5362A5-0868-D24D-9D0E-1293B8DBEB97}" type="datetimeFigureOut">
              <a:rPr lang="es-ES_tradnl" smtClean="0">
                <a:solidFill>
                  <a:prstClr val="black">
                    <a:tint val="75000"/>
                  </a:prstClr>
                </a:solidFill>
              </a:rPr>
              <a:pPr/>
              <a:t>22/07/2022</a:t>
            </a:fld>
            <a:endParaRPr lang="es-ES_tradnl">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_tradnl">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E2369EF2-8C1A-9740-86A6-4E260B0C51C9}"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02468301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ES_tradn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fecha 6"/>
          <p:cNvSpPr>
            <a:spLocks noGrp="1"/>
          </p:cNvSpPr>
          <p:nvPr>
            <p:ph type="dt" sz="half" idx="10"/>
          </p:nvPr>
        </p:nvSpPr>
        <p:spPr/>
        <p:txBody>
          <a:bodyPr/>
          <a:lstStyle/>
          <a:p>
            <a:fld id="{0E5362A5-0868-D24D-9D0E-1293B8DBEB97}" type="datetimeFigureOut">
              <a:rPr lang="es-ES_tradnl" smtClean="0">
                <a:solidFill>
                  <a:prstClr val="black">
                    <a:tint val="75000"/>
                  </a:prstClr>
                </a:solidFill>
              </a:rPr>
              <a:pPr/>
              <a:t>22/07/2022</a:t>
            </a:fld>
            <a:endParaRPr lang="es-ES_tradnl">
              <a:solidFill>
                <a:prstClr val="black">
                  <a:tint val="75000"/>
                </a:prstClr>
              </a:solidFill>
            </a:endParaRPr>
          </a:p>
        </p:txBody>
      </p:sp>
      <p:sp>
        <p:nvSpPr>
          <p:cNvPr id="8" name="Marcador de pie de página 7"/>
          <p:cNvSpPr>
            <a:spLocks noGrp="1"/>
          </p:cNvSpPr>
          <p:nvPr>
            <p:ph type="ftr" sz="quarter" idx="11"/>
          </p:nvPr>
        </p:nvSpPr>
        <p:spPr/>
        <p:txBody>
          <a:bodyPr/>
          <a:lstStyle/>
          <a:p>
            <a:endParaRPr lang="es-ES_tradnl">
              <a:solidFill>
                <a:prstClr val="black">
                  <a:tint val="75000"/>
                </a:prstClr>
              </a:solidFill>
            </a:endParaRPr>
          </a:p>
        </p:txBody>
      </p:sp>
      <p:sp>
        <p:nvSpPr>
          <p:cNvPr id="9" name="Marcador de número de diapositiva 8"/>
          <p:cNvSpPr>
            <a:spLocks noGrp="1"/>
          </p:cNvSpPr>
          <p:nvPr>
            <p:ph type="sldNum" sz="quarter" idx="12"/>
          </p:nvPr>
        </p:nvSpPr>
        <p:spPr/>
        <p:txBody>
          <a:bodyPr/>
          <a:lstStyle/>
          <a:p>
            <a:fld id="{E2369EF2-8C1A-9740-86A6-4E260B0C51C9}"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5359172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fecha 2"/>
          <p:cNvSpPr>
            <a:spLocks noGrp="1"/>
          </p:cNvSpPr>
          <p:nvPr>
            <p:ph type="dt" sz="half" idx="10"/>
          </p:nvPr>
        </p:nvSpPr>
        <p:spPr/>
        <p:txBody>
          <a:bodyPr/>
          <a:lstStyle/>
          <a:p>
            <a:fld id="{0E5362A5-0868-D24D-9D0E-1293B8DBEB97}" type="datetimeFigureOut">
              <a:rPr lang="es-ES_tradnl" smtClean="0">
                <a:solidFill>
                  <a:prstClr val="black">
                    <a:tint val="75000"/>
                  </a:prstClr>
                </a:solidFill>
              </a:rPr>
              <a:pPr/>
              <a:t>22/07/2022</a:t>
            </a:fld>
            <a:endParaRPr lang="es-ES_tradnl">
              <a:solidFill>
                <a:prstClr val="black">
                  <a:tint val="75000"/>
                </a:prstClr>
              </a:solidFill>
            </a:endParaRPr>
          </a:p>
        </p:txBody>
      </p:sp>
      <p:sp>
        <p:nvSpPr>
          <p:cNvPr id="4" name="Marcador de pie de página 3"/>
          <p:cNvSpPr>
            <a:spLocks noGrp="1"/>
          </p:cNvSpPr>
          <p:nvPr>
            <p:ph type="ftr" sz="quarter" idx="11"/>
          </p:nvPr>
        </p:nvSpPr>
        <p:spPr/>
        <p:txBody>
          <a:bodyPr/>
          <a:lstStyle/>
          <a:p>
            <a:endParaRPr lang="es-ES_tradnl">
              <a:solidFill>
                <a:prstClr val="black">
                  <a:tint val="75000"/>
                </a:prstClr>
              </a:solidFill>
            </a:endParaRPr>
          </a:p>
        </p:txBody>
      </p:sp>
      <p:sp>
        <p:nvSpPr>
          <p:cNvPr id="5" name="Marcador de número de diapositiva 4"/>
          <p:cNvSpPr>
            <a:spLocks noGrp="1"/>
          </p:cNvSpPr>
          <p:nvPr>
            <p:ph type="sldNum" sz="quarter" idx="12"/>
          </p:nvPr>
        </p:nvSpPr>
        <p:spPr/>
        <p:txBody>
          <a:bodyPr/>
          <a:lstStyle/>
          <a:p>
            <a:fld id="{E2369EF2-8C1A-9740-86A6-4E260B0C51C9}"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3302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s-ES_tradnl"/>
          </a:p>
        </p:txBody>
      </p:sp>
      <p:sp>
        <p:nvSpPr>
          <p:cNvPr id="3" name="Text Placeholder 2"/>
          <p:cNvSpPr>
            <a:spLocks noGrp="1"/>
          </p:cNvSpPr>
          <p:nvPr>
            <p:ph type="body" idx="1"/>
          </p:nvPr>
        </p:nvSpPr>
        <p:spPr>
          <a:xfrm>
            <a:off x="609600" y="1371600"/>
            <a:ext cx="5386917" cy="803275"/>
          </a:xfrm>
        </p:spPr>
        <p:txBody>
          <a:bodyPr anchor="b"/>
          <a:lstStyle>
            <a:lvl1pPr marL="0" indent="0">
              <a:buNone/>
              <a:defRPr sz="2400" b="0" i="0">
                <a:latin typeface="Helvetica Neue Light"/>
                <a:cs typeface="Helvetica Neue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193368" y="1371600"/>
            <a:ext cx="5389033" cy="803275"/>
          </a:xfrm>
        </p:spPr>
        <p:txBody>
          <a:bodyPr anchor="b"/>
          <a:lstStyle>
            <a:lvl1pPr marL="0" indent="0">
              <a:buNone/>
              <a:defRPr sz="2400" b="0" i="0">
                <a:latin typeface="Helvetica Neue Light"/>
                <a:cs typeface="Helvetica Neue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7" name="Slide Number Placeholder 5"/>
          <p:cNvSpPr>
            <a:spLocks noGrp="1"/>
          </p:cNvSpPr>
          <p:nvPr>
            <p:ph type="sldNum" sz="quarter" idx="10"/>
          </p:nvPr>
        </p:nvSpPr>
        <p:spPr>
          <a:xfrm>
            <a:off x="0" y="6416676"/>
            <a:ext cx="609600" cy="238125"/>
          </a:xfrm>
        </p:spPr>
        <p:txBody>
          <a:bodyPr/>
          <a:lstStyle>
            <a:lvl1pPr>
              <a:defRPr/>
            </a:lvl1pPr>
          </a:lstStyle>
          <a:p>
            <a:pPr>
              <a:defRPr/>
            </a:pPr>
            <a:fld id="{4A73DE96-C45B-4841-956F-D576A46AE571}" type="slidenum">
              <a:rPr lang="es-ES_tradnl"/>
              <a:pPr>
                <a:defRPr/>
              </a:pPr>
              <a:t>‹Nº›</a:t>
            </a:fld>
            <a:endParaRPr lang="es-ES_tradnl"/>
          </a:p>
        </p:txBody>
      </p:sp>
    </p:spTree>
    <p:extLst>
      <p:ext uri="{BB962C8B-B14F-4D97-AF65-F5344CB8AC3E}">
        <p14:creationId xmlns:p14="http://schemas.microsoft.com/office/powerpoint/2010/main" val="133400854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E5362A5-0868-D24D-9D0E-1293B8DBEB97}" type="datetimeFigureOut">
              <a:rPr lang="es-ES_tradnl" smtClean="0">
                <a:solidFill>
                  <a:prstClr val="black">
                    <a:tint val="75000"/>
                  </a:prstClr>
                </a:solidFill>
              </a:rPr>
              <a:pPr/>
              <a:t>22/07/2022</a:t>
            </a:fld>
            <a:endParaRPr lang="es-ES_tradnl">
              <a:solidFill>
                <a:prstClr val="black">
                  <a:tint val="75000"/>
                </a:prstClr>
              </a:solidFill>
            </a:endParaRPr>
          </a:p>
        </p:txBody>
      </p:sp>
      <p:sp>
        <p:nvSpPr>
          <p:cNvPr id="3" name="Marcador de pie de página 2"/>
          <p:cNvSpPr>
            <a:spLocks noGrp="1"/>
          </p:cNvSpPr>
          <p:nvPr>
            <p:ph type="ftr" sz="quarter" idx="11"/>
          </p:nvPr>
        </p:nvSpPr>
        <p:spPr/>
        <p:txBody>
          <a:bodyPr/>
          <a:lstStyle/>
          <a:p>
            <a:endParaRPr lang="es-ES_tradnl">
              <a:solidFill>
                <a:prstClr val="black">
                  <a:tint val="75000"/>
                </a:prstClr>
              </a:solidFill>
            </a:endParaRPr>
          </a:p>
        </p:txBody>
      </p:sp>
      <p:sp>
        <p:nvSpPr>
          <p:cNvPr id="4" name="Marcador de número de diapositiva 3"/>
          <p:cNvSpPr>
            <a:spLocks noGrp="1"/>
          </p:cNvSpPr>
          <p:nvPr>
            <p:ph type="sldNum" sz="quarter" idx="12"/>
          </p:nvPr>
        </p:nvSpPr>
        <p:spPr/>
        <p:txBody>
          <a:bodyPr/>
          <a:lstStyle/>
          <a:p>
            <a:fld id="{E2369EF2-8C1A-9740-86A6-4E260B0C51C9}"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41374887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0E5362A5-0868-D24D-9D0E-1293B8DBEB97}" type="datetimeFigureOut">
              <a:rPr lang="es-ES_tradnl" smtClean="0">
                <a:solidFill>
                  <a:prstClr val="black">
                    <a:tint val="75000"/>
                  </a:prstClr>
                </a:solidFill>
              </a:rPr>
              <a:pPr/>
              <a:t>22/07/2022</a:t>
            </a:fld>
            <a:endParaRPr lang="es-ES_tradnl">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_tradnl">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E2369EF2-8C1A-9740-86A6-4E260B0C51C9}"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42634593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0E5362A5-0868-D24D-9D0E-1293B8DBEB97}" type="datetimeFigureOut">
              <a:rPr lang="es-ES_tradnl" smtClean="0">
                <a:solidFill>
                  <a:prstClr val="black">
                    <a:tint val="75000"/>
                  </a:prstClr>
                </a:solidFill>
              </a:rPr>
              <a:pPr/>
              <a:t>22/07/2022</a:t>
            </a:fld>
            <a:endParaRPr lang="es-ES_tradnl">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_tradnl">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E2369EF2-8C1A-9740-86A6-4E260B0C51C9}"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61812004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0E5362A5-0868-D24D-9D0E-1293B8DBEB97}" type="datetimeFigureOut">
              <a:rPr lang="es-ES_tradnl" smtClean="0">
                <a:solidFill>
                  <a:prstClr val="black">
                    <a:tint val="75000"/>
                  </a:prstClr>
                </a:solidFill>
              </a:rPr>
              <a:pPr/>
              <a:t>22/07/2022</a:t>
            </a:fld>
            <a:endParaRPr lang="es-ES_tradn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_tradn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E2369EF2-8C1A-9740-86A6-4E260B0C51C9}"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82991449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0E5362A5-0868-D24D-9D0E-1293B8DBEB97}" type="datetimeFigureOut">
              <a:rPr lang="es-ES_tradnl" smtClean="0">
                <a:solidFill>
                  <a:prstClr val="black">
                    <a:tint val="75000"/>
                  </a:prstClr>
                </a:solidFill>
              </a:rPr>
              <a:pPr/>
              <a:t>22/07/2022</a:t>
            </a:fld>
            <a:endParaRPr lang="es-ES_tradn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_tradn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E2369EF2-8C1A-9740-86A6-4E260B0C51C9}"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86551171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_tradnl"/>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a:t>Haga clic para modificar el estilo de subtítulo del patrón</a:t>
            </a:r>
          </a:p>
        </p:txBody>
      </p:sp>
      <p:sp>
        <p:nvSpPr>
          <p:cNvPr id="4" name="Marcador de fecha 3"/>
          <p:cNvSpPr>
            <a:spLocks noGrp="1"/>
          </p:cNvSpPr>
          <p:nvPr>
            <p:ph type="dt" sz="half" idx="10"/>
          </p:nvPr>
        </p:nvSpPr>
        <p:spPr/>
        <p:txBody>
          <a:bodyPr/>
          <a:lstStyle/>
          <a:p>
            <a:fld id="{0E5362A5-0868-D24D-9D0E-1293B8DBEB97}" type="datetimeFigureOut">
              <a:rPr lang="es-ES_tradnl" smtClean="0">
                <a:solidFill>
                  <a:prstClr val="black">
                    <a:tint val="75000"/>
                  </a:prstClr>
                </a:solidFill>
              </a:rPr>
              <a:pPr/>
              <a:t>22/07/2022</a:t>
            </a:fld>
            <a:endParaRPr lang="es-ES_tradn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_tradn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E2369EF2-8C1A-9740-86A6-4E260B0C51C9}"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84655410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Haga clic para modificar el estilo de título del patrón</a:t>
            </a:r>
          </a:p>
        </p:txBody>
      </p:sp>
      <p:sp>
        <p:nvSpPr>
          <p:cNvPr id="3" name="Marcador de contenido 2"/>
          <p:cNvSpPr>
            <a:spLocks noGrp="1"/>
          </p:cNvSpPr>
          <p:nvPr>
            <p:ph idx="1"/>
          </p:nvPr>
        </p:nvSpPr>
        <p:spPr/>
        <p:txBody>
          <a:body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0E5362A5-0868-D24D-9D0E-1293B8DBEB97}" type="datetimeFigureOut">
              <a:rPr lang="es-ES_tradnl" smtClean="0">
                <a:solidFill>
                  <a:prstClr val="black">
                    <a:tint val="75000"/>
                  </a:prstClr>
                </a:solidFill>
              </a:rPr>
              <a:pPr/>
              <a:t>22/07/2022</a:t>
            </a:fld>
            <a:endParaRPr lang="es-ES_tradn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_tradn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E2369EF2-8C1A-9740-86A6-4E260B0C51C9}"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92861656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_tradnl"/>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a:t>Haga clic para modificar los estilos de texto del patrón</a:t>
            </a:r>
          </a:p>
        </p:txBody>
      </p:sp>
      <p:sp>
        <p:nvSpPr>
          <p:cNvPr id="4" name="Marcador de fecha 3"/>
          <p:cNvSpPr>
            <a:spLocks noGrp="1"/>
          </p:cNvSpPr>
          <p:nvPr>
            <p:ph type="dt" sz="half" idx="10"/>
          </p:nvPr>
        </p:nvSpPr>
        <p:spPr/>
        <p:txBody>
          <a:bodyPr/>
          <a:lstStyle/>
          <a:p>
            <a:fld id="{0E5362A5-0868-D24D-9D0E-1293B8DBEB97}" type="datetimeFigureOut">
              <a:rPr lang="es-ES_tradnl" smtClean="0">
                <a:solidFill>
                  <a:prstClr val="black">
                    <a:tint val="75000"/>
                  </a:prstClr>
                </a:solidFill>
              </a:rPr>
              <a:pPr/>
              <a:t>22/07/2022</a:t>
            </a:fld>
            <a:endParaRPr lang="es-ES_tradn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_tradn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E2369EF2-8C1A-9740-86A6-4E260B0C51C9}"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98557969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fecha 4"/>
          <p:cNvSpPr>
            <a:spLocks noGrp="1"/>
          </p:cNvSpPr>
          <p:nvPr>
            <p:ph type="dt" sz="half" idx="10"/>
          </p:nvPr>
        </p:nvSpPr>
        <p:spPr/>
        <p:txBody>
          <a:bodyPr/>
          <a:lstStyle/>
          <a:p>
            <a:fld id="{0E5362A5-0868-D24D-9D0E-1293B8DBEB97}" type="datetimeFigureOut">
              <a:rPr lang="es-ES_tradnl" smtClean="0">
                <a:solidFill>
                  <a:prstClr val="black">
                    <a:tint val="75000"/>
                  </a:prstClr>
                </a:solidFill>
              </a:rPr>
              <a:pPr/>
              <a:t>22/07/2022</a:t>
            </a:fld>
            <a:endParaRPr lang="es-ES_tradnl">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_tradnl">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E2369EF2-8C1A-9740-86A6-4E260B0C51C9}"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72572589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_tradnl"/>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los estilos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los estilos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7" name="Marcador de fecha 6"/>
          <p:cNvSpPr>
            <a:spLocks noGrp="1"/>
          </p:cNvSpPr>
          <p:nvPr>
            <p:ph type="dt" sz="half" idx="10"/>
          </p:nvPr>
        </p:nvSpPr>
        <p:spPr/>
        <p:txBody>
          <a:bodyPr/>
          <a:lstStyle/>
          <a:p>
            <a:fld id="{0E5362A5-0868-D24D-9D0E-1293B8DBEB97}" type="datetimeFigureOut">
              <a:rPr lang="es-ES_tradnl" smtClean="0">
                <a:solidFill>
                  <a:prstClr val="black">
                    <a:tint val="75000"/>
                  </a:prstClr>
                </a:solidFill>
              </a:rPr>
              <a:pPr/>
              <a:t>22/07/2022</a:t>
            </a:fld>
            <a:endParaRPr lang="es-ES_tradnl">
              <a:solidFill>
                <a:prstClr val="black">
                  <a:tint val="75000"/>
                </a:prstClr>
              </a:solidFill>
            </a:endParaRPr>
          </a:p>
        </p:txBody>
      </p:sp>
      <p:sp>
        <p:nvSpPr>
          <p:cNvPr id="8" name="Marcador de pie de página 7"/>
          <p:cNvSpPr>
            <a:spLocks noGrp="1"/>
          </p:cNvSpPr>
          <p:nvPr>
            <p:ph type="ftr" sz="quarter" idx="11"/>
          </p:nvPr>
        </p:nvSpPr>
        <p:spPr/>
        <p:txBody>
          <a:bodyPr/>
          <a:lstStyle/>
          <a:p>
            <a:endParaRPr lang="es-ES_tradnl">
              <a:solidFill>
                <a:prstClr val="black">
                  <a:tint val="75000"/>
                </a:prstClr>
              </a:solidFill>
            </a:endParaRPr>
          </a:p>
        </p:txBody>
      </p:sp>
      <p:sp>
        <p:nvSpPr>
          <p:cNvPr id="9" name="Marcador de número de diapositiva 8"/>
          <p:cNvSpPr>
            <a:spLocks noGrp="1"/>
          </p:cNvSpPr>
          <p:nvPr>
            <p:ph type="sldNum" sz="quarter" idx="12"/>
          </p:nvPr>
        </p:nvSpPr>
        <p:spPr/>
        <p:txBody>
          <a:bodyPr/>
          <a:lstStyle/>
          <a:p>
            <a:fld id="{E2369EF2-8C1A-9740-86A6-4E260B0C51C9}"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78856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609600" y="228600"/>
            <a:ext cx="10972800" cy="685800"/>
          </a:xfrm>
          <a:prstGeom prst="rect">
            <a:avLst/>
          </a:prstGeom>
          <a:noFill/>
          <a:ln w="9525">
            <a:noFill/>
            <a:miter lim="800000"/>
            <a:headEnd/>
            <a:tailEnd/>
          </a:ln>
        </p:spPr>
        <p:txBody>
          <a:bodyPr/>
          <a:lstStyle/>
          <a:p>
            <a:pPr lvl="0"/>
            <a:r>
              <a:rPr lang="en-US"/>
              <a:t>Click to edit Master title style</a:t>
            </a:r>
            <a:endParaRPr lang="es-ES_tradnl"/>
          </a:p>
        </p:txBody>
      </p:sp>
      <p:sp>
        <p:nvSpPr>
          <p:cNvPr id="8" name="Text Placeholder 2"/>
          <p:cNvSpPr>
            <a:spLocks noGrp="1"/>
          </p:cNvSpPr>
          <p:nvPr>
            <p:ph idx="1"/>
          </p:nvPr>
        </p:nvSpPr>
        <p:spPr bwMode="auto">
          <a:xfrm>
            <a:off x="609600" y="1371601"/>
            <a:ext cx="10972800" cy="4754563"/>
          </a:xfrm>
          <a:prstGeom prst="rect">
            <a:avLst/>
          </a:prstGeom>
          <a:noFill/>
          <a:ln w="9525">
            <a:noFill/>
            <a:miter lim="800000"/>
            <a:headEnd/>
            <a:tailEnd/>
          </a:ln>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4" name="Slide Number Placeholder 5"/>
          <p:cNvSpPr>
            <a:spLocks noGrp="1"/>
          </p:cNvSpPr>
          <p:nvPr>
            <p:ph type="sldNum" sz="quarter" idx="10"/>
          </p:nvPr>
        </p:nvSpPr>
        <p:spPr>
          <a:xfrm>
            <a:off x="0" y="6416676"/>
            <a:ext cx="609600" cy="238125"/>
          </a:xfrm>
        </p:spPr>
        <p:txBody>
          <a:bodyPr/>
          <a:lstStyle>
            <a:lvl1pPr>
              <a:defRPr/>
            </a:lvl1pPr>
          </a:lstStyle>
          <a:p>
            <a:pPr>
              <a:defRPr/>
            </a:pPr>
            <a:fld id="{E542E477-DA5E-4ABA-8D99-572D65E68509}" type="slidenum">
              <a:rPr lang="es-ES_tradnl"/>
              <a:pPr>
                <a:defRPr/>
              </a:pPr>
              <a:t>‹Nº›</a:t>
            </a:fld>
            <a:endParaRPr lang="es-ES_tradnl"/>
          </a:p>
        </p:txBody>
      </p:sp>
    </p:spTree>
    <p:extLst>
      <p:ext uri="{BB962C8B-B14F-4D97-AF65-F5344CB8AC3E}">
        <p14:creationId xmlns:p14="http://schemas.microsoft.com/office/powerpoint/2010/main" val="105839209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Haga clic para modificar el estilo de título del patrón</a:t>
            </a:r>
          </a:p>
        </p:txBody>
      </p:sp>
      <p:sp>
        <p:nvSpPr>
          <p:cNvPr id="3" name="Marcador de fecha 2"/>
          <p:cNvSpPr>
            <a:spLocks noGrp="1"/>
          </p:cNvSpPr>
          <p:nvPr>
            <p:ph type="dt" sz="half" idx="10"/>
          </p:nvPr>
        </p:nvSpPr>
        <p:spPr/>
        <p:txBody>
          <a:bodyPr/>
          <a:lstStyle/>
          <a:p>
            <a:fld id="{0E5362A5-0868-D24D-9D0E-1293B8DBEB97}" type="datetimeFigureOut">
              <a:rPr lang="es-ES_tradnl" smtClean="0">
                <a:solidFill>
                  <a:prstClr val="black">
                    <a:tint val="75000"/>
                  </a:prstClr>
                </a:solidFill>
              </a:rPr>
              <a:pPr/>
              <a:t>22/07/2022</a:t>
            </a:fld>
            <a:endParaRPr lang="es-ES_tradnl">
              <a:solidFill>
                <a:prstClr val="black">
                  <a:tint val="75000"/>
                </a:prstClr>
              </a:solidFill>
            </a:endParaRPr>
          </a:p>
        </p:txBody>
      </p:sp>
      <p:sp>
        <p:nvSpPr>
          <p:cNvPr id="4" name="Marcador de pie de página 3"/>
          <p:cNvSpPr>
            <a:spLocks noGrp="1"/>
          </p:cNvSpPr>
          <p:nvPr>
            <p:ph type="ftr" sz="quarter" idx="11"/>
          </p:nvPr>
        </p:nvSpPr>
        <p:spPr/>
        <p:txBody>
          <a:bodyPr/>
          <a:lstStyle/>
          <a:p>
            <a:endParaRPr lang="es-ES_tradnl">
              <a:solidFill>
                <a:prstClr val="black">
                  <a:tint val="75000"/>
                </a:prstClr>
              </a:solidFill>
            </a:endParaRPr>
          </a:p>
        </p:txBody>
      </p:sp>
      <p:sp>
        <p:nvSpPr>
          <p:cNvPr id="5" name="Marcador de número de diapositiva 4"/>
          <p:cNvSpPr>
            <a:spLocks noGrp="1"/>
          </p:cNvSpPr>
          <p:nvPr>
            <p:ph type="sldNum" sz="quarter" idx="12"/>
          </p:nvPr>
        </p:nvSpPr>
        <p:spPr/>
        <p:txBody>
          <a:bodyPr/>
          <a:lstStyle/>
          <a:p>
            <a:fld id="{E2369EF2-8C1A-9740-86A6-4E260B0C51C9}"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55249189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E5362A5-0868-D24D-9D0E-1293B8DBEB97}" type="datetimeFigureOut">
              <a:rPr lang="es-ES_tradnl" smtClean="0">
                <a:solidFill>
                  <a:prstClr val="black">
                    <a:tint val="75000"/>
                  </a:prstClr>
                </a:solidFill>
              </a:rPr>
              <a:pPr/>
              <a:t>22/07/2022</a:t>
            </a:fld>
            <a:endParaRPr lang="es-ES_tradnl">
              <a:solidFill>
                <a:prstClr val="black">
                  <a:tint val="75000"/>
                </a:prstClr>
              </a:solidFill>
            </a:endParaRPr>
          </a:p>
        </p:txBody>
      </p:sp>
      <p:sp>
        <p:nvSpPr>
          <p:cNvPr id="3" name="Marcador de pie de página 2"/>
          <p:cNvSpPr>
            <a:spLocks noGrp="1"/>
          </p:cNvSpPr>
          <p:nvPr>
            <p:ph type="ftr" sz="quarter" idx="11"/>
          </p:nvPr>
        </p:nvSpPr>
        <p:spPr/>
        <p:txBody>
          <a:bodyPr/>
          <a:lstStyle/>
          <a:p>
            <a:endParaRPr lang="es-ES_tradnl">
              <a:solidFill>
                <a:prstClr val="black">
                  <a:tint val="75000"/>
                </a:prstClr>
              </a:solidFill>
            </a:endParaRPr>
          </a:p>
        </p:txBody>
      </p:sp>
      <p:sp>
        <p:nvSpPr>
          <p:cNvPr id="4" name="Marcador de número de diapositiva 3"/>
          <p:cNvSpPr>
            <a:spLocks noGrp="1"/>
          </p:cNvSpPr>
          <p:nvPr>
            <p:ph type="sldNum" sz="quarter" idx="12"/>
          </p:nvPr>
        </p:nvSpPr>
        <p:spPr/>
        <p:txBody>
          <a:bodyPr/>
          <a:lstStyle/>
          <a:p>
            <a:fld id="{E2369EF2-8C1A-9740-86A6-4E260B0C51C9}"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0744077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los estilos de texto del patrón</a:t>
            </a:r>
          </a:p>
        </p:txBody>
      </p:sp>
      <p:sp>
        <p:nvSpPr>
          <p:cNvPr id="5" name="Marcador de fecha 4"/>
          <p:cNvSpPr>
            <a:spLocks noGrp="1"/>
          </p:cNvSpPr>
          <p:nvPr>
            <p:ph type="dt" sz="half" idx="10"/>
          </p:nvPr>
        </p:nvSpPr>
        <p:spPr/>
        <p:txBody>
          <a:bodyPr/>
          <a:lstStyle/>
          <a:p>
            <a:fld id="{0E5362A5-0868-D24D-9D0E-1293B8DBEB97}" type="datetimeFigureOut">
              <a:rPr lang="es-ES_tradnl" smtClean="0">
                <a:solidFill>
                  <a:prstClr val="black">
                    <a:tint val="75000"/>
                  </a:prstClr>
                </a:solidFill>
              </a:rPr>
              <a:pPr/>
              <a:t>22/07/2022</a:t>
            </a:fld>
            <a:endParaRPr lang="es-ES_tradnl">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_tradnl">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E2369EF2-8C1A-9740-86A6-4E260B0C51C9}"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49863232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a:t>Haga clic para modificar el estilo de título del patrón</a:t>
            </a:r>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los estilos de texto del patrón</a:t>
            </a:r>
          </a:p>
        </p:txBody>
      </p:sp>
      <p:sp>
        <p:nvSpPr>
          <p:cNvPr id="5" name="Marcador de fecha 4"/>
          <p:cNvSpPr>
            <a:spLocks noGrp="1"/>
          </p:cNvSpPr>
          <p:nvPr>
            <p:ph type="dt" sz="half" idx="10"/>
          </p:nvPr>
        </p:nvSpPr>
        <p:spPr/>
        <p:txBody>
          <a:bodyPr/>
          <a:lstStyle/>
          <a:p>
            <a:fld id="{0E5362A5-0868-D24D-9D0E-1293B8DBEB97}" type="datetimeFigureOut">
              <a:rPr lang="es-ES_tradnl" smtClean="0">
                <a:solidFill>
                  <a:prstClr val="black">
                    <a:tint val="75000"/>
                  </a:prstClr>
                </a:solidFill>
              </a:rPr>
              <a:pPr/>
              <a:t>22/07/2022</a:t>
            </a:fld>
            <a:endParaRPr lang="es-ES_tradnl">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_tradnl">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E2369EF2-8C1A-9740-86A6-4E260B0C51C9}"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57226901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0E5362A5-0868-D24D-9D0E-1293B8DBEB97}" type="datetimeFigureOut">
              <a:rPr lang="es-ES_tradnl" smtClean="0">
                <a:solidFill>
                  <a:prstClr val="black">
                    <a:tint val="75000"/>
                  </a:prstClr>
                </a:solidFill>
              </a:rPr>
              <a:pPr/>
              <a:t>22/07/2022</a:t>
            </a:fld>
            <a:endParaRPr lang="es-ES_tradn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_tradn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E2369EF2-8C1A-9740-86A6-4E260B0C51C9}"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4112453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_tradnl"/>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0E5362A5-0868-D24D-9D0E-1293B8DBEB97}" type="datetimeFigureOut">
              <a:rPr lang="es-ES_tradnl" smtClean="0">
                <a:solidFill>
                  <a:prstClr val="black">
                    <a:tint val="75000"/>
                  </a:prstClr>
                </a:solidFill>
              </a:rPr>
              <a:pPr/>
              <a:t>22/07/2022</a:t>
            </a:fld>
            <a:endParaRPr lang="es-ES_tradn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_tradn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E2369EF2-8C1A-9740-86A6-4E260B0C51C9}"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628349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Tree>
    <p:extLst>
      <p:ext uri="{BB962C8B-B14F-4D97-AF65-F5344CB8AC3E}">
        <p14:creationId xmlns:p14="http://schemas.microsoft.com/office/powerpoint/2010/main" val="17714881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image" Target="../media/image2.jpeg"/><Relationship Id="rId5" Type="http://schemas.openxmlformats.org/officeDocument/2006/relationships/theme" Target="../theme/theme10.xml"/><Relationship Id="rId4" Type="http://schemas.openxmlformats.org/officeDocument/2006/relationships/slideLayout" Target="../slideLayouts/slideLayout31.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1.xml"/><Relationship Id="rId1" Type="http://schemas.openxmlformats.org/officeDocument/2006/relationships/slideLayout" Target="../slideLayouts/slideLayout32.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image" Target="../media/image1.png"/><Relationship Id="rId5" Type="http://schemas.openxmlformats.org/officeDocument/2006/relationships/theme" Target="../theme/theme12.xml"/><Relationship Id="rId4" Type="http://schemas.openxmlformats.org/officeDocument/2006/relationships/slideLayout" Target="../slideLayouts/slideLayout36.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6.png"/><Relationship Id="rId2" Type="http://schemas.openxmlformats.org/officeDocument/2006/relationships/slideLayout" Target="../slideLayouts/slideLayout38.xml"/><Relationship Id="rId16" Type="http://schemas.openxmlformats.org/officeDocument/2006/relationships/image" Target="../media/image5.jpe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theme" Target="../theme/theme13.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image" Target="../media/image7.jpeg"/><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image" Target="../media/image5.jpeg"/><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theme" Target="../theme/theme15.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image" Target="../media/image5.jpeg"/><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theme" Target="../theme/theme16.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2.jpeg"/><Relationship Id="rId5" Type="http://schemas.openxmlformats.org/officeDocument/2006/relationships/theme" Target="../theme/theme3.xml"/><Relationship Id="rId4"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theme" Target="../theme/theme5.xml"/><Relationship Id="rId4" Type="http://schemas.openxmlformats.org/officeDocument/2006/relationships/slideLayout" Target="../slideLayouts/slideLayout14.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image" Target="../media/image2.jpe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7.xml"/><Relationship Id="rId1" Type="http://schemas.openxmlformats.org/officeDocument/2006/relationships/slideLayout" Target="../slideLayouts/slideLayout18.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0" y="6513514"/>
            <a:ext cx="12192000" cy="344487"/>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r>
              <a:rPr lang="es-ES_tradnl" sz="4200">
                <a:solidFill>
                  <a:srgbClr val="000000"/>
                </a:solidFill>
                <a:latin typeface="Gill Sans" pitchFamily="-109" charset="0"/>
                <a:ea typeface="ヒラギノ角ゴ ProN W3" charset="-128"/>
                <a:sym typeface="Gill Sans" pitchFamily="-109" charset="0"/>
              </a:rPr>
              <a:t> </a:t>
            </a:r>
          </a:p>
        </p:txBody>
      </p:sp>
      <p:sp>
        <p:nvSpPr>
          <p:cNvPr id="1027" name="Rectangle 8"/>
          <p:cNvSpPr>
            <a:spLocks noChangeArrowheads="1"/>
          </p:cNvSpPr>
          <p:nvPr/>
        </p:nvSpPr>
        <p:spPr bwMode="auto">
          <a:xfrm>
            <a:off x="0" y="0"/>
            <a:ext cx="12192000" cy="1062038"/>
          </a:xfrm>
          <a:prstGeom prst="rect">
            <a:avLst/>
          </a:prstGeom>
          <a:solidFill>
            <a:srgbClr val="1065A5"/>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
        <p:nvSpPr>
          <p:cNvPr id="1028" name="Rectangle 9"/>
          <p:cNvSpPr>
            <a:spLocks noChangeArrowheads="1"/>
          </p:cNvSpPr>
          <p:nvPr/>
        </p:nvSpPr>
        <p:spPr bwMode="auto">
          <a:xfrm>
            <a:off x="0" y="1062038"/>
            <a:ext cx="12192000" cy="88900"/>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r>
              <a:rPr lang="es-ES_tradnl" sz="4200">
                <a:solidFill>
                  <a:srgbClr val="000000"/>
                </a:solidFill>
                <a:latin typeface="Gill Sans" pitchFamily="-109" charset="0"/>
                <a:ea typeface="ヒラギノ角ゴ ProN W3" charset="-128"/>
                <a:sym typeface="Gill Sans" pitchFamily="-109" charset="0"/>
              </a:rPr>
              <a:t> </a:t>
            </a:r>
          </a:p>
        </p:txBody>
      </p:sp>
      <p:sp>
        <p:nvSpPr>
          <p:cNvPr id="11" name="Rectangle 10"/>
          <p:cNvSpPr/>
          <p:nvPr/>
        </p:nvSpPr>
        <p:spPr bwMode="auto">
          <a:xfrm flipV="1">
            <a:off x="0" y="1150938"/>
            <a:ext cx="12192000" cy="3954462"/>
          </a:xfrm>
          <a:prstGeom prst="rect">
            <a:avLst/>
          </a:prstGeom>
          <a:solidFill>
            <a:schemeClr val="bg1">
              <a:lumMod val="95000"/>
            </a:schemeClr>
          </a:solidFill>
          <a:ln w="12700" cap="flat" cmpd="sng" algn="ctr">
            <a:solidFill>
              <a:schemeClr val="bg2"/>
            </a:solidFill>
            <a:prstDash val="solid"/>
            <a:round/>
            <a:headEnd type="none" w="med" len="med"/>
            <a:tailEnd type="none" w="med" len="med"/>
          </a:ln>
          <a:effectLst/>
        </p:spPr>
        <p:txBody>
          <a:bodyPr/>
          <a:lstStyle/>
          <a:p>
            <a:pPr algn="ctr" defTabSz="914400" eaLnBrk="1" hangingPunct="1">
              <a:defRPr/>
            </a:pPr>
            <a:endParaRPr lang="es-MX" sz="4200">
              <a:solidFill>
                <a:srgbClr val="000000"/>
              </a:solidFill>
              <a:latin typeface="Gill Sans" pitchFamily="-107" charset="0"/>
              <a:ea typeface="ヒラギノ角ゴ ProN W3" charset="-128"/>
              <a:sym typeface="Gill Sans" pitchFamily="-107" charset="0"/>
            </a:endParaRPr>
          </a:p>
        </p:txBody>
      </p:sp>
      <p:sp>
        <p:nvSpPr>
          <p:cNvPr id="1030" name="Rectangle 11"/>
          <p:cNvSpPr>
            <a:spLocks noChangeArrowheads="1"/>
          </p:cNvSpPr>
          <p:nvPr/>
        </p:nvSpPr>
        <p:spPr bwMode="auto">
          <a:xfrm>
            <a:off x="0" y="5105401"/>
            <a:ext cx="12192000" cy="1408113"/>
          </a:xfrm>
          <a:prstGeom prst="rect">
            <a:avLst/>
          </a:prstGeom>
          <a:solidFill>
            <a:srgbClr val="FFFFFF"/>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pic>
        <p:nvPicPr>
          <p:cNvPr id="1031" name="Picture 15" descr="LOGO_NETLOGISTIKeslogan_HEX.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940800" y="5416550"/>
            <a:ext cx="270086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6384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457200" rtl="0" eaLnBrk="1" fontAlgn="base" hangingPunct="1">
        <a:spcBef>
          <a:spcPct val="0"/>
        </a:spcBef>
        <a:spcAft>
          <a:spcPct val="0"/>
        </a:spcAft>
        <a:defRPr sz="4400" kern="1200">
          <a:solidFill>
            <a:schemeClr val="tx1"/>
          </a:solidFill>
          <a:latin typeface="+mj-lt"/>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Geneva" pitchFamily="-107"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Geneva" pitchFamily="-107"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Geneva"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Rectangle 6"/>
          <p:cNvSpPr>
            <a:spLocks noChangeArrowheads="1"/>
          </p:cNvSpPr>
          <p:nvPr/>
        </p:nvSpPr>
        <p:spPr bwMode="auto">
          <a:xfrm>
            <a:off x="0" y="0"/>
            <a:ext cx="12192000" cy="1017588"/>
          </a:xfrm>
          <a:prstGeom prst="rect">
            <a:avLst/>
          </a:prstGeom>
          <a:solidFill>
            <a:srgbClr val="006699"/>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
        <p:nvSpPr>
          <p:cNvPr id="3075" name="Title Placeholder 1"/>
          <p:cNvSpPr>
            <a:spLocks noGrp="1"/>
          </p:cNvSpPr>
          <p:nvPr>
            <p:ph type="title"/>
          </p:nvPr>
        </p:nvSpPr>
        <p:spPr bwMode="auto">
          <a:xfrm>
            <a:off x="609600" y="228600"/>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endParaRPr lang="es-ES_tradnl"/>
          </a:p>
        </p:txBody>
      </p:sp>
      <p:sp>
        <p:nvSpPr>
          <p:cNvPr id="3076" name="Text Placeholder 2"/>
          <p:cNvSpPr>
            <a:spLocks noGrp="1"/>
          </p:cNvSpPr>
          <p:nvPr>
            <p:ph type="body" idx="1"/>
          </p:nvPr>
        </p:nvSpPr>
        <p:spPr bwMode="auto">
          <a:xfrm>
            <a:off x="609600" y="1371601"/>
            <a:ext cx="109728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a:t>Click to edit Master text styles</a:t>
            </a:r>
          </a:p>
          <a:p>
            <a:pPr lvl="1"/>
            <a:r>
              <a:rPr lang="es-ES_tradnl"/>
              <a:t>Second level</a:t>
            </a:r>
          </a:p>
          <a:p>
            <a:pPr lvl="2"/>
            <a:r>
              <a:rPr lang="es-ES_tradnl"/>
              <a:t>Third level</a:t>
            </a:r>
          </a:p>
          <a:p>
            <a:pPr lvl="3"/>
            <a:r>
              <a:rPr lang="es-ES_tradnl"/>
              <a:t>Fourth level</a:t>
            </a:r>
          </a:p>
        </p:txBody>
      </p:sp>
      <p:sp>
        <p:nvSpPr>
          <p:cNvPr id="12" name="Slide Number Placeholder 5"/>
          <p:cNvSpPr>
            <a:spLocks noGrp="1"/>
          </p:cNvSpPr>
          <p:nvPr>
            <p:ph type="sldNum" sz="quarter" idx="4"/>
          </p:nvPr>
        </p:nvSpPr>
        <p:spPr>
          <a:xfrm>
            <a:off x="0" y="6494463"/>
            <a:ext cx="609600" cy="15240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Helvetica Neue Light" pitchFamily="-109" charset="0"/>
              </a:defRPr>
            </a:lvl1pPr>
          </a:lstStyle>
          <a:p>
            <a:pPr>
              <a:defRPr/>
            </a:pPr>
            <a:fld id="{952036AB-5853-4757-910F-4FB079254DAA}" type="slidenum">
              <a:rPr lang="es-ES_tradnl"/>
              <a:pPr>
                <a:defRPr/>
              </a:pPr>
              <a:t>‹Nº›</a:t>
            </a:fld>
            <a:endParaRPr lang="es-ES_tradnl"/>
          </a:p>
        </p:txBody>
      </p:sp>
      <p:pic>
        <p:nvPicPr>
          <p:cNvPr id="3078" name="Picture 9" descr="logotipo_90px.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464800" y="6400801"/>
            <a:ext cx="1397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Rectangle 7"/>
          <p:cNvSpPr>
            <a:spLocks noChangeArrowheads="1"/>
          </p:cNvSpPr>
          <p:nvPr/>
        </p:nvSpPr>
        <p:spPr bwMode="auto">
          <a:xfrm>
            <a:off x="0" y="6502401"/>
            <a:ext cx="10160000" cy="136525"/>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Tree>
    <p:extLst>
      <p:ext uri="{BB962C8B-B14F-4D97-AF65-F5344CB8AC3E}">
        <p14:creationId xmlns:p14="http://schemas.microsoft.com/office/powerpoint/2010/main" val="302558411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Lst>
  <p:txStyles>
    <p:titleStyle>
      <a:lvl1pPr algn="l" defTabSz="457200" rtl="0" eaLnBrk="1" fontAlgn="base" hangingPunct="1">
        <a:spcBef>
          <a:spcPct val="0"/>
        </a:spcBef>
        <a:spcAft>
          <a:spcPct val="0"/>
        </a:spcAft>
        <a:defRPr sz="3200" kern="1200">
          <a:solidFill>
            <a:schemeClr val="bg1"/>
          </a:solidFill>
          <a:latin typeface="Helvetica Neue Light"/>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p:titleStyle>
    <p:bodyStyle>
      <a:lvl1pPr marL="342900" indent="-342900" algn="l" defTabSz="457200" rtl="0" eaLnBrk="1" fontAlgn="base" hangingPunct="1">
        <a:spcBef>
          <a:spcPct val="20000"/>
        </a:spcBef>
        <a:spcAft>
          <a:spcPct val="0"/>
        </a:spcAft>
        <a:buClr>
          <a:srgbClr val="CCCCCC"/>
        </a:buClr>
        <a:buFont typeface="Wingdings" panose="05000000000000000000" pitchFamily="2" charset="2"/>
        <a:buChar char="§"/>
        <a:defRPr sz="2400" kern="1200">
          <a:solidFill>
            <a:schemeClr val="tx1"/>
          </a:solidFill>
          <a:latin typeface="Helvetica Neue Light"/>
          <a:ea typeface="ヒラギノ角ゴ Pro W3" charset="-128"/>
          <a:cs typeface="Helvetica Neue Light"/>
        </a:defRPr>
      </a:lvl1pPr>
      <a:lvl2pPr marL="742950" indent="-285750" algn="l" defTabSz="457200" rtl="0" eaLnBrk="1" fontAlgn="base" hangingPunct="1">
        <a:spcBef>
          <a:spcPct val="20000"/>
        </a:spcBef>
        <a:spcAft>
          <a:spcPct val="0"/>
        </a:spcAft>
        <a:buClr>
          <a:srgbClr val="CCCCCC"/>
        </a:buClr>
        <a:buFont typeface="Courier New" panose="02070309020205020404" pitchFamily="49" charset="0"/>
        <a:buChar char="o"/>
        <a:defRPr sz="2000" kern="1200">
          <a:solidFill>
            <a:schemeClr val="tx1"/>
          </a:solidFill>
          <a:latin typeface="Helvetica Neue Light"/>
          <a:ea typeface="ヒラギノ角ゴ Pro W3" charset="-128"/>
          <a:cs typeface="Helvetica Neue Light"/>
        </a:defRPr>
      </a:lvl2pPr>
      <a:lvl3pPr marL="1143000" indent="-228600" algn="l" defTabSz="457200" rtl="0" eaLnBrk="1" fontAlgn="base" hangingPunct="1">
        <a:spcBef>
          <a:spcPct val="20000"/>
        </a:spcBef>
        <a:spcAft>
          <a:spcPct val="0"/>
        </a:spcAft>
        <a:buClr>
          <a:srgbClr val="CCCCCC"/>
        </a:buClr>
        <a:buFont typeface="Arial" panose="020B0604020202020204" pitchFamily="34" charset="0"/>
        <a:buChar char="•"/>
        <a:defRPr kern="1200">
          <a:solidFill>
            <a:schemeClr val="tx1"/>
          </a:solidFill>
          <a:latin typeface="Helvetica Neue Light"/>
          <a:ea typeface="ヒラギノ角ゴ Pro W3" charset="-128"/>
          <a:cs typeface="Helvetica Neue Light"/>
        </a:defRPr>
      </a:lvl3pPr>
      <a:lvl4pPr marL="1600200" indent="-228600" algn="l" defTabSz="457200" rtl="0" eaLnBrk="1" fontAlgn="base" hangingPunct="1">
        <a:spcBef>
          <a:spcPct val="20000"/>
        </a:spcBef>
        <a:spcAft>
          <a:spcPct val="0"/>
        </a:spcAft>
        <a:buClr>
          <a:srgbClr val="CCCCCC"/>
        </a:buClr>
        <a:buFont typeface="Arial" panose="020B0604020202020204" pitchFamily="34" charset="0"/>
        <a:buChar char="–"/>
        <a:defRPr sz="1600" kern="1200">
          <a:solidFill>
            <a:schemeClr val="tx1"/>
          </a:solidFill>
          <a:latin typeface="Helvetica Neue Light"/>
          <a:ea typeface="ヒラギノ角ゴ Pro W3" charset="-128"/>
          <a:cs typeface="Helvetica Neue Light"/>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Light"/>
          <a:ea typeface="ヒラギノ角ゴ Pro W3" charset="-128"/>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Rectangle 6"/>
          <p:cNvSpPr>
            <a:spLocks noChangeArrowheads="1"/>
          </p:cNvSpPr>
          <p:nvPr/>
        </p:nvSpPr>
        <p:spPr bwMode="auto">
          <a:xfrm>
            <a:off x="0" y="6513514"/>
            <a:ext cx="12192000" cy="344487"/>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r>
              <a:rPr lang="es-ES_tradnl" sz="4200">
                <a:solidFill>
                  <a:srgbClr val="000000"/>
                </a:solidFill>
                <a:latin typeface="Gill Sans" pitchFamily="-109" charset="0"/>
                <a:ea typeface="ヒラギノ角ゴ ProN W3" charset="-128"/>
                <a:sym typeface="Gill Sans" pitchFamily="-109" charset="0"/>
              </a:rPr>
              <a:t> </a:t>
            </a:r>
          </a:p>
        </p:txBody>
      </p:sp>
      <p:sp>
        <p:nvSpPr>
          <p:cNvPr id="4099" name="Rectangle 7"/>
          <p:cNvSpPr>
            <a:spLocks noChangeArrowheads="1"/>
          </p:cNvSpPr>
          <p:nvPr/>
        </p:nvSpPr>
        <p:spPr bwMode="auto">
          <a:xfrm>
            <a:off x="0" y="1106488"/>
            <a:ext cx="12192000" cy="3998912"/>
          </a:xfrm>
          <a:prstGeom prst="rect">
            <a:avLst/>
          </a:prstGeom>
          <a:solidFill>
            <a:srgbClr val="1065A5"/>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
        <p:nvSpPr>
          <p:cNvPr id="4100" name="Rectangle 8"/>
          <p:cNvSpPr>
            <a:spLocks noChangeArrowheads="1"/>
          </p:cNvSpPr>
          <p:nvPr/>
        </p:nvSpPr>
        <p:spPr bwMode="auto">
          <a:xfrm>
            <a:off x="0" y="1017588"/>
            <a:ext cx="12192000" cy="88900"/>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r>
              <a:rPr lang="es-ES_tradnl" sz="4200">
                <a:solidFill>
                  <a:srgbClr val="000000"/>
                </a:solidFill>
                <a:latin typeface="Gill Sans" pitchFamily="-109" charset="0"/>
                <a:ea typeface="ヒラギノ角ゴ ProN W3" charset="-128"/>
                <a:sym typeface="Gill Sans" pitchFamily="-109" charset="0"/>
              </a:rPr>
              <a:t> </a:t>
            </a:r>
          </a:p>
        </p:txBody>
      </p:sp>
      <p:sp>
        <p:nvSpPr>
          <p:cNvPr id="4101" name="Rectangle 10"/>
          <p:cNvSpPr>
            <a:spLocks noChangeArrowheads="1"/>
          </p:cNvSpPr>
          <p:nvPr/>
        </p:nvSpPr>
        <p:spPr bwMode="auto">
          <a:xfrm>
            <a:off x="0" y="5105401"/>
            <a:ext cx="12192000" cy="1408113"/>
          </a:xfrm>
          <a:prstGeom prst="rect">
            <a:avLst/>
          </a:prstGeom>
          <a:solidFill>
            <a:srgbClr val="FFFFFF"/>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pic>
        <p:nvPicPr>
          <p:cNvPr id="4102" name="Picture 12" descr="LOGO_NETLOGISTIKblanco_HEX .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93167" y="2743200"/>
            <a:ext cx="3107267"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812800" y="457200"/>
            <a:ext cx="10668000" cy="254000"/>
          </a:xfrm>
          <a:prstGeom prst="rect">
            <a:avLst/>
          </a:prstGeom>
          <a:noFill/>
        </p:spPr>
        <p:txBody>
          <a:bodyPr anchor="ctr">
            <a:spAutoFit/>
          </a:bodyPr>
          <a:lstStyle>
            <a:lvl1pPr eaLnBrk="0" hangingPunct="0">
              <a:defRPr sz="2400">
                <a:solidFill>
                  <a:schemeClr val="tx1"/>
                </a:solidFill>
                <a:latin typeface="Arial" charset="0"/>
                <a:ea typeface="ヒラギノ角ゴ Pro W3" charset="-128"/>
              </a:defRPr>
            </a:lvl1pPr>
            <a:lvl2pPr marL="37931725" indent="-37474525" eaLnBrk="0" hangingPunct="0">
              <a:defRPr sz="2400">
                <a:solidFill>
                  <a:schemeClr val="tx1"/>
                </a:solidFill>
                <a:latin typeface="Arial" charset="0"/>
                <a:ea typeface="ヒラギノ角ゴ Pro W3" charset="-128"/>
              </a:defRPr>
            </a:lvl2pPr>
            <a:lvl3pPr eaLnBrk="0" hangingPunct="0">
              <a:defRPr sz="2400">
                <a:solidFill>
                  <a:schemeClr val="tx1"/>
                </a:solidFill>
                <a:latin typeface="Arial" charset="0"/>
                <a:ea typeface="ヒラギノ角ゴ Pro W3" charset="-128"/>
              </a:defRPr>
            </a:lvl3pPr>
            <a:lvl4pPr eaLnBrk="0" hangingPunct="0">
              <a:defRPr sz="2400">
                <a:solidFill>
                  <a:schemeClr val="tx1"/>
                </a:solidFill>
                <a:latin typeface="Arial" charset="0"/>
                <a:ea typeface="ヒラギノ角ゴ Pro W3" charset="-128"/>
              </a:defRPr>
            </a:lvl4pPr>
            <a:lvl5pPr eaLnBrk="0" hangingPunct="0">
              <a:defRPr sz="2400">
                <a:solidFill>
                  <a:schemeClr val="tx1"/>
                </a:solidFill>
                <a:latin typeface="Arial" charset="0"/>
                <a:ea typeface="ヒラギノ角ゴ Pro W3" charset="-128"/>
              </a:defRPr>
            </a:lvl5pPr>
            <a:lvl6pPr marL="457200" eaLnBrk="0" fontAlgn="base" hangingPunct="0">
              <a:spcBef>
                <a:spcPct val="0"/>
              </a:spcBef>
              <a:spcAft>
                <a:spcPct val="0"/>
              </a:spcAft>
              <a:defRPr sz="2400">
                <a:solidFill>
                  <a:schemeClr val="tx1"/>
                </a:solidFill>
                <a:latin typeface="Arial" charset="0"/>
                <a:ea typeface="ヒラギノ角ゴ Pro W3" charset="-128"/>
              </a:defRPr>
            </a:lvl6pPr>
            <a:lvl7pPr marL="914400" eaLnBrk="0" fontAlgn="base" hangingPunct="0">
              <a:spcBef>
                <a:spcPct val="0"/>
              </a:spcBef>
              <a:spcAft>
                <a:spcPct val="0"/>
              </a:spcAft>
              <a:defRPr sz="2400">
                <a:solidFill>
                  <a:schemeClr val="tx1"/>
                </a:solidFill>
                <a:latin typeface="Arial" charset="0"/>
                <a:ea typeface="ヒラギノ角ゴ Pro W3" charset="-128"/>
              </a:defRPr>
            </a:lvl7pPr>
            <a:lvl8pPr marL="1371600" eaLnBrk="0" fontAlgn="base" hangingPunct="0">
              <a:spcBef>
                <a:spcPct val="0"/>
              </a:spcBef>
              <a:spcAft>
                <a:spcPct val="0"/>
              </a:spcAft>
              <a:defRPr sz="2400">
                <a:solidFill>
                  <a:schemeClr val="tx1"/>
                </a:solidFill>
                <a:latin typeface="Arial" charset="0"/>
                <a:ea typeface="ヒラギノ角ゴ Pro W3" charset="-128"/>
              </a:defRPr>
            </a:lvl8pPr>
            <a:lvl9pPr marL="1828800" eaLnBrk="0" fontAlgn="base" hangingPunct="0">
              <a:spcBef>
                <a:spcPct val="0"/>
              </a:spcBef>
              <a:spcAft>
                <a:spcPct val="0"/>
              </a:spcAft>
              <a:defRPr sz="2400">
                <a:solidFill>
                  <a:schemeClr val="tx1"/>
                </a:solidFill>
                <a:latin typeface="Arial" charset="0"/>
                <a:ea typeface="ヒラギノ角ゴ Pro W3" charset="-128"/>
              </a:defRPr>
            </a:lvl9pPr>
          </a:lstStyle>
          <a:p>
            <a:pPr algn="ctr" eaLnBrk="1" hangingPunct="1">
              <a:defRPr/>
            </a:pPr>
            <a:r>
              <a:rPr lang="es-ES_tradnl" sz="1000">
                <a:solidFill>
                  <a:srgbClr val="333333"/>
                </a:solidFill>
                <a:latin typeface="Helvetica Neue Light" pitchFamily="-107" charset="0"/>
              </a:rPr>
              <a:t>info@netlogistik.com  |   www.netlogistik.com</a:t>
            </a:r>
          </a:p>
        </p:txBody>
      </p:sp>
      <p:sp>
        <p:nvSpPr>
          <p:cNvPr id="15" name="TextBox 14"/>
          <p:cNvSpPr txBox="1"/>
          <p:nvPr/>
        </p:nvSpPr>
        <p:spPr>
          <a:xfrm>
            <a:off x="812800" y="5638800"/>
            <a:ext cx="10668000" cy="254000"/>
          </a:xfrm>
          <a:prstGeom prst="rect">
            <a:avLst/>
          </a:prstGeom>
          <a:noFill/>
        </p:spPr>
        <p:txBody>
          <a:bodyPr anchor="ctr">
            <a:spAutoFit/>
          </a:bodyPr>
          <a:lstStyle>
            <a:lvl1pPr eaLnBrk="0" hangingPunct="0">
              <a:defRPr sz="2400">
                <a:solidFill>
                  <a:schemeClr val="tx1"/>
                </a:solidFill>
                <a:latin typeface="Arial" charset="0"/>
                <a:ea typeface="ヒラギノ角ゴ Pro W3" charset="-128"/>
              </a:defRPr>
            </a:lvl1pPr>
            <a:lvl2pPr marL="37931725" indent="-37474525" eaLnBrk="0" hangingPunct="0">
              <a:defRPr sz="2400">
                <a:solidFill>
                  <a:schemeClr val="tx1"/>
                </a:solidFill>
                <a:latin typeface="Arial" charset="0"/>
                <a:ea typeface="ヒラギノ角ゴ Pro W3" charset="-128"/>
              </a:defRPr>
            </a:lvl2pPr>
            <a:lvl3pPr eaLnBrk="0" hangingPunct="0">
              <a:defRPr sz="2400">
                <a:solidFill>
                  <a:schemeClr val="tx1"/>
                </a:solidFill>
                <a:latin typeface="Arial" charset="0"/>
                <a:ea typeface="ヒラギノ角ゴ Pro W3" charset="-128"/>
              </a:defRPr>
            </a:lvl3pPr>
            <a:lvl4pPr eaLnBrk="0" hangingPunct="0">
              <a:defRPr sz="2400">
                <a:solidFill>
                  <a:schemeClr val="tx1"/>
                </a:solidFill>
                <a:latin typeface="Arial" charset="0"/>
                <a:ea typeface="ヒラギノ角ゴ Pro W3" charset="-128"/>
              </a:defRPr>
            </a:lvl4pPr>
            <a:lvl5pPr eaLnBrk="0" hangingPunct="0">
              <a:defRPr sz="2400">
                <a:solidFill>
                  <a:schemeClr val="tx1"/>
                </a:solidFill>
                <a:latin typeface="Arial" charset="0"/>
                <a:ea typeface="ヒラギノ角ゴ Pro W3" charset="-128"/>
              </a:defRPr>
            </a:lvl5pPr>
            <a:lvl6pPr marL="457200" eaLnBrk="0" fontAlgn="base" hangingPunct="0">
              <a:spcBef>
                <a:spcPct val="0"/>
              </a:spcBef>
              <a:spcAft>
                <a:spcPct val="0"/>
              </a:spcAft>
              <a:defRPr sz="2400">
                <a:solidFill>
                  <a:schemeClr val="tx1"/>
                </a:solidFill>
                <a:latin typeface="Arial" charset="0"/>
                <a:ea typeface="ヒラギノ角ゴ Pro W3" charset="-128"/>
              </a:defRPr>
            </a:lvl6pPr>
            <a:lvl7pPr marL="914400" eaLnBrk="0" fontAlgn="base" hangingPunct="0">
              <a:spcBef>
                <a:spcPct val="0"/>
              </a:spcBef>
              <a:spcAft>
                <a:spcPct val="0"/>
              </a:spcAft>
              <a:defRPr sz="2400">
                <a:solidFill>
                  <a:schemeClr val="tx1"/>
                </a:solidFill>
                <a:latin typeface="Arial" charset="0"/>
                <a:ea typeface="ヒラギノ角ゴ Pro W3" charset="-128"/>
              </a:defRPr>
            </a:lvl7pPr>
            <a:lvl8pPr marL="1371600" eaLnBrk="0" fontAlgn="base" hangingPunct="0">
              <a:spcBef>
                <a:spcPct val="0"/>
              </a:spcBef>
              <a:spcAft>
                <a:spcPct val="0"/>
              </a:spcAft>
              <a:defRPr sz="2400">
                <a:solidFill>
                  <a:schemeClr val="tx1"/>
                </a:solidFill>
                <a:latin typeface="Arial" charset="0"/>
                <a:ea typeface="ヒラギノ角ゴ Pro W3" charset="-128"/>
              </a:defRPr>
            </a:lvl8pPr>
            <a:lvl9pPr marL="1828800" eaLnBrk="0" fontAlgn="base" hangingPunct="0">
              <a:spcBef>
                <a:spcPct val="0"/>
              </a:spcBef>
              <a:spcAft>
                <a:spcPct val="0"/>
              </a:spcAft>
              <a:defRPr sz="2400">
                <a:solidFill>
                  <a:schemeClr val="tx1"/>
                </a:solidFill>
                <a:latin typeface="Arial" charset="0"/>
                <a:ea typeface="ヒラギノ角ゴ Pro W3" charset="-128"/>
              </a:defRPr>
            </a:lvl9pPr>
          </a:lstStyle>
          <a:p>
            <a:pPr algn="ctr" eaLnBrk="1" hangingPunct="1">
              <a:defRPr/>
            </a:pPr>
            <a:r>
              <a:rPr lang="es-ES_tradnl" sz="1000">
                <a:solidFill>
                  <a:srgbClr val="333333"/>
                </a:solidFill>
                <a:latin typeface="Helvetica Neue Light" pitchFamily="-107" charset="0"/>
              </a:rPr>
              <a:t>México: +52 (55) 52.82.13.21  |   Colombia: +57 (1) 218.01.35   </a:t>
            </a:r>
          </a:p>
        </p:txBody>
      </p:sp>
    </p:spTree>
    <p:extLst>
      <p:ext uri="{BB962C8B-B14F-4D97-AF65-F5344CB8AC3E}">
        <p14:creationId xmlns:p14="http://schemas.microsoft.com/office/powerpoint/2010/main" val="3079478478"/>
      </p:ext>
    </p:extLst>
  </p:cSld>
  <p:clrMap bg1="lt1" tx1="dk1" bg2="lt2" tx2="dk2" accent1="accent1" accent2="accent2" accent3="accent3" accent4="accent4" accent5="accent5" accent6="accent6" hlink="hlink" folHlink="folHlink"/>
  <p:sldLayoutIdLst>
    <p:sldLayoutId id="2147483708" r:id="rId1"/>
  </p:sldLayoutIdLst>
  <p:txStyles>
    <p:titleStyle>
      <a:lvl1pPr algn="ctr" defTabSz="457200" rtl="0" eaLnBrk="1" fontAlgn="base" hangingPunct="1">
        <a:spcBef>
          <a:spcPct val="0"/>
        </a:spcBef>
        <a:spcAft>
          <a:spcPct val="0"/>
        </a:spcAft>
        <a:defRPr sz="4400" kern="1200">
          <a:solidFill>
            <a:schemeClr val="tx1"/>
          </a:solidFill>
          <a:latin typeface="+mj-lt"/>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Geneva" pitchFamily="-107"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Geneva" pitchFamily="-107"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Geneva"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0" y="6513514"/>
            <a:ext cx="12192000" cy="344487"/>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r>
              <a:rPr lang="es-ES_tradnl" sz="4200">
                <a:solidFill>
                  <a:srgbClr val="000000"/>
                </a:solidFill>
                <a:latin typeface="Gill Sans" pitchFamily="-109" charset="0"/>
                <a:ea typeface="ヒラギノ角ゴ ProN W3" charset="-128"/>
                <a:sym typeface="Gill Sans" pitchFamily="-109" charset="0"/>
              </a:rPr>
              <a:t> </a:t>
            </a:r>
          </a:p>
        </p:txBody>
      </p:sp>
      <p:sp>
        <p:nvSpPr>
          <p:cNvPr id="1027" name="Rectangle 8"/>
          <p:cNvSpPr>
            <a:spLocks noChangeArrowheads="1"/>
          </p:cNvSpPr>
          <p:nvPr/>
        </p:nvSpPr>
        <p:spPr bwMode="auto">
          <a:xfrm>
            <a:off x="0" y="0"/>
            <a:ext cx="12192000" cy="1062038"/>
          </a:xfrm>
          <a:prstGeom prst="rect">
            <a:avLst/>
          </a:prstGeom>
          <a:solidFill>
            <a:srgbClr val="1065A5"/>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
        <p:nvSpPr>
          <p:cNvPr id="1028" name="Rectangle 9"/>
          <p:cNvSpPr>
            <a:spLocks noChangeArrowheads="1"/>
          </p:cNvSpPr>
          <p:nvPr/>
        </p:nvSpPr>
        <p:spPr bwMode="auto">
          <a:xfrm>
            <a:off x="0" y="1062038"/>
            <a:ext cx="12192000" cy="88900"/>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r>
              <a:rPr lang="es-ES_tradnl" sz="4200">
                <a:solidFill>
                  <a:srgbClr val="000000"/>
                </a:solidFill>
                <a:latin typeface="Gill Sans" pitchFamily="-109" charset="0"/>
                <a:ea typeface="ヒラギノ角ゴ ProN W3" charset="-128"/>
                <a:sym typeface="Gill Sans" pitchFamily="-109" charset="0"/>
              </a:rPr>
              <a:t> </a:t>
            </a:r>
          </a:p>
        </p:txBody>
      </p:sp>
      <p:sp>
        <p:nvSpPr>
          <p:cNvPr id="11" name="Rectangle 10"/>
          <p:cNvSpPr/>
          <p:nvPr/>
        </p:nvSpPr>
        <p:spPr bwMode="auto">
          <a:xfrm flipV="1">
            <a:off x="0" y="1150938"/>
            <a:ext cx="12192000" cy="3954462"/>
          </a:xfrm>
          <a:prstGeom prst="rect">
            <a:avLst/>
          </a:prstGeom>
          <a:solidFill>
            <a:schemeClr val="bg1">
              <a:lumMod val="95000"/>
            </a:schemeClr>
          </a:solidFill>
          <a:ln w="12700" cap="flat" cmpd="sng" algn="ctr">
            <a:solidFill>
              <a:schemeClr val="bg2"/>
            </a:solidFill>
            <a:prstDash val="solid"/>
            <a:round/>
            <a:headEnd type="none" w="med" len="med"/>
            <a:tailEnd type="none" w="med" len="med"/>
          </a:ln>
          <a:effectLst/>
        </p:spPr>
        <p:txBody>
          <a:bodyPr/>
          <a:lstStyle/>
          <a:p>
            <a:pPr algn="ctr" defTabSz="914400" eaLnBrk="1" hangingPunct="1">
              <a:defRPr/>
            </a:pPr>
            <a:endParaRPr lang="es-MX" sz="4200">
              <a:solidFill>
                <a:srgbClr val="000000"/>
              </a:solidFill>
              <a:latin typeface="Gill Sans" pitchFamily="-107" charset="0"/>
              <a:ea typeface="ヒラギノ角ゴ ProN W3" charset="-128"/>
              <a:sym typeface="Gill Sans" pitchFamily="-107" charset="0"/>
            </a:endParaRPr>
          </a:p>
        </p:txBody>
      </p:sp>
      <p:sp>
        <p:nvSpPr>
          <p:cNvPr id="1030" name="Rectangle 11"/>
          <p:cNvSpPr>
            <a:spLocks noChangeArrowheads="1"/>
          </p:cNvSpPr>
          <p:nvPr/>
        </p:nvSpPr>
        <p:spPr bwMode="auto">
          <a:xfrm>
            <a:off x="0" y="5105401"/>
            <a:ext cx="12192000" cy="1408113"/>
          </a:xfrm>
          <a:prstGeom prst="rect">
            <a:avLst/>
          </a:prstGeom>
          <a:solidFill>
            <a:srgbClr val="FFFFFF"/>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pic>
        <p:nvPicPr>
          <p:cNvPr id="1031" name="Picture 15" descr="LOGO_NETLOGISTIKeslogan_HEX.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940800" y="5416550"/>
            <a:ext cx="270086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7003787"/>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Lst>
  <p:txStyles>
    <p:titleStyle>
      <a:lvl1pPr algn="ctr" defTabSz="457200" rtl="0" eaLnBrk="1" fontAlgn="base" hangingPunct="1">
        <a:spcBef>
          <a:spcPct val="0"/>
        </a:spcBef>
        <a:spcAft>
          <a:spcPct val="0"/>
        </a:spcAft>
        <a:defRPr sz="4400" kern="1200">
          <a:solidFill>
            <a:schemeClr val="tx1"/>
          </a:solidFill>
          <a:latin typeface="+mj-lt"/>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Geneva" pitchFamily="-107"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Geneva" pitchFamily="-107"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Geneva"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_tradnl"/>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362A5-0868-D24D-9D0E-1293B8DBEB97}" type="datetimeFigureOut">
              <a:rPr lang="es-ES_tradnl" smtClean="0"/>
              <a:t>22/07/2022</a:t>
            </a:fld>
            <a:endParaRPr lang="es-ES_tradn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69EF2-8C1A-9740-86A6-4E260B0C51C9}" type="slidenum">
              <a:rPr lang="es-ES_tradnl" smtClean="0"/>
              <a:t>‹Nº›</a:t>
            </a:fld>
            <a:endParaRPr lang="es-ES_tradnl"/>
          </a:p>
        </p:txBody>
      </p:sp>
      <p:pic>
        <p:nvPicPr>
          <p:cNvPr id="7" name="Imagen 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84042" y="-89210"/>
            <a:ext cx="2006594" cy="909656"/>
          </a:xfrm>
          <a:prstGeom prst="rect">
            <a:avLst/>
          </a:prstGeom>
        </p:spPr>
      </p:pic>
    </p:spTree>
    <p:extLst>
      <p:ext uri="{BB962C8B-B14F-4D97-AF65-F5344CB8AC3E}">
        <p14:creationId xmlns:p14="http://schemas.microsoft.com/office/powerpoint/2010/main" val="143701151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7C2BF-FA23-4E6C-8D0B-B44DEEADAB66}" type="datetimeFigureOut">
              <a:rPr lang="es-CO" smtClean="0"/>
              <a:t>22/07/2022</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B21F9-CEDE-490F-A4B4-6A0DB9C1CE47}" type="slidenum">
              <a:rPr lang="es-CO" smtClean="0"/>
              <a:t>‹Nº›</a:t>
            </a:fld>
            <a:endParaRPr lang="es-CO"/>
          </a:p>
        </p:txBody>
      </p:sp>
    </p:spTree>
    <p:extLst>
      <p:ext uri="{BB962C8B-B14F-4D97-AF65-F5344CB8AC3E}">
        <p14:creationId xmlns:p14="http://schemas.microsoft.com/office/powerpoint/2010/main" val="375735611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9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_tradnl"/>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362A5-0868-D24D-9D0E-1293B8DBEB97}" type="datetimeFigureOut">
              <a:rPr lang="es-ES_tradnl" smtClean="0">
                <a:solidFill>
                  <a:prstClr val="black">
                    <a:tint val="75000"/>
                  </a:prstClr>
                </a:solidFill>
              </a:rPr>
              <a:pPr/>
              <a:t>22/07/2022</a:t>
            </a:fld>
            <a:endParaRPr lang="es-ES_tradnl">
              <a:solidFill>
                <a:prstClr val="black">
                  <a:tint val="75000"/>
                </a:prstClr>
              </a:solidFill>
            </a:endParaRP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solidFill>
                <a:prstClr val="black">
                  <a:tint val="75000"/>
                </a:prstClr>
              </a:solidFill>
            </a:endParaRP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69EF2-8C1A-9740-86A6-4E260B0C51C9}"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423829911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_tradnl"/>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362A5-0868-D24D-9D0E-1293B8DBEB97}" type="datetimeFigureOut">
              <a:rPr lang="es-ES_tradnl" smtClean="0">
                <a:solidFill>
                  <a:prstClr val="black">
                    <a:tint val="75000"/>
                  </a:prstClr>
                </a:solidFill>
              </a:rPr>
              <a:pPr/>
              <a:t>22/07/2022</a:t>
            </a:fld>
            <a:endParaRPr lang="es-ES_tradnl">
              <a:solidFill>
                <a:prstClr val="black">
                  <a:tint val="75000"/>
                </a:prstClr>
              </a:solidFill>
            </a:endParaRP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solidFill>
                <a:prstClr val="black">
                  <a:tint val="75000"/>
                </a:prstClr>
              </a:solidFill>
            </a:endParaRP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69EF2-8C1A-9740-86A6-4E260B0C51C9}"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505127816"/>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0" y="0"/>
            <a:ext cx="12192000" cy="3429000"/>
          </a:xfrm>
          <a:prstGeom prst="rect">
            <a:avLst/>
          </a:prstGeom>
          <a:solidFill>
            <a:srgbClr val="006699"/>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
        <p:nvSpPr>
          <p:cNvPr id="2051" name="Title Placeholder 1"/>
          <p:cNvSpPr>
            <a:spLocks noGrp="1"/>
          </p:cNvSpPr>
          <p:nvPr>
            <p:ph type="title"/>
          </p:nvPr>
        </p:nvSpPr>
        <p:spPr bwMode="auto">
          <a:xfrm>
            <a:off x="609600" y="274638"/>
            <a:ext cx="5791200"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s-ES_tradnl"/>
          </a:p>
        </p:txBody>
      </p:sp>
      <p:sp>
        <p:nvSpPr>
          <p:cNvPr id="2052" name="Text Placeholder 2"/>
          <p:cNvSpPr>
            <a:spLocks noGrp="1"/>
          </p:cNvSpPr>
          <p:nvPr>
            <p:ph type="body" idx="1"/>
          </p:nvPr>
        </p:nvSpPr>
        <p:spPr bwMode="auto">
          <a:xfrm>
            <a:off x="609600" y="3581401"/>
            <a:ext cx="10972800" cy="25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a:t>Click to edit Master text styles</a:t>
            </a:r>
          </a:p>
          <a:p>
            <a:pPr lvl="1"/>
            <a:r>
              <a:rPr lang="es-ES_tradnl"/>
              <a:t>Second level</a:t>
            </a:r>
          </a:p>
          <a:p>
            <a:pPr lvl="2"/>
            <a:r>
              <a:rPr lang="es-ES_tradnl"/>
              <a:t>Third level</a:t>
            </a:r>
          </a:p>
          <a:p>
            <a:pPr lvl="3"/>
            <a:r>
              <a:rPr lang="es-ES_tradnl"/>
              <a:t>Fourth level</a:t>
            </a:r>
          </a:p>
        </p:txBody>
      </p:sp>
      <p:sp>
        <p:nvSpPr>
          <p:cNvPr id="2053" name="Rectangle 7"/>
          <p:cNvSpPr>
            <a:spLocks noChangeArrowheads="1"/>
          </p:cNvSpPr>
          <p:nvPr/>
        </p:nvSpPr>
        <p:spPr bwMode="auto">
          <a:xfrm>
            <a:off x="0" y="6502401"/>
            <a:ext cx="10160000" cy="136525"/>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
        <p:nvSpPr>
          <p:cNvPr id="9" name="Slide Number Placeholder 5"/>
          <p:cNvSpPr>
            <a:spLocks noGrp="1"/>
          </p:cNvSpPr>
          <p:nvPr>
            <p:ph type="sldNum" sz="quarter" idx="4"/>
          </p:nvPr>
        </p:nvSpPr>
        <p:spPr>
          <a:xfrm>
            <a:off x="0" y="6494463"/>
            <a:ext cx="609600" cy="15240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Helvetica Neue Light" pitchFamily="-109" charset="0"/>
              </a:defRPr>
            </a:lvl1pPr>
          </a:lstStyle>
          <a:p>
            <a:pPr>
              <a:defRPr/>
            </a:pPr>
            <a:fld id="{B537BABB-4746-4208-B817-C43D87F497EE}" type="slidenum">
              <a:rPr lang="es-ES_tradnl"/>
              <a:pPr>
                <a:defRPr/>
              </a:pPr>
              <a:t>‹Nº›</a:t>
            </a:fld>
            <a:endParaRPr lang="es-ES_tradnl"/>
          </a:p>
        </p:txBody>
      </p:sp>
      <p:pic>
        <p:nvPicPr>
          <p:cNvPr id="2055" name="Picture 9" descr="logotipo_90px.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464800" y="6400801"/>
            <a:ext cx="1397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3973449"/>
      </p:ext>
    </p:extLst>
  </p:cSld>
  <p:clrMap bg1="lt1" tx1="dk1" bg2="lt2" tx2="dk2" accent1="accent1" accent2="accent2" accent3="accent3" accent4="accent4" accent5="accent5" accent6="accent6" hlink="hlink" folHlink="folHlink"/>
  <p:sldLayoutIdLst>
    <p:sldLayoutId id="2147483665" r:id="rId1"/>
    <p:sldLayoutId id="2147483666" r:id="rId2"/>
  </p:sldLayoutIdLst>
  <p:txStyles>
    <p:titleStyle>
      <a:lvl1pPr algn="l" defTabSz="457200" rtl="0" eaLnBrk="1" fontAlgn="base" hangingPunct="1">
        <a:spcBef>
          <a:spcPct val="0"/>
        </a:spcBef>
        <a:spcAft>
          <a:spcPct val="0"/>
        </a:spcAft>
        <a:defRPr sz="4400" kern="1200">
          <a:solidFill>
            <a:schemeClr val="bg1"/>
          </a:solidFill>
          <a:latin typeface="Helvetica Neue Light"/>
          <a:ea typeface="ヒラギノ角ゴ Pro W3" charset="-128"/>
          <a:cs typeface="Helvetica Neue Light"/>
        </a:defRPr>
      </a:lvl1pPr>
      <a:lvl2pPr algn="l" defTabSz="457200" rtl="0" eaLnBrk="1" fontAlgn="base" hangingPunct="1">
        <a:spcBef>
          <a:spcPct val="0"/>
        </a:spcBef>
        <a:spcAft>
          <a:spcPct val="0"/>
        </a:spcAft>
        <a:defRPr sz="44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44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44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44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44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44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44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4400">
          <a:solidFill>
            <a:schemeClr val="bg1"/>
          </a:solidFill>
          <a:latin typeface="Helvetica Neue Light" charset="0"/>
          <a:ea typeface="ヒラギノ角ゴ Pro W3" charset="-128"/>
        </a:defRPr>
      </a:lvl9pPr>
    </p:titleStyle>
    <p:bodyStyle>
      <a:lvl1pPr marL="342900" indent="-342900" algn="l" defTabSz="457200" rtl="0" eaLnBrk="1" fontAlgn="base" hangingPunct="1">
        <a:spcBef>
          <a:spcPct val="20000"/>
        </a:spcBef>
        <a:spcAft>
          <a:spcPct val="0"/>
        </a:spcAft>
        <a:buClr>
          <a:srgbClr val="CCCCCC"/>
        </a:buClr>
        <a:buSzPct val="100000"/>
        <a:buFont typeface="Wingdings" panose="05000000000000000000" pitchFamily="2" charset="2"/>
        <a:buChar char="§"/>
        <a:defRPr sz="2800" kern="1200">
          <a:solidFill>
            <a:schemeClr val="tx1"/>
          </a:solidFill>
          <a:latin typeface="Helvetica Neue Light"/>
          <a:ea typeface="ヒラギノ角ゴ Pro W3" charset="-128"/>
          <a:cs typeface="Helvetica Neue Light"/>
        </a:defRPr>
      </a:lvl1pPr>
      <a:lvl2pPr marL="742950" indent="-285750" algn="l" defTabSz="457200" rtl="0" eaLnBrk="1" fontAlgn="base" hangingPunct="1">
        <a:spcBef>
          <a:spcPct val="20000"/>
        </a:spcBef>
        <a:spcAft>
          <a:spcPct val="0"/>
        </a:spcAft>
        <a:buClr>
          <a:srgbClr val="CCCCCC"/>
        </a:buClr>
        <a:buFont typeface="Courier New" panose="02070309020205020404" pitchFamily="49" charset="0"/>
        <a:buChar char="o"/>
        <a:defRPr sz="2400" kern="1200">
          <a:solidFill>
            <a:schemeClr val="tx1"/>
          </a:solidFill>
          <a:latin typeface="Helvetica Neue Light"/>
          <a:ea typeface="ヒラギノ角ゴ Pro W3" charset="-128"/>
          <a:cs typeface="Helvetica Neue Light"/>
        </a:defRPr>
      </a:lvl2pPr>
      <a:lvl3pPr marL="1143000" indent="-228600" algn="l" defTabSz="457200" rtl="0" eaLnBrk="1" fontAlgn="base" hangingPunct="1">
        <a:spcBef>
          <a:spcPct val="20000"/>
        </a:spcBef>
        <a:spcAft>
          <a:spcPct val="0"/>
        </a:spcAft>
        <a:buClr>
          <a:srgbClr val="CCCCCC"/>
        </a:buClr>
        <a:buFont typeface="Arial" panose="020B0604020202020204" pitchFamily="34" charset="0"/>
        <a:buChar char="•"/>
        <a:defRPr sz="2000" kern="1200">
          <a:solidFill>
            <a:schemeClr val="tx1"/>
          </a:solidFill>
          <a:latin typeface="Helvetica Neue Light"/>
          <a:ea typeface="ヒラギノ角ゴ Pro W3" charset="-128"/>
          <a:cs typeface="Helvetica Neue Light"/>
        </a:defRPr>
      </a:lvl3pPr>
      <a:lvl4pPr marL="1600200" indent="-228600" algn="l" defTabSz="457200" rtl="0" eaLnBrk="1" fontAlgn="base" hangingPunct="1">
        <a:spcBef>
          <a:spcPct val="20000"/>
        </a:spcBef>
        <a:spcAft>
          <a:spcPct val="0"/>
        </a:spcAft>
        <a:buClr>
          <a:srgbClr val="CCCCCC"/>
        </a:buClr>
        <a:buFont typeface="Arial" panose="020B0604020202020204" pitchFamily="34" charset="0"/>
        <a:buChar char="–"/>
        <a:defRPr sz="2000" kern="1200">
          <a:solidFill>
            <a:schemeClr val="tx1"/>
          </a:solidFill>
          <a:latin typeface="Helvetica Neue Light"/>
          <a:ea typeface="ヒラギノ角ゴ Pro W3" charset="-128"/>
          <a:cs typeface="Helvetica Neue Light"/>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Light"/>
          <a:ea typeface="ヒラギノ角ゴ Pro W3" charset="-128"/>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Rectangle 6"/>
          <p:cNvSpPr>
            <a:spLocks noChangeArrowheads="1"/>
          </p:cNvSpPr>
          <p:nvPr/>
        </p:nvSpPr>
        <p:spPr bwMode="auto">
          <a:xfrm>
            <a:off x="0" y="0"/>
            <a:ext cx="12192000" cy="1017588"/>
          </a:xfrm>
          <a:prstGeom prst="rect">
            <a:avLst/>
          </a:prstGeom>
          <a:solidFill>
            <a:srgbClr val="006699"/>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
        <p:nvSpPr>
          <p:cNvPr id="3075" name="Title Placeholder 1"/>
          <p:cNvSpPr>
            <a:spLocks noGrp="1"/>
          </p:cNvSpPr>
          <p:nvPr>
            <p:ph type="title"/>
          </p:nvPr>
        </p:nvSpPr>
        <p:spPr bwMode="auto">
          <a:xfrm>
            <a:off x="609600" y="228600"/>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s-ES_tradnl"/>
          </a:p>
        </p:txBody>
      </p:sp>
      <p:sp>
        <p:nvSpPr>
          <p:cNvPr id="3076" name="Text Placeholder 2"/>
          <p:cNvSpPr>
            <a:spLocks noGrp="1"/>
          </p:cNvSpPr>
          <p:nvPr>
            <p:ph type="body" idx="1"/>
          </p:nvPr>
        </p:nvSpPr>
        <p:spPr bwMode="auto">
          <a:xfrm>
            <a:off x="609600" y="1371601"/>
            <a:ext cx="109728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a:t>Click to edit Master text styles</a:t>
            </a:r>
          </a:p>
          <a:p>
            <a:pPr lvl="1"/>
            <a:r>
              <a:rPr lang="es-ES_tradnl"/>
              <a:t>Second level</a:t>
            </a:r>
          </a:p>
          <a:p>
            <a:pPr lvl="2"/>
            <a:r>
              <a:rPr lang="es-ES_tradnl"/>
              <a:t>Third level</a:t>
            </a:r>
          </a:p>
          <a:p>
            <a:pPr lvl="3"/>
            <a:r>
              <a:rPr lang="es-ES_tradnl"/>
              <a:t>Fourth level</a:t>
            </a:r>
          </a:p>
        </p:txBody>
      </p:sp>
      <p:sp>
        <p:nvSpPr>
          <p:cNvPr id="12" name="Slide Number Placeholder 5"/>
          <p:cNvSpPr>
            <a:spLocks noGrp="1"/>
          </p:cNvSpPr>
          <p:nvPr>
            <p:ph type="sldNum" sz="quarter" idx="4"/>
          </p:nvPr>
        </p:nvSpPr>
        <p:spPr>
          <a:xfrm>
            <a:off x="0" y="6494463"/>
            <a:ext cx="609600" cy="15240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Helvetica Neue Light" pitchFamily="-109" charset="0"/>
              </a:defRPr>
            </a:lvl1pPr>
          </a:lstStyle>
          <a:p>
            <a:pPr>
              <a:defRPr/>
            </a:pPr>
            <a:fld id="{952036AB-5853-4757-910F-4FB079254DAA}" type="slidenum">
              <a:rPr lang="es-ES_tradnl"/>
              <a:pPr>
                <a:defRPr/>
              </a:pPr>
              <a:t>‹Nº›</a:t>
            </a:fld>
            <a:endParaRPr lang="es-ES_tradnl"/>
          </a:p>
        </p:txBody>
      </p:sp>
      <p:pic>
        <p:nvPicPr>
          <p:cNvPr id="3078" name="Picture 9" descr="logotipo_90px.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464800" y="6400801"/>
            <a:ext cx="1397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Rectangle 7"/>
          <p:cNvSpPr>
            <a:spLocks noChangeArrowheads="1"/>
          </p:cNvSpPr>
          <p:nvPr/>
        </p:nvSpPr>
        <p:spPr bwMode="auto">
          <a:xfrm>
            <a:off x="0" y="6502401"/>
            <a:ext cx="10160000" cy="136525"/>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Tree>
    <p:extLst>
      <p:ext uri="{BB962C8B-B14F-4D97-AF65-F5344CB8AC3E}">
        <p14:creationId xmlns:p14="http://schemas.microsoft.com/office/powerpoint/2010/main" val="366507676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90" r:id="rId4"/>
  </p:sldLayoutIdLst>
  <p:txStyles>
    <p:titleStyle>
      <a:lvl1pPr algn="l" defTabSz="457200" rtl="0" eaLnBrk="1" fontAlgn="base" hangingPunct="1">
        <a:spcBef>
          <a:spcPct val="0"/>
        </a:spcBef>
        <a:spcAft>
          <a:spcPct val="0"/>
        </a:spcAft>
        <a:defRPr sz="3200" kern="1200">
          <a:solidFill>
            <a:schemeClr val="bg1"/>
          </a:solidFill>
          <a:latin typeface="Helvetica Neue Light"/>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p:titleStyle>
    <p:bodyStyle>
      <a:lvl1pPr marL="342900" indent="-342900" algn="l" defTabSz="457200" rtl="0" eaLnBrk="1" fontAlgn="base" hangingPunct="1">
        <a:spcBef>
          <a:spcPct val="20000"/>
        </a:spcBef>
        <a:spcAft>
          <a:spcPct val="0"/>
        </a:spcAft>
        <a:buClr>
          <a:srgbClr val="CCCCCC"/>
        </a:buClr>
        <a:buFont typeface="Wingdings" panose="05000000000000000000" pitchFamily="2" charset="2"/>
        <a:buChar char="§"/>
        <a:defRPr sz="2400" kern="1200">
          <a:solidFill>
            <a:schemeClr val="tx1"/>
          </a:solidFill>
          <a:latin typeface="Helvetica Neue Light"/>
          <a:ea typeface="ヒラギノ角ゴ Pro W3" charset="-128"/>
          <a:cs typeface="Helvetica Neue Light"/>
        </a:defRPr>
      </a:lvl1pPr>
      <a:lvl2pPr marL="742950" indent="-285750" algn="l" defTabSz="457200" rtl="0" eaLnBrk="1" fontAlgn="base" hangingPunct="1">
        <a:spcBef>
          <a:spcPct val="20000"/>
        </a:spcBef>
        <a:spcAft>
          <a:spcPct val="0"/>
        </a:spcAft>
        <a:buClr>
          <a:srgbClr val="CCCCCC"/>
        </a:buClr>
        <a:buFont typeface="Courier New" panose="02070309020205020404" pitchFamily="49" charset="0"/>
        <a:buChar char="o"/>
        <a:defRPr sz="2000" kern="1200">
          <a:solidFill>
            <a:schemeClr val="tx1"/>
          </a:solidFill>
          <a:latin typeface="Helvetica Neue Light"/>
          <a:ea typeface="ヒラギノ角ゴ Pro W3" charset="-128"/>
          <a:cs typeface="Helvetica Neue Light"/>
        </a:defRPr>
      </a:lvl2pPr>
      <a:lvl3pPr marL="1143000" indent="-228600" algn="l" defTabSz="457200" rtl="0" eaLnBrk="1" fontAlgn="base" hangingPunct="1">
        <a:spcBef>
          <a:spcPct val="20000"/>
        </a:spcBef>
        <a:spcAft>
          <a:spcPct val="0"/>
        </a:spcAft>
        <a:buClr>
          <a:srgbClr val="CCCCCC"/>
        </a:buClr>
        <a:buFont typeface="Arial" panose="020B0604020202020204" pitchFamily="34" charset="0"/>
        <a:buChar char="•"/>
        <a:defRPr kern="1200">
          <a:solidFill>
            <a:schemeClr val="tx1"/>
          </a:solidFill>
          <a:latin typeface="Helvetica Neue Light"/>
          <a:ea typeface="ヒラギノ角ゴ Pro W3" charset="-128"/>
          <a:cs typeface="Helvetica Neue Light"/>
        </a:defRPr>
      </a:lvl3pPr>
      <a:lvl4pPr marL="1600200" indent="-228600" algn="l" defTabSz="457200" rtl="0" eaLnBrk="1" fontAlgn="base" hangingPunct="1">
        <a:spcBef>
          <a:spcPct val="20000"/>
        </a:spcBef>
        <a:spcAft>
          <a:spcPct val="0"/>
        </a:spcAft>
        <a:buClr>
          <a:srgbClr val="CCCCCC"/>
        </a:buClr>
        <a:buFont typeface="Arial" panose="020B0604020202020204" pitchFamily="34" charset="0"/>
        <a:buChar char="–"/>
        <a:defRPr sz="1600" kern="1200">
          <a:solidFill>
            <a:schemeClr val="tx1"/>
          </a:solidFill>
          <a:latin typeface="Helvetica Neue Light"/>
          <a:ea typeface="ヒラギノ角ゴ Pro W3" charset="-128"/>
          <a:cs typeface="Helvetica Neue Light"/>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Light"/>
          <a:ea typeface="ヒラギノ角ゴ Pro W3" charset="-128"/>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Rectangle 6"/>
          <p:cNvSpPr>
            <a:spLocks noChangeArrowheads="1"/>
          </p:cNvSpPr>
          <p:nvPr/>
        </p:nvSpPr>
        <p:spPr bwMode="auto">
          <a:xfrm>
            <a:off x="0" y="6513514"/>
            <a:ext cx="12192000" cy="344487"/>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r>
              <a:rPr lang="es-ES_tradnl" sz="4200">
                <a:solidFill>
                  <a:srgbClr val="000000"/>
                </a:solidFill>
                <a:latin typeface="Gill Sans" pitchFamily="-109" charset="0"/>
                <a:ea typeface="ヒラギノ角ゴ ProN W3" charset="-128"/>
                <a:sym typeface="Gill Sans" pitchFamily="-109" charset="0"/>
              </a:rPr>
              <a:t> </a:t>
            </a:r>
          </a:p>
        </p:txBody>
      </p:sp>
      <p:sp>
        <p:nvSpPr>
          <p:cNvPr id="4099" name="Rectangle 7"/>
          <p:cNvSpPr>
            <a:spLocks noChangeArrowheads="1"/>
          </p:cNvSpPr>
          <p:nvPr/>
        </p:nvSpPr>
        <p:spPr bwMode="auto">
          <a:xfrm>
            <a:off x="0" y="1106488"/>
            <a:ext cx="12192000" cy="3998912"/>
          </a:xfrm>
          <a:prstGeom prst="rect">
            <a:avLst/>
          </a:prstGeom>
          <a:solidFill>
            <a:srgbClr val="1065A5"/>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
        <p:nvSpPr>
          <p:cNvPr id="4100" name="Rectangle 8"/>
          <p:cNvSpPr>
            <a:spLocks noChangeArrowheads="1"/>
          </p:cNvSpPr>
          <p:nvPr/>
        </p:nvSpPr>
        <p:spPr bwMode="auto">
          <a:xfrm>
            <a:off x="0" y="1017588"/>
            <a:ext cx="12192000" cy="88900"/>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r>
              <a:rPr lang="es-ES_tradnl" sz="4200">
                <a:solidFill>
                  <a:srgbClr val="000000"/>
                </a:solidFill>
                <a:latin typeface="Gill Sans" pitchFamily="-109" charset="0"/>
                <a:ea typeface="ヒラギノ角ゴ ProN W3" charset="-128"/>
                <a:sym typeface="Gill Sans" pitchFamily="-109" charset="0"/>
              </a:rPr>
              <a:t> </a:t>
            </a:r>
          </a:p>
        </p:txBody>
      </p:sp>
      <p:sp>
        <p:nvSpPr>
          <p:cNvPr id="4101" name="Rectangle 10"/>
          <p:cNvSpPr>
            <a:spLocks noChangeArrowheads="1"/>
          </p:cNvSpPr>
          <p:nvPr/>
        </p:nvSpPr>
        <p:spPr bwMode="auto">
          <a:xfrm>
            <a:off x="0" y="5105401"/>
            <a:ext cx="12192000" cy="1408113"/>
          </a:xfrm>
          <a:prstGeom prst="rect">
            <a:avLst/>
          </a:prstGeom>
          <a:solidFill>
            <a:srgbClr val="FFFFFF"/>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pic>
        <p:nvPicPr>
          <p:cNvPr id="4102" name="Picture 12" descr="LOGO_NETLOGISTIKblanco_HEX .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93167" y="2743200"/>
            <a:ext cx="3107267"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812800" y="457200"/>
            <a:ext cx="10668000" cy="254000"/>
          </a:xfrm>
          <a:prstGeom prst="rect">
            <a:avLst/>
          </a:prstGeom>
          <a:noFill/>
        </p:spPr>
        <p:txBody>
          <a:bodyPr anchor="ctr">
            <a:spAutoFit/>
          </a:bodyPr>
          <a:lstStyle>
            <a:lvl1pPr eaLnBrk="0" hangingPunct="0">
              <a:defRPr sz="2400">
                <a:solidFill>
                  <a:schemeClr val="tx1"/>
                </a:solidFill>
                <a:latin typeface="Arial" charset="0"/>
                <a:ea typeface="ヒラギノ角ゴ Pro W3" charset="-128"/>
              </a:defRPr>
            </a:lvl1pPr>
            <a:lvl2pPr marL="37931725" indent="-37474525" eaLnBrk="0" hangingPunct="0">
              <a:defRPr sz="2400">
                <a:solidFill>
                  <a:schemeClr val="tx1"/>
                </a:solidFill>
                <a:latin typeface="Arial" charset="0"/>
                <a:ea typeface="ヒラギノ角ゴ Pro W3" charset="-128"/>
              </a:defRPr>
            </a:lvl2pPr>
            <a:lvl3pPr eaLnBrk="0" hangingPunct="0">
              <a:defRPr sz="2400">
                <a:solidFill>
                  <a:schemeClr val="tx1"/>
                </a:solidFill>
                <a:latin typeface="Arial" charset="0"/>
                <a:ea typeface="ヒラギノ角ゴ Pro W3" charset="-128"/>
              </a:defRPr>
            </a:lvl3pPr>
            <a:lvl4pPr eaLnBrk="0" hangingPunct="0">
              <a:defRPr sz="2400">
                <a:solidFill>
                  <a:schemeClr val="tx1"/>
                </a:solidFill>
                <a:latin typeface="Arial" charset="0"/>
                <a:ea typeface="ヒラギノ角ゴ Pro W3" charset="-128"/>
              </a:defRPr>
            </a:lvl4pPr>
            <a:lvl5pPr eaLnBrk="0" hangingPunct="0">
              <a:defRPr sz="2400">
                <a:solidFill>
                  <a:schemeClr val="tx1"/>
                </a:solidFill>
                <a:latin typeface="Arial" charset="0"/>
                <a:ea typeface="ヒラギノ角ゴ Pro W3" charset="-128"/>
              </a:defRPr>
            </a:lvl5pPr>
            <a:lvl6pPr marL="457200" eaLnBrk="0" fontAlgn="base" hangingPunct="0">
              <a:spcBef>
                <a:spcPct val="0"/>
              </a:spcBef>
              <a:spcAft>
                <a:spcPct val="0"/>
              </a:spcAft>
              <a:defRPr sz="2400">
                <a:solidFill>
                  <a:schemeClr val="tx1"/>
                </a:solidFill>
                <a:latin typeface="Arial" charset="0"/>
                <a:ea typeface="ヒラギノ角ゴ Pro W3" charset="-128"/>
              </a:defRPr>
            </a:lvl6pPr>
            <a:lvl7pPr marL="914400" eaLnBrk="0" fontAlgn="base" hangingPunct="0">
              <a:spcBef>
                <a:spcPct val="0"/>
              </a:spcBef>
              <a:spcAft>
                <a:spcPct val="0"/>
              </a:spcAft>
              <a:defRPr sz="2400">
                <a:solidFill>
                  <a:schemeClr val="tx1"/>
                </a:solidFill>
                <a:latin typeface="Arial" charset="0"/>
                <a:ea typeface="ヒラギノ角ゴ Pro W3" charset="-128"/>
              </a:defRPr>
            </a:lvl7pPr>
            <a:lvl8pPr marL="1371600" eaLnBrk="0" fontAlgn="base" hangingPunct="0">
              <a:spcBef>
                <a:spcPct val="0"/>
              </a:spcBef>
              <a:spcAft>
                <a:spcPct val="0"/>
              </a:spcAft>
              <a:defRPr sz="2400">
                <a:solidFill>
                  <a:schemeClr val="tx1"/>
                </a:solidFill>
                <a:latin typeface="Arial" charset="0"/>
                <a:ea typeface="ヒラギノ角ゴ Pro W3" charset="-128"/>
              </a:defRPr>
            </a:lvl8pPr>
            <a:lvl9pPr marL="1828800" eaLnBrk="0" fontAlgn="base" hangingPunct="0">
              <a:spcBef>
                <a:spcPct val="0"/>
              </a:spcBef>
              <a:spcAft>
                <a:spcPct val="0"/>
              </a:spcAft>
              <a:defRPr sz="2400">
                <a:solidFill>
                  <a:schemeClr val="tx1"/>
                </a:solidFill>
                <a:latin typeface="Arial" charset="0"/>
                <a:ea typeface="ヒラギノ角ゴ Pro W3" charset="-128"/>
              </a:defRPr>
            </a:lvl9pPr>
          </a:lstStyle>
          <a:p>
            <a:pPr algn="ctr" eaLnBrk="1" hangingPunct="1">
              <a:defRPr/>
            </a:pPr>
            <a:r>
              <a:rPr lang="es-ES_tradnl" sz="1000">
                <a:solidFill>
                  <a:srgbClr val="333333"/>
                </a:solidFill>
                <a:latin typeface="Helvetica Neue Light" pitchFamily="-107" charset="0"/>
              </a:rPr>
              <a:t>info@netlogistik.com  |   www.netlogistik.com</a:t>
            </a:r>
          </a:p>
        </p:txBody>
      </p:sp>
      <p:sp>
        <p:nvSpPr>
          <p:cNvPr id="15" name="TextBox 14"/>
          <p:cNvSpPr txBox="1"/>
          <p:nvPr/>
        </p:nvSpPr>
        <p:spPr>
          <a:xfrm>
            <a:off x="812800" y="5638800"/>
            <a:ext cx="10668000" cy="254000"/>
          </a:xfrm>
          <a:prstGeom prst="rect">
            <a:avLst/>
          </a:prstGeom>
          <a:noFill/>
        </p:spPr>
        <p:txBody>
          <a:bodyPr anchor="ctr">
            <a:spAutoFit/>
          </a:bodyPr>
          <a:lstStyle>
            <a:lvl1pPr eaLnBrk="0" hangingPunct="0">
              <a:defRPr sz="2400">
                <a:solidFill>
                  <a:schemeClr val="tx1"/>
                </a:solidFill>
                <a:latin typeface="Arial" charset="0"/>
                <a:ea typeface="ヒラギノ角ゴ Pro W3" charset="-128"/>
              </a:defRPr>
            </a:lvl1pPr>
            <a:lvl2pPr marL="37931725" indent="-37474525" eaLnBrk="0" hangingPunct="0">
              <a:defRPr sz="2400">
                <a:solidFill>
                  <a:schemeClr val="tx1"/>
                </a:solidFill>
                <a:latin typeface="Arial" charset="0"/>
                <a:ea typeface="ヒラギノ角ゴ Pro W3" charset="-128"/>
              </a:defRPr>
            </a:lvl2pPr>
            <a:lvl3pPr eaLnBrk="0" hangingPunct="0">
              <a:defRPr sz="2400">
                <a:solidFill>
                  <a:schemeClr val="tx1"/>
                </a:solidFill>
                <a:latin typeface="Arial" charset="0"/>
                <a:ea typeface="ヒラギノ角ゴ Pro W3" charset="-128"/>
              </a:defRPr>
            </a:lvl3pPr>
            <a:lvl4pPr eaLnBrk="0" hangingPunct="0">
              <a:defRPr sz="2400">
                <a:solidFill>
                  <a:schemeClr val="tx1"/>
                </a:solidFill>
                <a:latin typeface="Arial" charset="0"/>
                <a:ea typeface="ヒラギノ角ゴ Pro W3" charset="-128"/>
              </a:defRPr>
            </a:lvl4pPr>
            <a:lvl5pPr eaLnBrk="0" hangingPunct="0">
              <a:defRPr sz="2400">
                <a:solidFill>
                  <a:schemeClr val="tx1"/>
                </a:solidFill>
                <a:latin typeface="Arial" charset="0"/>
                <a:ea typeface="ヒラギノ角ゴ Pro W3" charset="-128"/>
              </a:defRPr>
            </a:lvl5pPr>
            <a:lvl6pPr marL="457200" eaLnBrk="0" fontAlgn="base" hangingPunct="0">
              <a:spcBef>
                <a:spcPct val="0"/>
              </a:spcBef>
              <a:spcAft>
                <a:spcPct val="0"/>
              </a:spcAft>
              <a:defRPr sz="2400">
                <a:solidFill>
                  <a:schemeClr val="tx1"/>
                </a:solidFill>
                <a:latin typeface="Arial" charset="0"/>
                <a:ea typeface="ヒラギノ角ゴ Pro W3" charset="-128"/>
              </a:defRPr>
            </a:lvl6pPr>
            <a:lvl7pPr marL="914400" eaLnBrk="0" fontAlgn="base" hangingPunct="0">
              <a:spcBef>
                <a:spcPct val="0"/>
              </a:spcBef>
              <a:spcAft>
                <a:spcPct val="0"/>
              </a:spcAft>
              <a:defRPr sz="2400">
                <a:solidFill>
                  <a:schemeClr val="tx1"/>
                </a:solidFill>
                <a:latin typeface="Arial" charset="0"/>
                <a:ea typeface="ヒラギノ角ゴ Pro W3" charset="-128"/>
              </a:defRPr>
            </a:lvl7pPr>
            <a:lvl8pPr marL="1371600" eaLnBrk="0" fontAlgn="base" hangingPunct="0">
              <a:spcBef>
                <a:spcPct val="0"/>
              </a:spcBef>
              <a:spcAft>
                <a:spcPct val="0"/>
              </a:spcAft>
              <a:defRPr sz="2400">
                <a:solidFill>
                  <a:schemeClr val="tx1"/>
                </a:solidFill>
                <a:latin typeface="Arial" charset="0"/>
                <a:ea typeface="ヒラギノ角ゴ Pro W3" charset="-128"/>
              </a:defRPr>
            </a:lvl8pPr>
            <a:lvl9pPr marL="1828800" eaLnBrk="0" fontAlgn="base" hangingPunct="0">
              <a:spcBef>
                <a:spcPct val="0"/>
              </a:spcBef>
              <a:spcAft>
                <a:spcPct val="0"/>
              </a:spcAft>
              <a:defRPr sz="2400">
                <a:solidFill>
                  <a:schemeClr val="tx1"/>
                </a:solidFill>
                <a:latin typeface="Arial" charset="0"/>
                <a:ea typeface="ヒラギノ角ゴ Pro W3" charset="-128"/>
              </a:defRPr>
            </a:lvl9pPr>
          </a:lstStyle>
          <a:p>
            <a:pPr algn="ctr" eaLnBrk="1" hangingPunct="1">
              <a:defRPr/>
            </a:pPr>
            <a:r>
              <a:rPr lang="es-ES_tradnl" sz="1000">
                <a:solidFill>
                  <a:srgbClr val="333333"/>
                </a:solidFill>
                <a:latin typeface="Helvetica Neue Light" pitchFamily="-107" charset="0"/>
              </a:rPr>
              <a:t>México: +52 (55) 52.82.13.21  |   Colombia: +57 (1) 218.01.35   |  Chile: +56 (2) 897.38.03</a:t>
            </a:r>
          </a:p>
        </p:txBody>
      </p:sp>
    </p:spTree>
    <p:extLst>
      <p:ext uri="{BB962C8B-B14F-4D97-AF65-F5344CB8AC3E}">
        <p14:creationId xmlns:p14="http://schemas.microsoft.com/office/powerpoint/2010/main" val="2797559178"/>
      </p:ext>
    </p:extLst>
  </p:cSld>
  <p:clrMap bg1="lt1" tx1="dk1" bg2="lt2" tx2="dk2" accent1="accent1" accent2="accent2" accent3="accent3" accent4="accent4" accent5="accent5" accent6="accent6" hlink="hlink" folHlink="folHlink"/>
  <p:sldLayoutIdLst>
    <p:sldLayoutId id="2147483672" r:id="rId1"/>
  </p:sldLayoutIdLst>
  <p:txStyles>
    <p:titleStyle>
      <a:lvl1pPr algn="ctr" defTabSz="457200" rtl="0" eaLnBrk="1" fontAlgn="base" hangingPunct="1">
        <a:spcBef>
          <a:spcPct val="0"/>
        </a:spcBef>
        <a:spcAft>
          <a:spcPct val="0"/>
        </a:spcAft>
        <a:defRPr sz="4400" kern="1200">
          <a:solidFill>
            <a:schemeClr val="tx1"/>
          </a:solidFill>
          <a:latin typeface="+mj-lt"/>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Geneva" pitchFamily="-107"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Geneva" pitchFamily="-107"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Geneva"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0" y="6513514"/>
            <a:ext cx="12192000" cy="344487"/>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r>
              <a:rPr lang="es-ES_tradnl" sz="4200">
                <a:solidFill>
                  <a:srgbClr val="000000"/>
                </a:solidFill>
                <a:latin typeface="Gill Sans" pitchFamily="-109" charset="0"/>
                <a:ea typeface="ヒラギノ角ゴ ProN W3" charset="-128"/>
                <a:sym typeface="Gill Sans" pitchFamily="-109" charset="0"/>
              </a:rPr>
              <a:t> </a:t>
            </a:r>
          </a:p>
        </p:txBody>
      </p:sp>
      <p:sp>
        <p:nvSpPr>
          <p:cNvPr id="1027" name="Rectangle 8"/>
          <p:cNvSpPr>
            <a:spLocks noChangeArrowheads="1"/>
          </p:cNvSpPr>
          <p:nvPr/>
        </p:nvSpPr>
        <p:spPr bwMode="auto">
          <a:xfrm>
            <a:off x="0" y="0"/>
            <a:ext cx="12192000" cy="1062038"/>
          </a:xfrm>
          <a:prstGeom prst="rect">
            <a:avLst/>
          </a:prstGeom>
          <a:solidFill>
            <a:srgbClr val="1065A5"/>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
        <p:nvSpPr>
          <p:cNvPr id="1028" name="Rectangle 9"/>
          <p:cNvSpPr>
            <a:spLocks noChangeArrowheads="1"/>
          </p:cNvSpPr>
          <p:nvPr/>
        </p:nvSpPr>
        <p:spPr bwMode="auto">
          <a:xfrm>
            <a:off x="0" y="1062038"/>
            <a:ext cx="12192000" cy="88900"/>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r>
              <a:rPr lang="es-ES_tradnl" sz="4200">
                <a:solidFill>
                  <a:srgbClr val="000000"/>
                </a:solidFill>
                <a:latin typeface="Gill Sans" pitchFamily="-109" charset="0"/>
                <a:ea typeface="ヒラギノ角ゴ ProN W3" charset="-128"/>
                <a:sym typeface="Gill Sans" pitchFamily="-109" charset="0"/>
              </a:rPr>
              <a:t> </a:t>
            </a:r>
          </a:p>
        </p:txBody>
      </p:sp>
      <p:sp>
        <p:nvSpPr>
          <p:cNvPr id="11" name="Rectangle 10"/>
          <p:cNvSpPr/>
          <p:nvPr/>
        </p:nvSpPr>
        <p:spPr bwMode="auto">
          <a:xfrm flipV="1">
            <a:off x="0" y="1150938"/>
            <a:ext cx="12192000" cy="3954462"/>
          </a:xfrm>
          <a:prstGeom prst="rect">
            <a:avLst/>
          </a:prstGeom>
          <a:solidFill>
            <a:schemeClr val="bg1">
              <a:lumMod val="95000"/>
            </a:schemeClr>
          </a:solidFill>
          <a:ln w="12700" cap="flat" cmpd="sng" algn="ctr">
            <a:solidFill>
              <a:schemeClr val="bg2"/>
            </a:solidFill>
            <a:prstDash val="solid"/>
            <a:round/>
            <a:headEnd type="none" w="med" len="med"/>
            <a:tailEnd type="none" w="med" len="med"/>
          </a:ln>
          <a:effectLst/>
        </p:spPr>
        <p:txBody>
          <a:bodyPr/>
          <a:lstStyle/>
          <a:p>
            <a:pPr algn="ctr" defTabSz="914400" eaLnBrk="1" hangingPunct="1">
              <a:defRPr/>
            </a:pPr>
            <a:endParaRPr lang="es-MX" sz="4200">
              <a:solidFill>
                <a:srgbClr val="000000"/>
              </a:solidFill>
              <a:latin typeface="Gill Sans" pitchFamily="-107" charset="0"/>
              <a:ea typeface="ヒラギノ角ゴ ProN W3" charset="-128"/>
              <a:sym typeface="Gill Sans" pitchFamily="-107" charset="0"/>
            </a:endParaRPr>
          </a:p>
        </p:txBody>
      </p:sp>
      <p:sp>
        <p:nvSpPr>
          <p:cNvPr id="1030" name="Rectangle 11"/>
          <p:cNvSpPr>
            <a:spLocks noChangeArrowheads="1"/>
          </p:cNvSpPr>
          <p:nvPr/>
        </p:nvSpPr>
        <p:spPr bwMode="auto">
          <a:xfrm>
            <a:off x="0" y="5105401"/>
            <a:ext cx="12192000" cy="1408113"/>
          </a:xfrm>
          <a:prstGeom prst="rect">
            <a:avLst/>
          </a:prstGeom>
          <a:solidFill>
            <a:srgbClr val="FFFFFF"/>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pic>
        <p:nvPicPr>
          <p:cNvPr id="1031" name="Picture 15" descr="LOGO_NETLOGISTIKeslogan_HEX.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940800" y="5416550"/>
            <a:ext cx="270086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938720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88" r:id="rId4"/>
  </p:sldLayoutIdLst>
  <p:txStyles>
    <p:titleStyle>
      <a:lvl1pPr algn="ctr" defTabSz="457200" rtl="0" eaLnBrk="1" fontAlgn="base" hangingPunct="1">
        <a:spcBef>
          <a:spcPct val="0"/>
        </a:spcBef>
        <a:spcAft>
          <a:spcPct val="0"/>
        </a:spcAft>
        <a:defRPr sz="4400" kern="1200">
          <a:solidFill>
            <a:schemeClr val="tx1"/>
          </a:solidFill>
          <a:latin typeface="+mj-lt"/>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Geneva" pitchFamily="-107"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Geneva" pitchFamily="-107"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Geneva"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Rectangle 6"/>
          <p:cNvSpPr>
            <a:spLocks noChangeArrowheads="1"/>
          </p:cNvSpPr>
          <p:nvPr/>
        </p:nvSpPr>
        <p:spPr bwMode="auto">
          <a:xfrm>
            <a:off x="0" y="0"/>
            <a:ext cx="12192000" cy="1017588"/>
          </a:xfrm>
          <a:prstGeom prst="rect">
            <a:avLst/>
          </a:prstGeom>
          <a:solidFill>
            <a:srgbClr val="006699"/>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
        <p:nvSpPr>
          <p:cNvPr id="3075" name="Title Placeholder 1"/>
          <p:cNvSpPr>
            <a:spLocks noGrp="1"/>
          </p:cNvSpPr>
          <p:nvPr>
            <p:ph type="title"/>
          </p:nvPr>
        </p:nvSpPr>
        <p:spPr bwMode="auto">
          <a:xfrm>
            <a:off x="609600" y="228600"/>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s-ES_tradnl"/>
          </a:p>
        </p:txBody>
      </p:sp>
      <p:sp>
        <p:nvSpPr>
          <p:cNvPr id="3076" name="Text Placeholder 2"/>
          <p:cNvSpPr>
            <a:spLocks noGrp="1"/>
          </p:cNvSpPr>
          <p:nvPr>
            <p:ph type="body" idx="1"/>
          </p:nvPr>
        </p:nvSpPr>
        <p:spPr bwMode="auto">
          <a:xfrm>
            <a:off x="609600" y="1371601"/>
            <a:ext cx="109728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a:t>Click to edit Master text styles</a:t>
            </a:r>
          </a:p>
          <a:p>
            <a:pPr lvl="1"/>
            <a:r>
              <a:rPr lang="es-ES_tradnl"/>
              <a:t>Second level</a:t>
            </a:r>
          </a:p>
          <a:p>
            <a:pPr lvl="2"/>
            <a:r>
              <a:rPr lang="es-ES_tradnl"/>
              <a:t>Third level</a:t>
            </a:r>
          </a:p>
          <a:p>
            <a:pPr lvl="3"/>
            <a:r>
              <a:rPr lang="es-ES_tradnl"/>
              <a:t>Fourth level</a:t>
            </a:r>
          </a:p>
        </p:txBody>
      </p:sp>
      <p:sp>
        <p:nvSpPr>
          <p:cNvPr id="12" name="Slide Number Placeholder 5"/>
          <p:cNvSpPr>
            <a:spLocks noGrp="1"/>
          </p:cNvSpPr>
          <p:nvPr>
            <p:ph type="sldNum" sz="quarter" idx="4"/>
          </p:nvPr>
        </p:nvSpPr>
        <p:spPr>
          <a:xfrm>
            <a:off x="0" y="6494463"/>
            <a:ext cx="609600" cy="15240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Helvetica Neue Light" pitchFamily="-109" charset="0"/>
              </a:defRPr>
            </a:lvl1pPr>
          </a:lstStyle>
          <a:p>
            <a:pPr>
              <a:defRPr/>
            </a:pPr>
            <a:fld id="{952036AB-5853-4757-910F-4FB079254DAA}" type="slidenum">
              <a:rPr lang="es-ES_tradnl"/>
              <a:pPr>
                <a:defRPr/>
              </a:pPr>
              <a:t>‹Nº›</a:t>
            </a:fld>
            <a:endParaRPr lang="es-ES_tradnl"/>
          </a:p>
        </p:txBody>
      </p:sp>
      <p:pic>
        <p:nvPicPr>
          <p:cNvPr id="3078" name="Picture 9" descr="logotipo_90px.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464800" y="6400801"/>
            <a:ext cx="1397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Rectangle 7"/>
          <p:cNvSpPr>
            <a:spLocks noChangeArrowheads="1"/>
          </p:cNvSpPr>
          <p:nvPr/>
        </p:nvSpPr>
        <p:spPr bwMode="auto">
          <a:xfrm>
            <a:off x="0" y="6502401"/>
            <a:ext cx="10160000" cy="136525"/>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Tree>
    <p:extLst>
      <p:ext uri="{BB962C8B-B14F-4D97-AF65-F5344CB8AC3E}">
        <p14:creationId xmlns:p14="http://schemas.microsoft.com/office/powerpoint/2010/main" val="305658632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xStyles>
    <p:titleStyle>
      <a:lvl1pPr algn="l" defTabSz="457200" rtl="0" eaLnBrk="1" fontAlgn="base" hangingPunct="1">
        <a:spcBef>
          <a:spcPct val="0"/>
        </a:spcBef>
        <a:spcAft>
          <a:spcPct val="0"/>
        </a:spcAft>
        <a:defRPr sz="3200" kern="1200">
          <a:solidFill>
            <a:schemeClr val="bg1"/>
          </a:solidFill>
          <a:latin typeface="Helvetica Neue Light"/>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p:titleStyle>
    <p:bodyStyle>
      <a:lvl1pPr marL="342900" indent="-342900" algn="l" defTabSz="457200" rtl="0" eaLnBrk="1" fontAlgn="base" hangingPunct="1">
        <a:spcBef>
          <a:spcPct val="20000"/>
        </a:spcBef>
        <a:spcAft>
          <a:spcPct val="0"/>
        </a:spcAft>
        <a:buClr>
          <a:srgbClr val="CCCCCC"/>
        </a:buClr>
        <a:buFont typeface="Wingdings" panose="05000000000000000000" pitchFamily="2" charset="2"/>
        <a:buChar char="§"/>
        <a:defRPr sz="2400" kern="1200">
          <a:solidFill>
            <a:schemeClr val="tx1"/>
          </a:solidFill>
          <a:latin typeface="Helvetica Neue Light"/>
          <a:ea typeface="ヒラギノ角ゴ Pro W3" charset="-128"/>
          <a:cs typeface="Helvetica Neue Light"/>
        </a:defRPr>
      </a:lvl1pPr>
      <a:lvl2pPr marL="742950" indent="-285750" algn="l" defTabSz="457200" rtl="0" eaLnBrk="1" fontAlgn="base" hangingPunct="1">
        <a:spcBef>
          <a:spcPct val="20000"/>
        </a:spcBef>
        <a:spcAft>
          <a:spcPct val="0"/>
        </a:spcAft>
        <a:buClr>
          <a:srgbClr val="CCCCCC"/>
        </a:buClr>
        <a:buFont typeface="Courier New" panose="02070309020205020404" pitchFamily="49" charset="0"/>
        <a:buChar char="o"/>
        <a:defRPr sz="2000" kern="1200">
          <a:solidFill>
            <a:schemeClr val="tx1"/>
          </a:solidFill>
          <a:latin typeface="Helvetica Neue Light"/>
          <a:ea typeface="ヒラギノ角ゴ Pro W3" charset="-128"/>
          <a:cs typeface="Helvetica Neue Light"/>
        </a:defRPr>
      </a:lvl2pPr>
      <a:lvl3pPr marL="1143000" indent="-228600" algn="l" defTabSz="457200" rtl="0" eaLnBrk="1" fontAlgn="base" hangingPunct="1">
        <a:spcBef>
          <a:spcPct val="20000"/>
        </a:spcBef>
        <a:spcAft>
          <a:spcPct val="0"/>
        </a:spcAft>
        <a:buClr>
          <a:srgbClr val="CCCCCC"/>
        </a:buClr>
        <a:buFont typeface="Arial" panose="020B0604020202020204" pitchFamily="34" charset="0"/>
        <a:buChar char="•"/>
        <a:defRPr kern="1200">
          <a:solidFill>
            <a:schemeClr val="tx1"/>
          </a:solidFill>
          <a:latin typeface="Helvetica Neue Light"/>
          <a:ea typeface="ヒラギノ角ゴ Pro W3" charset="-128"/>
          <a:cs typeface="Helvetica Neue Light"/>
        </a:defRPr>
      </a:lvl3pPr>
      <a:lvl4pPr marL="1600200" indent="-228600" algn="l" defTabSz="457200" rtl="0" eaLnBrk="1" fontAlgn="base" hangingPunct="1">
        <a:spcBef>
          <a:spcPct val="20000"/>
        </a:spcBef>
        <a:spcAft>
          <a:spcPct val="0"/>
        </a:spcAft>
        <a:buClr>
          <a:srgbClr val="CCCCCC"/>
        </a:buClr>
        <a:buFont typeface="Arial" panose="020B0604020202020204" pitchFamily="34" charset="0"/>
        <a:buChar char="–"/>
        <a:defRPr sz="1600" kern="1200">
          <a:solidFill>
            <a:schemeClr val="tx1"/>
          </a:solidFill>
          <a:latin typeface="Helvetica Neue Light"/>
          <a:ea typeface="ヒラギノ角ゴ Pro W3" charset="-128"/>
          <a:cs typeface="Helvetica Neue Light"/>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Light"/>
          <a:ea typeface="ヒラギノ角ゴ Pro W3" charset="-128"/>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Rectangle 6"/>
          <p:cNvSpPr>
            <a:spLocks noChangeArrowheads="1"/>
          </p:cNvSpPr>
          <p:nvPr/>
        </p:nvSpPr>
        <p:spPr bwMode="auto">
          <a:xfrm>
            <a:off x="0" y="6513514"/>
            <a:ext cx="12192000" cy="344487"/>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r>
              <a:rPr lang="es-ES_tradnl" sz="4200">
                <a:solidFill>
                  <a:srgbClr val="000000"/>
                </a:solidFill>
                <a:latin typeface="Gill Sans" pitchFamily="-109" charset="0"/>
                <a:ea typeface="ヒラギノ角ゴ ProN W3" charset="-128"/>
                <a:sym typeface="Gill Sans" pitchFamily="-109" charset="0"/>
              </a:rPr>
              <a:t> </a:t>
            </a:r>
          </a:p>
        </p:txBody>
      </p:sp>
      <p:sp>
        <p:nvSpPr>
          <p:cNvPr id="4099" name="Rectangle 7"/>
          <p:cNvSpPr>
            <a:spLocks noChangeArrowheads="1"/>
          </p:cNvSpPr>
          <p:nvPr/>
        </p:nvSpPr>
        <p:spPr bwMode="auto">
          <a:xfrm>
            <a:off x="0" y="1106488"/>
            <a:ext cx="12192000" cy="3998912"/>
          </a:xfrm>
          <a:prstGeom prst="rect">
            <a:avLst/>
          </a:prstGeom>
          <a:solidFill>
            <a:srgbClr val="1065A5"/>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
        <p:nvSpPr>
          <p:cNvPr id="4100" name="Rectangle 8"/>
          <p:cNvSpPr>
            <a:spLocks noChangeArrowheads="1"/>
          </p:cNvSpPr>
          <p:nvPr/>
        </p:nvSpPr>
        <p:spPr bwMode="auto">
          <a:xfrm>
            <a:off x="0" y="1017588"/>
            <a:ext cx="12192000" cy="88900"/>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r>
              <a:rPr lang="es-ES_tradnl" sz="4200">
                <a:solidFill>
                  <a:srgbClr val="000000"/>
                </a:solidFill>
                <a:latin typeface="Gill Sans" pitchFamily="-109" charset="0"/>
                <a:ea typeface="ヒラギノ角ゴ ProN W3" charset="-128"/>
                <a:sym typeface="Gill Sans" pitchFamily="-109" charset="0"/>
              </a:rPr>
              <a:t> </a:t>
            </a:r>
          </a:p>
        </p:txBody>
      </p:sp>
      <p:sp>
        <p:nvSpPr>
          <p:cNvPr id="4101" name="Rectangle 10"/>
          <p:cNvSpPr>
            <a:spLocks noChangeArrowheads="1"/>
          </p:cNvSpPr>
          <p:nvPr/>
        </p:nvSpPr>
        <p:spPr bwMode="auto">
          <a:xfrm>
            <a:off x="0" y="5105401"/>
            <a:ext cx="12192000" cy="1408113"/>
          </a:xfrm>
          <a:prstGeom prst="rect">
            <a:avLst/>
          </a:prstGeom>
          <a:solidFill>
            <a:srgbClr val="FFFFFF"/>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pic>
        <p:nvPicPr>
          <p:cNvPr id="4102" name="Picture 12" descr="LOGO_NETLOGISTIKblanco_HEX .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93167" y="2743200"/>
            <a:ext cx="3107267"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812800" y="457200"/>
            <a:ext cx="10668000" cy="254000"/>
          </a:xfrm>
          <a:prstGeom prst="rect">
            <a:avLst/>
          </a:prstGeom>
          <a:noFill/>
        </p:spPr>
        <p:txBody>
          <a:bodyPr anchor="ctr">
            <a:spAutoFit/>
          </a:bodyPr>
          <a:lstStyle>
            <a:lvl1pPr eaLnBrk="0" hangingPunct="0">
              <a:defRPr sz="2400">
                <a:solidFill>
                  <a:schemeClr val="tx1"/>
                </a:solidFill>
                <a:latin typeface="Arial" charset="0"/>
                <a:ea typeface="ヒラギノ角ゴ Pro W3" charset="-128"/>
              </a:defRPr>
            </a:lvl1pPr>
            <a:lvl2pPr marL="37931725" indent="-37474525" eaLnBrk="0" hangingPunct="0">
              <a:defRPr sz="2400">
                <a:solidFill>
                  <a:schemeClr val="tx1"/>
                </a:solidFill>
                <a:latin typeface="Arial" charset="0"/>
                <a:ea typeface="ヒラギノ角ゴ Pro W3" charset="-128"/>
              </a:defRPr>
            </a:lvl2pPr>
            <a:lvl3pPr eaLnBrk="0" hangingPunct="0">
              <a:defRPr sz="2400">
                <a:solidFill>
                  <a:schemeClr val="tx1"/>
                </a:solidFill>
                <a:latin typeface="Arial" charset="0"/>
                <a:ea typeface="ヒラギノ角ゴ Pro W3" charset="-128"/>
              </a:defRPr>
            </a:lvl3pPr>
            <a:lvl4pPr eaLnBrk="0" hangingPunct="0">
              <a:defRPr sz="2400">
                <a:solidFill>
                  <a:schemeClr val="tx1"/>
                </a:solidFill>
                <a:latin typeface="Arial" charset="0"/>
                <a:ea typeface="ヒラギノ角ゴ Pro W3" charset="-128"/>
              </a:defRPr>
            </a:lvl4pPr>
            <a:lvl5pPr eaLnBrk="0" hangingPunct="0">
              <a:defRPr sz="2400">
                <a:solidFill>
                  <a:schemeClr val="tx1"/>
                </a:solidFill>
                <a:latin typeface="Arial" charset="0"/>
                <a:ea typeface="ヒラギノ角ゴ Pro W3" charset="-128"/>
              </a:defRPr>
            </a:lvl5pPr>
            <a:lvl6pPr marL="457200" eaLnBrk="0" fontAlgn="base" hangingPunct="0">
              <a:spcBef>
                <a:spcPct val="0"/>
              </a:spcBef>
              <a:spcAft>
                <a:spcPct val="0"/>
              </a:spcAft>
              <a:defRPr sz="2400">
                <a:solidFill>
                  <a:schemeClr val="tx1"/>
                </a:solidFill>
                <a:latin typeface="Arial" charset="0"/>
                <a:ea typeface="ヒラギノ角ゴ Pro W3" charset="-128"/>
              </a:defRPr>
            </a:lvl6pPr>
            <a:lvl7pPr marL="914400" eaLnBrk="0" fontAlgn="base" hangingPunct="0">
              <a:spcBef>
                <a:spcPct val="0"/>
              </a:spcBef>
              <a:spcAft>
                <a:spcPct val="0"/>
              </a:spcAft>
              <a:defRPr sz="2400">
                <a:solidFill>
                  <a:schemeClr val="tx1"/>
                </a:solidFill>
                <a:latin typeface="Arial" charset="0"/>
                <a:ea typeface="ヒラギノ角ゴ Pro W3" charset="-128"/>
              </a:defRPr>
            </a:lvl7pPr>
            <a:lvl8pPr marL="1371600" eaLnBrk="0" fontAlgn="base" hangingPunct="0">
              <a:spcBef>
                <a:spcPct val="0"/>
              </a:spcBef>
              <a:spcAft>
                <a:spcPct val="0"/>
              </a:spcAft>
              <a:defRPr sz="2400">
                <a:solidFill>
                  <a:schemeClr val="tx1"/>
                </a:solidFill>
                <a:latin typeface="Arial" charset="0"/>
                <a:ea typeface="ヒラギノ角ゴ Pro W3" charset="-128"/>
              </a:defRPr>
            </a:lvl8pPr>
            <a:lvl9pPr marL="1828800" eaLnBrk="0" fontAlgn="base" hangingPunct="0">
              <a:spcBef>
                <a:spcPct val="0"/>
              </a:spcBef>
              <a:spcAft>
                <a:spcPct val="0"/>
              </a:spcAft>
              <a:defRPr sz="2400">
                <a:solidFill>
                  <a:schemeClr val="tx1"/>
                </a:solidFill>
                <a:latin typeface="Arial" charset="0"/>
                <a:ea typeface="ヒラギノ角ゴ Pro W3" charset="-128"/>
              </a:defRPr>
            </a:lvl9pPr>
          </a:lstStyle>
          <a:p>
            <a:pPr algn="ctr" eaLnBrk="1" hangingPunct="1">
              <a:defRPr/>
            </a:pPr>
            <a:r>
              <a:rPr lang="es-ES_tradnl" sz="1000">
                <a:solidFill>
                  <a:srgbClr val="333333"/>
                </a:solidFill>
                <a:latin typeface="Helvetica Neue Light" pitchFamily="-107" charset="0"/>
              </a:rPr>
              <a:t>info@netlogistik.com  |   www.netlogistik.com</a:t>
            </a:r>
          </a:p>
        </p:txBody>
      </p:sp>
      <p:sp>
        <p:nvSpPr>
          <p:cNvPr id="15" name="TextBox 14"/>
          <p:cNvSpPr txBox="1"/>
          <p:nvPr/>
        </p:nvSpPr>
        <p:spPr>
          <a:xfrm>
            <a:off x="812800" y="5638800"/>
            <a:ext cx="10668000" cy="254000"/>
          </a:xfrm>
          <a:prstGeom prst="rect">
            <a:avLst/>
          </a:prstGeom>
          <a:noFill/>
        </p:spPr>
        <p:txBody>
          <a:bodyPr anchor="ctr">
            <a:spAutoFit/>
          </a:bodyPr>
          <a:lstStyle>
            <a:lvl1pPr eaLnBrk="0" hangingPunct="0">
              <a:defRPr sz="2400">
                <a:solidFill>
                  <a:schemeClr val="tx1"/>
                </a:solidFill>
                <a:latin typeface="Arial" charset="0"/>
                <a:ea typeface="ヒラギノ角ゴ Pro W3" charset="-128"/>
              </a:defRPr>
            </a:lvl1pPr>
            <a:lvl2pPr marL="37931725" indent="-37474525" eaLnBrk="0" hangingPunct="0">
              <a:defRPr sz="2400">
                <a:solidFill>
                  <a:schemeClr val="tx1"/>
                </a:solidFill>
                <a:latin typeface="Arial" charset="0"/>
                <a:ea typeface="ヒラギノ角ゴ Pro W3" charset="-128"/>
              </a:defRPr>
            </a:lvl2pPr>
            <a:lvl3pPr eaLnBrk="0" hangingPunct="0">
              <a:defRPr sz="2400">
                <a:solidFill>
                  <a:schemeClr val="tx1"/>
                </a:solidFill>
                <a:latin typeface="Arial" charset="0"/>
                <a:ea typeface="ヒラギノ角ゴ Pro W3" charset="-128"/>
              </a:defRPr>
            </a:lvl3pPr>
            <a:lvl4pPr eaLnBrk="0" hangingPunct="0">
              <a:defRPr sz="2400">
                <a:solidFill>
                  <a:schemeClr val="tx1"/>
                </a:solidFill>
                <a:latin typeface="Arial" charset="0"/>
                <a:ea typeface="ヒラギノ角ゴ Pro W3" charset="-128"/>
              </a:defRPr>
            </a:lvl4pPr>
            <a:lvl5pPr eaLnBrk="0" hangingPunct="0">
              <a:defRPr sz="2400">
                <a:solidFill>
                  <a:schemeClr val="tx1"/>
                </a:solidFill>
                <a:latin typeface="Arial" charset="0"/>
                <a:ea typeface="ヒラギノ角ゴ Pro W3" charset="-128"/>
              </a:defRPr>
            </a:lvl5pPr>
            <a:lvl6pPr marL="457200" eaLnBrk="0" fontAlgn="base" hangingPunct="0">
              <a:spcBef>
                <a:spcPct val="0"/>
              </a:spcBef>
              <a:spcAft>
                <a:spcPct val="0"/>
              </a:spcAft>
              <a:defRPr sz="2400">
                <a:solidFill>
                  <a:schemeClr val="tx1"/>
                </a:solidFill>
                <a:latin typeface="Arial" charset="0"/>
                <a:ea typeface="ヒラギノ角ゴ Pro W3" charset="-128"/>
              </a:defRPr>
            </a:lvl6pPr>
            <a:lvl7pPr marL="914400" eaLnBrk="0" fontAlgn="base" hangingPunct="0">
              <a:spcBef>
                <a:spcPct val="0"/>
              </a:spcBef>
              <a:spcAft>
                <a:spcPct val="0"/>
              </a:spcAft>
              <a:defRPr sz="2400">
                <a:solidFill>
                  <a:schemeClr val="tx1"/>
                </a:solidFill>
                <a:latin typeface="Arial" charset="0"/>
                <a:ea typeface="ヒラギノ角ゴ Pro W3" charset="-128"/>
              </a:defRPr>
            </a:lvl7pPr>
            <a:lvl8pPr marL="1371600" eaLnBrk="0" fontAlgn="base" hangingPunct="0">
              <a:spcBef>
                <a:spcPct val="0"/>
              </a:spcBef>
              <a:spcAft>
                <a:spcPct val="0"/>
              </a:spcAft>
              <a:defRPr sz="2400">
                <a:solidFill>
                  <a:schemeClr val="tx1"/>
                </a:solidFill>
                <a:latin typeface="Arial" charset="0"/>
                <a:ea typeface="ヒラギノ角ゴ Pro W3" charset="-128"/>
              </a:defRPr>
            </a:lvl8pPr>
            <a:lvl9pPr marL="1828800" eaLnBrk="0" fontAlgn="base" hangingPunct="0">
              <a:spcBef>
                <a:spcPct val="0"/>
              </a:spcBef>
              <a:spcAft>
                <a:spcPct val="0"/>
              </a:spcAft>
              <a:defRPr sz="2400">
                <a:solidFill>
                  <a:schemeClr val="tx1"/>
                </a:solidFill>
                <a:latin typeface="Arial" charset="0"/>
                <a:ea typeface="ヒラギノ角ゴ Pro W3" charset="-128"/>
              </a:defRPr>
            </a:lvl9pPr>
          </a:lstStyle>
          <a:p>
            <a:pPr algn="ctr" eaLnBrk="1" hangingPunct="1">
              <a:defRPr/>
            </a:pPr>
            <a:r>
              <a:rPr lang="es-ES_tradnl" sz="1000">
                <a:solidFill>
                  <a:srgbClr val="333333"/>
                </a:solidFill>
                <a:latin typeface="Helvetica Neue Light" pitchFamily="-107" charset="0"/>
              </a:rPr>
              <a:t>México: +52 (55) 52.82.13.21  |   Colombia: +57 (1) 218.01.35   </a:t>
            </a:r>
          </a:p>
        </p:txBody>
      </p:sp>
    </p:spTree>
    <p:extLst>
      <p:ext uri="{BB962C8B-B14F-4D97-AF65-F5344CB8AC3E}">
        <p14:creationId xmlns:p14="http://schemas.microsoft.com/office/powerpoint/2010/main" val="750426057"/>
      </p:ext>
    </p:extLst>
  </p:cSld>
  <p:clrMap bg1="lt1" tx1="dk1" bg2="lt2" tx2="dk2" accent1="accent1" accent2="accent2" accent3="accent3" accent4="accent4" accent5="accent5" accent6="accent6" hlink="hlink" folHlink="folHlink"/>
  <p:sldLayoutIdLst>
    <p:sldLayoutId id="2147483685" r:id="rId1"/>
  </p:sldLayoutIdLst>
  <p:txStyles>
    <p:titleStyle>
      <a:lvl1pPr algn="ctr" defTabSz="457200" rtl="0" eaLnBrk="1" fontAlgn="base" hangingPunct="1">
        <a:spcBef>
          <a:spcPct val="0"/>
        </a:spcBef>
        <a:spcAft>
          <a:spcPct val="0"/>
        </a:spcAft>
        <a:defRPr sz="4400" kern="1200">
          <a:solidFill>
            <a:schemeClr val="tx1"/>
          </a:solidFill>
          <a:latin typeface="+mj-lt"/>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Geneva" pitchFamily="-107"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Geneva" pitchFamily="-107"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Geneva"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0" y="6513514"/>
            <a:ext cx="12192000" cy="344487"/>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r>
              <a:rPr lang="es-ES_tradnl" sz="4200">
                <a:solidFill>
                  <a:srgbClr val="000000"/>
                </a:solidFill>
                <a:latin typeface="Gill Sans" pitchFamily="-109" charset="0"/>
                <a:ea typeface="ヒラギノ角ゴ ProN W3" charset="-128"/>
                <a:sym typeface="Gill Sans" pitchFamily="-109" charset="0"/>
              </a:rPr>
              <a:t> </a:t>
            </a:r>
          </a:p>
        </p:txBody>
      </p:sp>
      <p:sp>
        <p:nvSpPr>
          <p:cNvPr id="1027" name="Rectangle 8"/>
          <p:cNvSpPr>
            <a:spLocks noChangeArrowheads="1"/>
          </p:cNvSpPr>
          <p:nvPr/>
        </p:nvSpPr>
        <p:spPr bwMode="auto">
          <a:xfrm>
            <a:off x="0" y="0"/>
            <a:ext cx="12192000" cy="1062038"/>
          </a:xfrm>
          <a:prstGeom prst="rect">
            <a:avLst/>
          </a:prstGeom>
          <a:solidFill>
            <a:srgbClr val="1065A5"/>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
        <p:nvSpPr>
          <p:cNvPr id="1028" name="Rectangle 9"/>
          <p:cNvSpPr>
            <a:spLocks noChangeArrowheads="1"/>
          </p:cNvSpPr>
          <p:nvPr/>
        </p:nvSpPr>
        <p:spPr bwMode="auto">
          <a:xfrm>
            <a:off x="0" y="1062038"/>
            <a:ext cx="12192000" cy="88900"/>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r>
              <a:rPr lang="es-ES_tradnl" sz="4200">
                <a:solidFill>
                  <a:srgbClr val="000000"/>
                </a:solidFill>
                <a:latin typeface="Gill Sans" pitchFamily="-109" charset="0"/>
                <a:ea typeface="ヒラギノ角ゴ ProN W3" charset="-128"/>
                <a:sym typeface="Gill Sans" pitchFamily="-109" charset="0"/>
              </a:rPr>
              <a:t> </a:t>
            </a:r>
          </a:p>
        </p:txBody>
      </p:sp>
      <p:sp>
        <p:nvSpPr>
          <p:cNvPr id="11" name="Rectangle 10"/>
          <p:cNvSpPr/>
          <p:nvPr/>
        </p:nvSpPr>
        <p:spPr bwMode="auto">
          <a:xfrm flipV="1">
            <a:off x="0" y="1150938"/>
            <a:ext cx="12192000" cy="3954462"/>
          </a:xfrm>
          <a:prstGeom prst="rect">
            <a:avLst/>
          </a:prstGeom>
          <a:solidFill>
            <a:schemeClr val="bg1">
              <a:lumMod val="95000"/>
            </a:schemeClr>
          </a:solidFill>
          <a:ln w="12700" cap="flat" cmpd="sng" algn="ctr">
            <a:solidFill>
              <a:schemeClr val="bg2"/>
            </a:solidFill>
            <a:prstDash val="solid"/>
            <a:round/>
            <a:headEnd type="none" w="med" len="med"/>
            <a:tailEnd type="none" w="med" len="med"/>
          </a:ln>
          <a:effectLst/>
        </p:spPr>
        <p:txBody>
          <a:bodyPr/>
          <a:lstStyle/>
          <a:p>
            <a:pPr algn="ctr" defTabSz="914400" eaLnBrk="1" hangingPunct="1">
              <a:defRPr/>
            </a:pPr>
            <a:endParaRPr lang="es-MX" sz="4200">
              <a:solidFill>
                <a:srgbClr val="000000"/>
              </a:solidFill>
              <a:latin typeface="Gill Sans" pitchFamily="-107" charset="0"/>
              <a:ea typeface="ヒラギノ角ゴ ProN W3" charset="-128"/>
              <a:sym typeface="Gill Sans" pitchFamily="-107" charset="0"/>
            </a:endParaRPr>
          </a:p>
        </p:txBody>
      </p:sp>
      <p:sp>
        <p:nvSpPr>
          <p:cNvPr id="1030" name="Rectangle 11"/>
          <p:cNvSpPr>
            <a:spLocks noChangeArrowheads="1"/>
          </p:cNvSpPr>
          <p:nvPr/>
        </p:nvSpPr>
        <p:spPr bwMode="auto">
          <a:xfrm>
            <a:off x="0" y="5105401"/>
            <a:ext cx="12192000" cy="1408113"/>
          </a:xfrm>
          <a:prstGeom prst="rect">
            <a:avLst/>
          </a:prstGeom>
          <a:solidFill>
            <a:srgbClr val="FFFFFF"/>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pic>
        <p:nvPicPr>
          <p:cNvPr id="1031" name="Picture 15" descr="LOGO_NETLOGISTIKeslogan_HEX.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940800" y="5416550"/>
            <a:ext cx="270086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8427156"/>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Lst>
  <p:txStyles>
    <p:titleStyle>
      <a:lvl1pPr algn="ctr" defTabSz="457200" rtl="0" eaLnBrk="1" fontAlgn="base" hangingPunct="1">
        <a:spcBef>
          <a:spcPct val="0"/>
        </a:spcBef>
        <a:spcAft>
          <a:spcPct val="0"/>
        </a:spcAft>
        <a:defRPr sz="4400" kern="1200">
          <a:solidFill>
            <a:schemeClr val="tx1"/>
          </a:solidFill>
          <a:latin typeface="+mj-lt"/>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Geneva" pitchFamily="-107"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Geneva" pitchFamily="-107"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Geneva"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0" y="0"/>
            <a:ext cx="12192000" cy="3429000"/>
          </a:xfrm>
          <a:prstGeom prst="rect">
            <a:avLst/>
          </a:prstGeom>
          <a:solidFill>
            <a:srgbClr val="006699"/>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
        <p:nvSpPr>
          <p:cNvPr id="2051" name="Title Placeholder 1"/>
          <p:cNvSpPr>
            <a:spLocks noGrp="1"/>
          </p:cNvSpPr>
          <p:nvPr>
            <p:ph type="title"/>
          </p:nvPr>
        </p:nvSpPr>
        <p:spPr bwMode="auto">
          <a:xfrm>
            <a:off x="609600" y="274638"/>
            <a:ext cx="5791200"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endParaRPr lang="es-ES_tradnl"/>
          </a:p>
        </p:txBody>
      </p:sp>
      <p:sp>
        <p:nvSpPr>
          <p:cNvPr id="2052" name="Text Placeholder 2"/>
          <p:cNvSpPr>
            <a:spLocks noGrp="1"/>
          </p:cNvSpPr>
          <p:nvPr>
            <p:ph type="body" idx="1"/>
          </p:nvPr>
        </p:nvSpPr>
        <p:spPr bwMode="auto">
          <a:xfrm>
            <a:off x="609600" y="3581401"/>
            <a:ext cx="10972800" cy="25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a:t>Click to edit Master text styles</a:t>
            </a:r>
          </a:p>
          <a:p>
            <a:pPr lvl="1"/>
            <a:r>
              <a:rPr lang="es-ES_tradnl"/>
              <a:t>Second level</a:t>
            </a:r>
          </a:p>
          <a:p>
            <a:pPr lvl="2"/>
            <a:r>
              <a:rPr lang="es-ES_tradnl"/>
              <a:t>Third level</a:t>
            </a:r>
          </a:p>
          <a:p>
            <a:pPr lvl="3"/>
            <a:r>
              <a:rPr lang="es-ES_tradnl"/>
              <a:t>Fourth level</a:t>
            </a:r>
          </a:p>
        </p:txBody>
      </p:sp>
      <p:sp>
        <p:nvSpPr>
          <p:cNvPr id="2053" name="Rectangle 7"/>
          <p:cNvSpPr>
            <a:spLocks noChangeArrowheads="1"/>
          </p:cNvSpPr>
          <p:nvPr/>
        </p:nvSpPr>
        <p:spPr bwMode="auto">
          <a:xfrm>
            <a:off x="0" y="6502401"/>
            <a:ext cx="10160000" cy="136525"/>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
        <p:nvSpPr>
          <p:cNvPr id="9" name="Slide Number Placeholder 5"/>
          <p:cNvSpPr>
            <a:spLocks noGrp="1"/>
          </p:cNvSpPr>
          <p:nvPr>
            <p:ph type="sldNum" sz="quarter" idx="4"/>
          </p:nvPr>
        </p:nvSpPr>
        <p:spPr>
          <a:xfrm>
            <a:off x="0" y="6494463"/>
            <a:ext cx="609600" cy="15240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Helvetica Neue Light" pitchFamily="-109" charset="0"/>
              </a:defRPr>
            </a:lvl1pPr>
          </a:lstStyle>
          <a:p>
            <a:pPr>
              <a:defRPr/>
            </a:pPr>
            <a:fld id="{B537BABB-4746-4208-B817-C43D87F497EE}" type="slidenum">
              <a:rPr lang="es-ES_tradnl"/>
              <a:pPr>
                <a:defRPr/>
              </a:pPr>
              <a:t>‹Nº›</a:t>
            </a:fld>
            <a:endParaRPr lang="es-ES_tradnl"/>
          </a:p>
        </p:txBody>
      </p:sp>
      <p:pic>
        <p:nvPicPr>
          <p:cNvPr id="2055" name="Picture 9" descr="logotipo_90px.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464800" y="6400801"/>
            <a:ext cx="1397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6101749"/>
      </p:ext>
    </p:extLst>
  </p:cSld>
  <p:clrMap bg1="lt1" tx1="dk1" bg2="lt2" tx2="dk2" accent1="accent1" accent2="accent2" accent3="accent3" accent4="accent4" accent5="accent5" accent6="accent6" hlink="hlink" folHlink="folHlink"/>
  <p:sldLayoutIdLst>
    <p:sldLayoutId id="2147483700" r:id="rId1"/>
    <p:sldLayoutId id="2147483701" r:id="rId2"/>
  </p:sldLayoutIdLst>
  <p:txStyles>
    <p:titleStyle>
      <a:lvl1pPr algn="l" defTabSz="457200" rtl="0" eaLnBrk="1" fontAlgn="base" hangingPunct="1">
        <a:spcBef>
          <a:spcPct val="0"/>
        </a:spcBef>
        <a:spcAft>
          <a:spcPct val="0"/>
        </a:spcAft>
        <a:defRPr sz="4400" kern="1200">
          <a:solidFill>
            <a:schemeClr val="bg1"/>
          </a:solidFill>
          <a:latin typeface="Helvetica Neue Light"/>
          <a:ea typeface="ヒラギノ角ゴ Pro W3" charset="-128"/>
          <a:cs typeface="Helvetica Neue Light"/>
        </a:defRPr>
      </a:lvl1pPr>
      <a:lvl2pPr algn="l" defTabSz="457200" rtl="0" eaLnBrk="1" fontAlgn="base" hangingPunct="1">
        <a:spcBef>
          <a:spcPct val="0"/>
        </a:spcBef>
        <a:spcAft>
          <a:spcPct val="0"/>
        </a:spcAft>
        <a:defRPr sz="44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44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44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44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44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44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44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4400">
          <a:solidFill>
            <a:schemeClr val="bg1"/>
          </a:solidFill>
          <a:latin typeface="Helvetica Neue Light" charset="0"/>
          <a:ea typeface="ヒラギノ角ゴ Pro W3" charset="-128"/>
        </a:defRPr>
      </a:lvl9pPr>
    </p:titleStyle>
    <p:bodyStyle>
      <a:lvl1pPr marL="342900" indent="-342900" algn="l" defTabSz="457200" rtl="0" eaLnBrk="1" fontAlgn="base" hangingPunct="1">
        <a:spcBef>
          <a:spcPct val="20000"/>
        </a:spcBef>
        <a:spcAft>
          <a:spcPct val="0"/>
        </a:spcAft>
        <a:buClr>
          <a:srgbClr val="CCCCCC"/>
        </a:buClr>
        <a:buSzPct val="100000"/>
        <a:buFont typeface="Wingdings" panose="05000000000000000000" pitchFamily="2" charset="2"/>
        <a:buChar char="§"/>
        <a:defRPr sz="2800" kern="1200">
          <a:solidFill>
            <a:schemeClr val="tx1"/>
          </a:solidFill>
          <a:latin typeface="Helvetica Neue Light"/>
          <a:ea typeface="ヒラギノ角ゴ Pro W3" charset="-128"/>
          <a:cs typeface="Helvetica Neue Light"/>
        </a:defRPr>
      </a:lvl1pPr>
      <a:lvl2pPr marL="742950" indent="-285750" algn="l" defTabSz="457200" rtl="0" eaLnBrk="1" fontAlgn="base" hangingPunct="1">
        <a:spcBef>
          <a:spcPct val="20000"/>
        </a:spcBef>
        <a:spcAft>
          <a:spcPct val="0"/>
        </a:spcAft>
        <a:buClr>
          <a:srgbClr val="CCCCCC"/>
        </a:buClr>
        <a:buFont typeface="Courier New" panose="02070309020205020404" pitchFamily="49" charset="0"/>
        <a:buChar char="o"/>
        <a:defRPr sz="2400" kern="1200">
          <a:solidFill>
            <a:schemeClr val="tx1"/>
          </a:solidFill>
          <a:latin typeface="Helvetica Neue Light"/>
          <a:ea typeface="ヒラギノ角ゴ Pro W3" charset="-128"/>
          <a:cs typeface="Helvetica Neue Light"/>
        </a:defRPr>
      </a:lvl2pPr>
      <a:lvl3pPr marL="1143000" indent="-228600" algn="l" defTabSz="457200" rtl="0" eaLnBrk="1" fontAlgn="base" hangingPunct="1">
        <a:spcBef>
          <a:spcPct val="20000"/>
        </a:spcBef>
        <a:spcAft>
          <a:spcPct val="0"/>
        </a:spcAft>
        <a:buClr>
          <a:srgbClr val="CCCCCC"/>
        </a:buClr>
        <a:buFont typeface="Arial" panose="020B0604020202020204" pitchFamily="34" charset="0"/>
        <a:buChar char="•"/>
        <a:defRPr sz="2000" kern="1200">
          <a:solidFill>
            <a:schemeClr val="tx1"/>
          </a:solidFill>
          <a:latin typeface="Helvetica Neue Light"/>
          <a:ea typeface="ヒラギノ角ゴ Pro W3" charset="-128"/>
          <a:cs typeface="Helvetica Neue Light"/>
        </a:defRPr>
      </a:lvl3pPr>
      <a:lvl4pPr marL="1600200" indent="-228600" algn="l" defTabSz="457200" rtl="0" eaLnBrk="1" fontAlgn="base" hangingPunct="1">
        <a:spcBef>
          <a:spcPct val="20000"/>
        </a:spcBef>
        <a:spcAft>
          <a:spcPct val="0"/>
        </a:spcAft>
        <a:buClr>
          <a:srgbClr val="CCCCCC"/>
        </a:buClr>
        <a:buFont typeface="Arial" panose="020B0604020202020204" pitchFamily="34" charset="0"/>
        <a:buChar char="–"/>
        <a:defRPr sz="2000" kern="1200">
          <a:solidFill>
            <a:schemeClr val="tx1"/>
          </a:solidFill>
          <a:latin typeface="Helvetica Neue Light"/>
          <a:ea typeface="ヒラギノ角ゴ Pro W3" charset="-128"/>
          <a:cs typeface="Helvetica Neue Light"/>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Light"/>
          <a:ea typeface="ヒラギノ角ゴ Pro W3" charset="-128"/>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75.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3" Type="http://schemas.openxmlformats.org/officeDocument/2006/relationships/hyperlink" Target="http://ip:port/console" TargetMode="External"/><Relationship Id="rId2" Type="http://schemas.openxmlformats.org/officeDocument/2006/relationships/notesSlide" Target="../notesSlides/notesSlide12.xml"/><Relationship Id="rId1" Type="http://schemas.openxmlformats.org/officeDocument/2006/relationships/slideLayout" Target="../slideLayouts/slideLayout5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5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5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5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5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5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2.xml"/></Relationships>
</file>

<file path=ppt/slides/_rels/slide6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2.xml"/></Relationships>
</file>

<file path=ppt/slides/_rels/slide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8.xml"/><Relationship Id="rId1" Type="http://schemas.openxmlformats.org/officeDocument/2006/relationships/slideLayout" Target="../slideLayouts/slideLayout7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3000"/>
          </a:stretch>
        </a:blip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45760" y="5971418"/>
            <a:ext cx="4269559" cy="1010567"/>
          </a:xfrm>
          <a:prstGeom prst="rect">
            <a:avLst/>
          </a:prstGeom>
        </p:spPr>
      </p:pic>
      <p:sp>
        <p:nvSpPr>
          <p:cNvPr id="4" name="Título 3"/>
          <p:cNvSpPr>
            <a:spLocks noGrp="1"/>
          </p:cNvSpPr>
          <p:nvPr>
            <p:ph type="ctrTitle"/>
          </p:nvPr>
        </p:nvSpPr>
        <p:spPr>
          <a:xfrm>
            <a:off x="1013013" y="2635624"/>
            <a:ext cx="6632748" cy="2447364"/>
          </a:xfrm>
        </p:spPr>
        <p:txBody>
          <a:bodyPr/>
          <a:lstStyle/>
          <a:p>
            <a:pPr algn="l"/>
            <a:r>
              <a:rPr lang="es-CO">
                <a:solidFill>
                  <a:schemeClr val="bg1"/>
                </a:solidFill>
              </a:rPr>
              <a:t>Entrenamiento de MOCA</a:t>
            </a:r>
          </a:p>
        </p:txBody>
      </p:sp>
      <p:sp>
        <p:nvSpPr>
          <p:cNvPr id="9" name="Marcador de fecha 8"/>
          <p:cNvSpPr>
            <a:spLocks noGrp="1"/>
          </p:cNvSpPr>
          <p:nvPr>
            <p:ph type="dt" sz="half" idx="10"/>
          </p:nvPr>
        </p:nvSpPr>
        <p:spPr/>
        <p:txBody>
          <a:bodyPr/>
          <a:lstStyle/>
          <a:p>
            <a:fld id="{3A24A3CC-B12D-4753-8C43-DFA893848E2C}" type="datetime2">
              <a:rPr lang="es-ES_tradnl" smtClean="0">
                <a:solidFill>
                  <a:prstClr val="black">
                    <a:tint val="75000"/>
                  </a:prstClr>
                </a:solidFill>
              </a:rPr>
              <a:t>viernes, 22 de julio de 2022</a:t>
            </a:fld>
            <a:endParaRPr lang="es-ES_tradnl">
              <a:solidFill>
                <a:prstClr val="black">
                  <a:tint val="75000"/>
                </a:prstClr>
              </a:solidFill>
            </a:endParaRPr>
          </a:p>
        </p:txBody>
      </p:sp>
    </p:spTree>
    <p:extLst>
      <p:ext uri="{BB962C8B-B14F-4D97-AF65-F5344CB8AC3E}">
        <p14:creationId xmlns:p14="http://schemas.microsoft.com/office/powerpoint/2010/main" val="287794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674914" y="1181101"/>
            <a:ext cx="10850336" cy="1668464"/>
          </a:xfrm>
        </p:spPr>
        <p:txBody>
          <a:bodyPr>
            <a:normAutofit/>
          </a:bodyPr>
          <a:lstStyle/>
          <a:p>
            <a:pPr eaLnBrk="1" hangingPunct="1"/>
            <a:r>
              <a:rPr lang="es-MX"/>
              <a:t>Combinando un componente, que provee una funcionalidad específica con otro u otros componentes que proveen funcionalidades específicas, se pueden realizar tareas más complejas fácilmente</a:t>
            </a:r>
          </a:p>
        </p:txBody>
      </p:sp>
      <p:pic>
        <p:nvPicPr>
          <p:cNvPr id="2" name="Picture 1"/>
          <p:cNvPicPr>
            <a:picLocks noChangeAspect="1"/>
          </p:cNvPicPr>
          <p:nvPr/>
        </p:nvPicPr>
        <p:blipFill>
          <a:blip r:embed="rId3"/>
          <a:stretch>
            <a:fillRect/>
          </a:stretch>
        </p:blipFill>
        <p:spPr>
          <a:xfrm>
            <a:off x="2980713" y="2860450"/>
            <a:ext cx="5316173" cy="3225064"/>
          </a:xfrm>
          <a:prstGeom prst="rect">
            <a:avLst/>
          </a:prstGeom>
        </p:spPr>
      </p:pic>
      <p:sp>
        <p:nvSpPr>
          <p:cNvPr id="3" name="Título 2"/>
          <p:cNvSpPr>
            <a:spLocks noGrp="1"/>
          </p:cNvSpPr>
          <p:nvPr>
            <p:ph type="title"/>
          </p:nvPr>
        </p:nvSpPr>
        <p:spPr>
          <a:xfrm>
            <a:off x="499783" y="0"/>
            <a:ext cx="10515600" cy="739588"/>
          </a:xfrm>
        </p:spPr>
        <p:txBody>
          <a:bodyPr>
            <a:normAutofit/>
          </a:bodyPr>
          <a:lstStyle/>
          <a:p>
            <a:r>
              <a:rPr lang="es-MX" sz="3200">
                <a:solidFill>
                  <a:schemeClr val="bg1"/>
                </a:solidFill>
                <a:latin typeface="Helvetica Neue Light"/>
              </a:rPr>
              <a:t>Componentes</a:t>
            </a:r>
            <a:endParaRPr lang="es-CO" sz="3200"/>
          </a:p>
        </p:txBody>
      </p:sp>
    </p:spTree>
    <p:extLst>
      <p:ext uri="{BB962C8B-B14F-4D97-AF65-F5344CB8AC3E}">
        <p14:creationId xmlns:p14="http://schemas.microsoft.com/office/powerpoint/2010/main" val="2737561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96685" y="0"/>
            <a:ext cx="8001000" cy="71269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defTabSz="457200" fontAlgn="base">
              <a:spcAft>
                <a:spcPct val="0"/>
              </a:spcAft>
            </a:pPr>
            <a:r>
              <a:rPr lang="es-MX" sz="3200">
                <a:solidFill>
                  <a:schemeClr val="bg1"/>
                </a:solidFill>
                <a:latin typeface="Helvetica Neue Light"/>
                <a:ea typeface="ヒラギノ角ゴ Pro W3" charset="-128"/>
                <a:cs typeface="Helvetica Neue Light"/>
              </a:rPr>
              <a:t>Niveles de componentes</a:t>
            </a:r>
          </a:p>
        </p:txBody>
      </p:sp>
      <p:sp>
        <p:nvSpPr>
          <p:cNvPr id="18435" name="Rectangle 3"/>
          <p:cNvSpPr>
            <a:spLocks noGrp="1" noChangeArrowheads="1"/>
          </p:cNvSpPr>
          <p:nvPr>
            <p:ph idx="1"/>
          </p:nvPr>
        </p:nvSpPr>
        <p:spPr>
          <a:xfrm>
            <a:off x="696685" y="1371600"/>
            <a:ext cx="10014858" cy="4645742"/>
          </a:xfrm>
        </p:spPr>
        <p:txBody>
          <a:bodyPr>
            <a:normAutofit/>
          </a:bodyPr>
          <a:lstStyle/>
          <a:p>
            <a:pPr eaLnBrk="1" hangingPunct="1"/>
            <a:r>
              <a:rPr lang="es-MX"/>
              <a:t>Todos los comandos son almacenados en varios niveles de componentes</a:t>
            </a:r>
          </a:p>
          <a:p>
            <a:pPr eaLnBrk="1" hangingPunct="1"/>
            <a:endParaRPr lang="es-MX"/>
          </a:p>
          <a:p>
            <a:pPr lvl="1" eaLnBrk="1" hangingPunct="1"/>
            <a:r>
              <a:rPr lang="es-MX"/>
              <a:t>Cada nivel tiene un número específico de secuencia.</a:t>
            </a:r>
          </a:p>
          <a:p>
            <a:pPr lvl="1" eaLnBrk="1" hangingPunct="1"/>
            <a:r>
              <a:rPr lang="es-MX"/>
              <a:t>El servidor de procesos busca el comando requerido en orden descendente basándose en el numero de secuencia.</a:t>
            </a:r>
          </a:p>
          <a:p>
            <a:pPr lvl="1" eaLnBrk="1" hangingPunct="1"/>
            <a:endParaRPr lang="es-MX"/>
          </a:p>
          <a:p>
            <a:pPr eaLnBrk="1" hangingPunct="1"/>
            <a:r>
              <a:rPr lang="es-MX"/>
              <a:t>Esto es lo que permite una fácil implementación de nuevos comandos para JDA y sus clientes. </a:t>
            </a:r>
          </a:p>
        </p:txBody>
      </p:sp>
    </p:spTree>
    <p:extLst>
      <p:ext uri="{BB962C8B-B14F-4D97-AF65-F5344CB8AC3E}">
        <p14:creationId xmlns:p14="http://schemas.microsoft.com/office/powerpoint/2010/main" val="964096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96685" y="0"/>
            <a:ext cx="8001000" cy="71269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defTabSz="457200" fontAlgn="base">
              <a:spcAft>
                <a:spcPct val="0"/>
              </a:spcAft>
            </a:pPr>
            <a:r>
              <a:rPr lang="es-MX" sz="3200">
                <a:solidFill>
                  <a:schemeClr val="bg1"/>
                </a:solidFill>
                <a:latin typeface="Helvetica Neue Light"/>
                <a:ea typeface="ヒラギノ角ゴ Pro W3" charset="-128"/>
                <a:cs typeface="Helvetica Neue Light"/>
              </a:rPr>
              <a:t>Secuencia de niveles de componentes</a:t>
            </a:r>
          </a:p>
        </p:txBody>
      </p:sp>
      <p:graphicFrame>
        <p:nvGraphicFramePr>
          <p:cNvPr id="5" name="Group 71"/>
          <p:cNvGraphicFramePr>
            <a:graphicFrameLocks/>
          </p:cNvGraphicFramePr>
          <p:nvPr>
            <p:extLst>
              <p:ext uri="{D42A27DB-BD31-4B8C-83A1-F6EECF244321}">
                <p14:modId xmlns:p14="http://schemas.microsoft.com/office/powerpoint/2010/main" val="3544465353"/>
              </p:ext>
            </p:extLst>
          </p:nvPr>
        </p:nvGraphicFramePr>
        <p:xfrm>
          <a:off x="2471057" y="2090058"/>
          <a:ext cx="7162800" cy="3276603"/>
        </p:xfrm>
        <a:graphic>
          <a:graphicData uri="http://schemas.openxmlformats.org/drawingml/2006/table">
            <a:tbl>
              <a:tblPr/>
              <a:tblGrid>
                <a:gridCol w="5337175">
                  <a:extLst>
                    <a:ext uri="{9D8B030D-6E8A-4147-A177-3AD203B41FA5}">
                      <a16:colId xmlns:a16="http://schemas.microsoft.com/office/drawing/2014/main" val="20000"/>
                    </a:ext>
                  </a:extLst>
                </a:gridCol>
                <a:gridCol w="1825625">
                  <a:extLst>
                    <a:ext uri="{9D8B030D-6E8A-4147-A177-3AD203B41FA5}">
                      <a16:colId xmlns:a16="http://schemas.microsoft.com/office/drawing/2014/main" val="20001"/>
                    </a:ext>
                  </a:extLst>
                </a:gridCol>
              </a:tblGrid>
              <a:tr h="48418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1900" b="1" i="0" u="none" strike="noStrike" cap="none" normalizeH="0" baseline="0">
                          <a:ln>
                            <a:noFill/>
                          </a:ln>
                          <a:solidFill>
                            <a:schemeClr val="bg1"/>
                          </a:solidFill>
                          <a:effectLst/>
                          <a:latin typeface="Helvetica" pitchFamily="34" charset="0"/>
                          <a:ea typeface="ＭＳ Ｐゴシック" pitchFamily="16" charset="-128"/>
                        </a:rPr>
                        <a:t>Level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1900" b="1" i="0" u="none" strike="noStrike" cap="none" normalizeH="0" baseline="0">
                          <a:ln>
                            <a:noFill/>
                          </a:ln>
                          <a:solidFill>
                            <a:schemeClr val="bg1"/>
                          </a:solidFill>
                          <a:effectLst/>
                          <a:latin typeface="Helvetica" pitchFamily="34" charset="0"/>
                          <a:ea typeface="ＭＳ Ｐゴシック" pitchFamily="16" charset="-128"/>
                        </a:rPr>
                        <a:t>Sequence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1800" b="0" i="0" u="none" strike="noStrike" cap="none" normalizeH="0" baseline="0" err="1">
                          <a:ln>
                            <a:noFill/>
                          </a:ln>
                          <a:solidFill>
                            <a:schemeClr val="tx1"/>
                          </a:solidFill>
                          <a:effectLst/>
                          <a:latin typeface="Arial" pitchFamily="34" charset="0"/>
                          <a:ea typeface="ＭＳ Ｐゴシック" pitchFamily="16" charset="-128"/>
                        </a:rPr>
                        <a:t>Usr</a:t>
                      </a:r>
                      <a:r>
                        <a:rPr kumimoji="0" lang="en-US" sz="1800" b="0" i="0" u="none" strike="noStrike" cap="none" normalizeH="0" baseline="0">
                          <a:ln>
                            <a:noFill/>
                          </a:ln>
                          <a:solidFill>
                            <a:schemeClr val="tx1"/>
                          </a:solidFill>
                          <a:effectLst/>
                          <a:latin typeface="Arial" pitchFamily="34" charset="0"/>
                          <a:ea typeface="ＭＳ Ｐゴシック" pitchFamily="16" charset="-128"/>
                        </a:rPr>
                        <a:t> (User Customizations)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rtl="0" eaLnBrk="1" fontAlgn="base" latinLnBrk="0" hangingPunct="1">
                        <a:lnSpc>
                          <a:spcPct val="100000"/>
                        </a:lnSpc>
                        <a:spcBef>
                          <a:spcPct val="20000"/>
                        </a:spcBef>
                        <a:spcAft>
                          <a:spcPct val="0"/>
                        </a:spcAft>
                        <a:buClr>
                          <a:schemeClr val="tx2"/>
                        </a:buClr>
                        <a:buSzTx/>
                        <a:buFontTx/>
                        <a:buNone/>
                      </a:pPr>
                      <a:r>
                        <a:rPr lang="en-US" sz="1800" b="0" i="0" u="none" strike="noStrike" cap="none" normalizeH="0" baseline="0">
                          <a:ln>
                            <a:noFill/>
                          </a:ln>
                          <a:solidFill>
                            <a:schemeClr val="tx1"/>
                          </a:solidFill>
                          <a:effectLst/>
                          <a:latin typeface="Arial"/>
                          <a:ea typeface="ＭＳ Ｐゴシック"/>
                        </a:rPr>
                        <a:t>        </a:t>
                      </a:r>
                      <a:r>
                        <a:rPr kumimoji="0" lang="en-US" sz="1800" b="0" i="0" u="none" strike="noStrike" cap="none" normalizeH="0" baseline="0">
                          <a:ln>
                            <a:noFill/>
                          </a:ln>
                          <a:solidFill>
                            <a:schemeClr val="tx1"/>
                          </a:solidFill>
                          <a:effectLst/>
                          <a:latin typeface="Arial"/>
                          <a:ea typeface="ＭＳ Ｐゴシック"/>
                        </a:rPr>
                        <a:t> 9000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1800" b="0" i="0" u="none" strike="noStrike" cap="none" normalizeH="0" baseline="0">
                          <a:ln>
                            <a:noFill/>
                          </a:ln>
                          <a:solidFill>
                            <a:schemeClr val="tx1"/>
                          </a:solidFill>
                          <a:effectLst/>
                          <a:latin typeface="Arial"/>
                          <a:ea typeface="ＭＳ Ｐゴシック"/>
                        </a:rPr>
                        <a:t>Var (JDA Customizations)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rtl="0" eaLnBrk="1" fontAlgn="base" latinLnBrk="0" hangingPunct="1">
                        <a:lnSpc>
                          <a:spcPct val="100000"/>
                        </a:lnSpc>
                        <a:spcBef>
                          <a:spcPct val="20000"/>
                        </a:spcBef>
                        <a:spcAft>
                          <a:spcPct val="0"/>
                        </a:spcAft>
                        <a:buClr>
                          <a:schemeClr val="tx2"/>
                        </a:buClr>
                        <a:buSzTx/>
                        <a:buFontTx/>
                        <a:buNone/>
                      </a:pPr>
                      <a:r>
                        <a:rPr lang="en-US" sz="1800" b="0" i="0" u="none" strike="noStrike" cap="none" normalizeH="0" baseline="0">
                          <a:ln>
                            <a:noFill/>
                          </a:ln>
                          <a:solidFill>
                            <a:schemeClr val="tx1"/>
                          </a:solidFill>
                          <a:effectLst/>
                          <a:latin typeface="Arial"/>
                          <a:ea typeface="ＭＳ Ｐゴシック"/>
                        </a:rPr>
                        <a:t>        </a:t>
                      </a:r>
                      <a:r>
                        <a:rPr kumimoji="0" lang="en-US" sz="1800" b="0" i="0" u="none" strike="noStrike" cap="none" normalizeH="0" baseline="0">
                          <a:ln>
                            <a:noFill/>
                          </a:ln>
                          <a:solidFill>
                            <a:schemeClr val="tx1"/>
                          </a:solidFill>
                          <a:effectLst/>
                          <a:latin typeface="Arial"/>
                          <a:ea typeface="ＭＳ Ｐゴシック"/>
                        </a:rPr>
                        <a:t> 8000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1800" b="0" i="0" u="none" strike="noStrike" cap="none" normalizeH="0" baseline="0">
                          <a:ln>
                            <a:noFill/>
                          </a:ln>
                          <a:solidFill>
                            <a:schemeClr val="tx1"/>
                          </a:solidFill>
                          <a:effectLst/>
                          <a:latin typeface="Arial" pitchFamily="34" charset="0"/>
                          <a:ea typeface="ＭＳ Ｐゴシック" pitchFamily="16" charset="-128"/>
                        </a:rPr>
                        <a:t>Specific Product (i.e. Warehouse Management)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rtl="0" eaLnBrk="1" fontAlgn="base" latinLnBrk="0" hangingPunct="1">
                        <a:lnSpc>
                          <a:spcPct val="100000"/>
                        </a:lnSpc>
                        <a:spcBef>
                          <a:spcPct val="20000"/>
                        </a:spcBef>
                        <a:spcAft>
                          <a:spcPct val="0"/>
                        </a:spcAft>
                        <a:buClr>
                          <a:schemeClr val="tx2"/>
                        </a:buClr>
                        <a:buSzTx/>
                        <a:buFontTx/>
                        <a:buNone/>
                      </a:pPr>
                      <a:r>
                        <a:rPr lang="en-US" sz="1800" b="0" i="0" u="none" strike="noStrike" cap="none" normalizeH="0" baseline="0">
                          <a:ln>
                            <a:noFill/>
                          </a:ln>
                          <a:solidFill>
                            <a:schemeClr val="tx1"/>
                          </a:solidFill>
                          <a:effectLst/>
                          <a:latin typeface="Arial"/>
                          <a:ea typeface="ＭＳ Ｐゴシック"/>
                        </a:rPr>
                        <a:t> </a:t>
                      </a:r>
                      <a:r>
                        <a:rPr kumimoji="0" lang="en-US" sz="1800" b="0" i="0" u="none" strike="noStrike" cap="none" normalizeH="0" baseline="0">
                          <a:ln>
                            <a:noFill/>
                          </a:ln>
                          <a:solidFill>
                            <a:schemeClr val="tx1"/>
                          </a:solidFill>
                          <a:effectLst/>
                          <a:latin typeface="Arial"/>
                          <a:ea typeface="ＭＳ Ｐゴシック"/>
                        </a:rPr>
                        <a:t> 300 – 3500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672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1800" b="0" i="0" u="none" strike="noStrike" cap="none" normalizeH="0" baseline="0">
                          <a:ln>
                            <a:noFill/>
                          </a:ln>
                          <a:solidFill>
                            <a:schemeClr val="tx1"/>
                          </a:solidFill>
                          <a:effectLst/>
                          <a:latin typeface="Arial"/>
                          <a:ea typeface="ＭＳ Ｐゴシック"/>
                        </a:rPr>
                        <a:t>SAL (Shared Application Library)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rtl="0" eaLnBrk="1" fontAlgn="base" latinLnBrk="0" hangingPunct="1">
                        <a:lnSpc>
                          <a:spcPct val="100000"/>
                        </a:lnSpc>
                        <a:spcBef>
                          <a:spcPct val="20000"/>
                        </a:spcBef>
                        <a:spcAft>
                          <a:spcPct val="0"/>
                        </a:spcAft>
                        <a:buClr>
                          <a:schemeClr val="tx2"/>
                        </a:buClr>
                        <a:buSzTx/>
                        <a:buFontTx/>
                        <a:buNone/>
                      </a:pPr>
                      <a:r>
                        <a:rPr lang="en-US" sz="1800" b="0" i="0" u="none" strike="noStrike" cap="none" normalizeH="0" baseline="0">
                          <a:ln>
                            <a:noFill/>
                          </a:ln>
                          <a:solidFill>
                            <a:schemeClr val="tx1"/>
                          </a:solidFill>
                          <a:effectLst/>
                          <a:latin typeface="Arial"/>
                          <a:ea typeface="ＭＳ Ｐゴシック"/>
                        </a:rPr>
                        <a:t> </a:t>
                      </a:r>
                      <a:r>
                        <a:rPr kumimoji="0" lang="en-US" sz="1800" b="0" i="0" u="none" strike="noStrike" cap="none" normalizeH="0" baseline="0">
                          <a:ln>
                            <a:noFill/>
                          </a:ln>
                          <a:solidFill>
                            <a:schemeClr val="tx1"/>
                          </a:solidFill>
                          <a:effectLst/>
                          <a:latin typeface="Arial"/>
                          <a:ea typeface="ＭＳ Ｐゴシック"/>
                        </a:rPr>
                        <a:t> 200 – 299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1800" b="0" i="0" u="none" strike="noStrike" cap="none" normalizeH="0" baseline="0">
                          <a:ln>
                            <a:noFill/>
                          </a:ln>
                          <a:solidFill>
                            <a:schemeClr val="tx1"/>
                          </a:solidFill>
                          <a:effectLst/>
                          <a:latin typeface="Arial"/>
                          <a:ea typeface="ＭＳ Ｐゴシック"/>
                        </a:rPr>
                        <a:t>MCS (McHugh Component System)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rtl="0" eaLnBrk="1" fontAlgn="base" latinLnBrk="0" hangingPunct="1">
                        <a:lnSpc>
                          <a:spcPct val="100000"/>
                        </a:lnSpc>
                        <a:spcBef>
                          <a:spcPct val="20000"/>
                        </a:spcBef>
                        <a:spcAft>
                          <a:spcPct val="0"/>
                        </a:spcAft>
                        <a:buClr>
                          <a:schemeClr val="tx2"/>
                        </a:buClr>
                        <a:buSzTx/>
                        <a:buFontTx/>
                        <a:buNone/>
                      </a:pPr>
                      <a:r>
                        <a:rPr lang="en-US" sz="1800" b="0" i="0" u="none" strike="noStrike" cap="none" normalizeH="0" baseline="0">
                          <a:ln>
                            <a:noFill/>
                          </a:ln>
                          <a:solidFill>
                            <a:schemeClr val="tx1"/>
                          </a:solidFill>
                          <a:effectLst/>
                          <a:latin typeface="Arial"/>
                          <a:ea typeface="ＭＳ Ｐゴシック"/>
                        </a:rPr>
                        <a:t> </a:t>
                      </a:r>
                      <a:r>
                        <a:rPr kumimoji="0" lang="en-US" sz="1800" b="0" i="0" u="none" strike="noStrike" cap="none" normalizeH="0" baseline="0">
                          <a:ln>
                            <a:noFill/>
                          </a:ln>
                          <a:solidFill>
                            <a:schemeClr val="tx1"/>
                          </a:solidFill>
                          <a:effectLst/>
                          <a:latin typeface="Arial"/>
                          <a:ea typeface="ＭＳ Ｐゴシック"/>
                        </a:rPr>
                        <a:t> 100 – 149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1800" b="0" i="0" u="none" strike="noStrike" cap="none" normalizeH="0" baseline="0">
                          <a:ln>
                            <a:noFill/>
                          </a:ln>
                          <a:solidFill>
                            <a:schemeClr val="tx1"/>
                          </a:solidFill>
                          <a:effectLst/>
                          <a:latin typeface="Arial"/>
                          <a:ea typeface="ＭＳ Ｐゴシック"/>
                        </a:rPr>
                        <a:t>MOCA (McHugh Open Component Architecture)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1800" b="0" i="0" u="none" strike="noStrike" cap="none" normalizeH="0" baseline="0">
                          <a:ln>
                            <a:noFill/>
                          </a:ln>
                          <a:solidFill>
                            <a:schemeClr val="tx1"/>
                          </a:solidFill>
                          <a:effectLst/>
                          <a:latin typeface="Arial" pitchFamily="34" charset="0"/>
                          <a:ea typeface="ＭＳ Ｐゴシック" pitchFamily="16" charset="-128"/>
                        </a:rPr>
                        <a:t>      0 – 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45570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3000"/>
          </a:stretch>
        </a:blip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5760" y="5971418"/>
            <a:ext cx="4269559" cy="1010567"/>
          </a:xfrm>
          <a:prstGeom prst="rect">
            <a:avLst/>
          </a:prstGeom>
        </p:spPr>
      </p:pic>
      <p:sp>
        <p:nvSpPr>
          <p:cNvPr id="4" name="Título 3"/>
          <p:cNvSpPr>
            <a:spLocks noGrp="1"/>
          </p:cNvSpPr>
          <p:nvPr>
            <p:ph type="ctrTitle"/>
          </p:nvPr>
        </p:nvSpPr>
        <p:spPr>
          <a:xfrm>
            <a:off x="1013013" y="2635624"/>
            <a:ext cx="6632748" cy="2447364"/>
          </a:xfrm>
        </p:spPr>
        <p:txBody>
          <a:bodyPr/>
          <a:lstStyle/>
          <a:p>
            <a:pPr algn="l"/>
            <a:r>
              <a:rPr lang="es-CO">
                <a:solidFill>
                  <a:schemeClr val="bg1"/>
                </a:solidFill>
              </a:rPr>
              <a:t>Arquitectura</a:t>
            </a:r>
          </a:p>
        </p:txBody>
      </p:sp>
    </p:spTree>
    <p:extLst>
      <p:ext uri="{BB962C8B-B14F-4D97-AF65-F5344CB8AC3E}">
        <p14:creationId xmlns:p14="http://schemas.microsoft.com/office/powerpoint/2010/main" val="2323398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23"/>
          <p:cNvSpPr>
            <a:spLocks noChangeArrowheads="1"/>
          </p:cNvSpPr>
          <p:nvPr/>
        </p:nvSpPr>
        <p:spPr bwMode="auto">
          <a:xfrm>
            <a:off x="1740409" y="1668463"/>
            <a:ext cx="8229600" cy="4648200"/>
          </a:xfrm>
          <a:prstGeom prst="roundRect">
            <a:avLst>
              <a:gd name="adj" fmla="val 16667"/>
            </a:avLst>
          </a:prstGeom>
          <a:solidFill>
            <a:schemeClr val="tx2"/>
          </a:solidFill>
          <a:ln w="9525">
            <a:solidFill>
              <a:schemeClr val="tx1"/>
            </a:solidFill>
            <a:round/>
            <a:headEnd/>
            <a:tailEnd/>
          </a:ln>
        </p:spPr>
        <p:txBody>
          <a:bodyPr wrap="none" anchor="b"/>
          <a:lstStyle/>
          <a:p>
            <a:pPr algn="ctr" eaLnBrk="1" hangingPunct="1"/>
            <a:r>
              <a:rPr lang="en-US" sz="2800" b="1">
                <a:solidFill>
                  <a:schemeClr val="bg1"/>
                </a:solidFill>
                <a:cs typeface="Arial" charset="0"/>
              </a:rPr>
              <a:t>JDA</a:t>
            </a:r>
            <a:r>
              <a:rPr lang="en-US" sz="2800" b="1" baseline="0">
                <a:solidFill>
                  <a:schemeClr val="bg1"/>
                </a:solidFill>
                <a:cs typeface="Arial" charset="0"/>
              </a:rPr>
              <a:t> Application Framework</a:t>
            </a:r>
          </a:p>
        </p:txBody>
      </p:sp>
      <p:sp>
        <p:nvSpPr>
          <p:cNvPr id="9" name="Rectangle 24"/>
          <p:cNvSpPr>
            <a:spLocks noChangeArrowheads="1"/>
          </p:cNvSpPr>
          <p:nvPr/>
        </p:nvSpPr>
        <p:spPr bwMode="auto">
          <a:xfrm>
            <a:off x="2017994" y="4479926"/>
            <a:ext cx="7239000" cy="731837"/>
          </a:xfrm>
          <a:prstGeom prst="rect">
            <a:avLst/>
          </a:prstGeom>
          <a:solidFill>
            <a:srgbClr val="B2B2B2"/>
          </a:solidFill>
          <a:ln w="9525">
            <a:solidFill>
              <a:srgbClr val="000000"/>
            </a:solidFill>
            <a:miter lim="800000"/>
            <a:headEnd/>
            <a:tailEnd/>
          </a:ln>
        </p:spPr>
        <p:txBody>
          <a:bodyPr wrap="none" anchor="ctr"/>
          <a:lstStyle/>
          <a:p>
            <a:pPr algn="ctr" eaLnBrk="1" hangingPunct="1"/>
            <a:r>
              <a:rPr lang="en-US" sz="1800" b="1" baseline="0">
                <a:cs typeface="Arial" charset="0"/>
              </a:rPr>
              <a:t>Application  Database</a:t>
            </a:r>
          </a:p>
        </p:txBody>
      </p:sp>
      <p:grpSp>
        <p:nvGrpSpPr>
          <p:cNvPr id="10" name="Group 25"/>
          <p:cNvGrpSpPr>
            <a:grpSpLocks/>
          </p:cNvGrpSpPr>
          <p:nvPr/>
        </p:nvGrpSpPr>
        <p:grpSpPr bwMode="auto">
          <a:xfrm>
            <a:off x="2017994" y="3260726"/>
            <a:ext cx="7239000" cy="1189037"/>
            <a:chOff x="624" y="2227"/>
            <a:chExt cx="2736" cy="749"/>
          </a:xfrm>
        </p:grpSpPr>
        <p:sp>
          <p:nvSpPr>
            <p:cNvPr id="11" name="AutoShape 26"/>
            <p:cNvSpPr>
              <a:spLocks noChangeArrowheads="1"/>
            </p:cNvSpPr>
            <p:nvPr/>
          </p:nvSpPr>
          <p:spPr bwMode="auto">
            <a:xfrm>
              <a:off x="624" y="2227"/>
              <a:ext cx="2736" cy="461"/>
            </a:xfrm>
            <a:prstGeom prst="roundRect">
              <a:avLst>
                <a:gd name="adj" fmla="val 16667"/>
              </a:avLst>
            </a:prstGeom>
            <a:solidFill>
              <a:srgbClr val="B2B2B2"/>
            </a:solidFill>
            <a:ln w="9525">
              <a:solidFill>
                <a:schemeClr val="tx1"/>
              </a:solidFill>
              <a:round/>
              <a:headEnd/>
              <a:tailEnd/>
            </a:ln>
          </p:spPr>
          <p:txBody>
            <a:bodyPr anchor="ctr"/>
            <a:lstStyle/>
            <a:p>
              <a:pPr algn="ctr" eaLnBrk="1" hangingPunct="1"/>
              <a:r>
                <a:rPr lang="en-US" sz="1800" b="1" baseline="0">
                  <a:cs typeface="Arial" charset="0"/>
                </a:rPr>
                <a:t>MOCA</a:t>
              </a:r>
            </a:p>
          </p:txBody>
        </p:sp>
        <p:sp>
          <p:nvSpPr>
            <p:cNvPr id="12" name="AutoShape 27"/>
            <p:cNvSpPr>
              <a:spLocks noChangeArrowheads="1"/>
            </p:cNvSpPr>
            <p:nvPr/>
          </p:nvSpPr>
          <p:spPr bwMode="auto">
            <a:xfrm>
              <a:off x="1872" y="2688"/>
              <a:ext cx="192" cy="288"/>
            </a:xfrm>
            <a:prstGeom prst="upDownArrow">
              <a:avLst>
                <a:gd name="adj1" fmla="val 50000"/>
                <a:gd name="adj2" fmla="val 30000"/>
              </a:avLst>
            </a:prstGeom>
            <a:solidFill>
              <a:schemeClr val="bg1"/>
            </a:solidFill>
            <a:ln w="9525">
              <a:solidFill>
                <a:schemeClr val="tx1"/>
              </a:solidFill>
              <a:miter lim="800000"/>
              <a:headEnd/>
              <a:tailEnd/>
            </a:ln>
          </p:spPr>
          <p:txBody>
            <a:bodyPr vert="eaVert" wrap="none" anchor="ctr"/>
            <a:lstStyle/>
            <a:p>
              <a:endParaRPr lang="en-US"/>
            </a:p>
          </p:txBody>
        </p:sp>
      </p:grpSp>
      <p:grpSp>
        <p:nvGrpSpPr>
          <p:cNvPr id="13" name="Group 28"/>
          <p:cNvGrpSpPr>
            <a:grpSpLocks/>
          </p:cNvGrpSpPr>
          <p:nvPr/>
        </p:nvGrpSpPr>
        <p:grpSpPr bwMode="auto">
          <a:xfrm>
            <a:off x="2017994" y="2011363"/>
            <a:ext cx="7162800" cy="1219200"/>
            <a:chOff x="624" y="1440"/>
            <a:chExt cx="2688" cy="768"/>
          </a:xfrm>
        </p:grpSpPr>
        <p:sp>
          <p:nvSpPr>
            <p:cNvPr id="14" name="AutoShape 29"/>
            <p:cNvSpPr>
              <a:spLocks noChangeArrowheads="1"/>
            </p:cNvSpPr>
            <p:nvPr/>
          </p:nvSpPr>
          <p:spPr bwMode="auto">
            <a:xfrm>
              <a:off x="624" y="1440"/>
              <a:ext cx="2688" cy="461"/>
            </a:xfrm>
            <a:prstGeom prst="roundRect">
              <a:avLst>
                <a:gd name="adj" fmla="val 16667"/>
              </a:avLst>
            </a:prstGeom>
            <a:solidFill>
              <a:srgbClr val="B2B2B2"/>
            </a:solidFill>
            <a:ln w="9525">
              <a:solidFill>
                <a:schemeClr val="tx1"/>
              </a:solidFill>
              <a:round/>
              <a:headEnd/>
              <a:tailEnd/>
            </a:ln>
          </p:spPr>
          <p:txBody>
            <a:bodyPr anchor="ctr"/>
            <a:lstStyle/>
            <a:p>
              <a:pPr algn="ctr" eaLnBrk="1" hangingPunct="1"/>
              <a:r>
                <a:rPr lang="en-US" sz="1800" b="1" baseline="0">
                  <a:cs typeface="Arial" charset="0"/>
                </a:rPr>
                <a:t>Application (Reports, DDA, Dashboard, Page Builder,</a:t>
              </a:r>
              <a:r>
                <a:rPr lang="en-US" sz="1800" b="1">
                  <a:cs typeface="Arial" charset="0"/>
                </a:rPr>
                <a:t> etc.</a:t>
              </a:r>
              <a:r>
                <a:rPr lang="en-US" sz="1800" b="1" baseline="0">
                  <a:cs typeface="Arial" charset="0"/>
                </a:rPr>
                <a:t>)</a:t>
              </a:r>
            </a:p>
          </p:txBody>
        </p:sp>
        <p:sp>
          <p:nvSpPr>
            <p:cNvPr id="15" name="AutoShape 30"/>
            <p:cNvSpPr>
              <a:spLocks noChangeArrowheads="1"/>
            </p:cNvSpPr>
            <p:nvPr/>
          </p:nvSpPr>
          <p:spPr bwMode="auto">
            <a:xfrm>
              <a:off x="1872" y="1920"/>
              <a:ext cx="192" cy="288"/>
            </a:xfrm>
            <a:prstGeom prst="upDownArrow">
              <a:avLst>
                <a:gd name="adj1" fmla="val 50000"/>
                <a:gd name="adj2" fmla="val 30000"/>
              </a:avLst>
            </a:prstGeom>
            <a:solidFill>
              <a:schemeClr val="bg1"/>
            </a:solidFill>
            <a:ln w="9525">
              <a:solidFill>
                <a:schemeClr val="tx1"/>
              </a:solidFill>
              <a:miter lim="800000"/>
              <a:headEnd/>
              <a:tailEnd/>
            </a:ln>
          </p:spPr>
          <p:txBody>
            <a:bodyPr vert="eaVert" wrap="none" anchor="ctr"/>
            <a:lstStyle/>
            <a:p>
              <a:endParaRPr lang="en-US"/>
            </a:p>
          </p:txBody>
        </p:sp>
      </p:grpSp>
      <p:sp>
        <p:nvSpPr>
          <p:cNvPr id="17" name="Rectangle 2"/>
          <p:cNvSpPr txBox="1">
            <a:spLocks noGrp="1" noChangeArrowheads="1"/>
          </p:cNvSpPr>
          <p:nvPr>
            <p:ph type="title"/>
          </p:nvPr>
        </p:nvSpPr>
        <p:spPr bwMode="auto">
          <a:xfrm>
            <a:off x="839788" y="0"/>
            <a:ext cx="10515600" cy="75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3200" kern="1200">
                <a:solidFill>
                  <a:schemeClr val="bg1"/>
                </a:solidFill>
                <a:latin typeface="Helvetica Neue Light"/>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MX"/>
              <a:t>Elementos de la Arquitectura MOCA  </a:t>
            </a:r>
          </a:p>
        </p:txBody>
      </p:sp>
    </p:spTree>
    <p:extLst>
      <p:ext uri="{BB962C8B-B14F-4D97-AF65-F5344CB8AC3E}">
        <p14:creationId xmlns:p14="http://schemas.microsoft.com/office/powerpoint/2010/main" val="159557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945203" y="1819072"/>
            <a:ext cx="10047051" cy="2636196"/>
          </a:xfrm>
        </p:spPr>
        <p:txBody>
          <a:bodyPr/>
          <a:lstStyle/>
          <a:p>
            <a:pPr eaLnBrk="1" hangingPunct="1"/>
            <a:r>
              <a:rPr lang="es-MX"/>
              <a:t>El archivo de memoria contiene la configuración actual de los comandos y </a:t>
            </a:r>
            <a:r>
              <a:rPr lang="es-MX" err="1"/>
              <a:t>triggers</a:t>
            </a:r>
            <a:r>
              <a:rPr lang="es-MX"/>
              <a:t> del sistema.</a:t>
            </a:r>
          </a:p>
          <a:p>
            <a:pPr lvl="1" eaLnBrk="1" hangingPunct="1"/>
            <a:r>
              <a:rPr lang="es-MX"/>
              <a:t>Los cambios en la configuración no tienen efecto hasta que el archivo de memoria es recargado.</a:t>
            </a:r>
            <a:r>
              <a:rPr lang="en-US"/>
              <a:t>  </a:t>
            </a:r>
          </a:p>
        </p:txBody>
      </p:sp>
      <p:sp>
        <p:nvSpPr>
          <p:cNvPr id="2" name="Título 1"/>
          <p:cNvSpPr>
            <a:spLocks noGrp="1"/>
          </p:cNvSpPr>
          <p:nvPr>
            <p:ph type="title"/>
          </p:nvPr>
        </p:nvSpPr>
        <p:spPr>
          <a:xfrm>
            <a:off x="945203" y="0"/>
            <a:ext cx="10515600" cy="759355"/>
          </a:xfrm>
        </p:spPr>
        <p:txBody>
          <a:bodyPr/>
          <a:lstStyle/>
          <a:p>
            <a:r>
              <a:rPr lang="es-MX">
                <a:solidFill>
                  <a:schemeClr val="bg1"/>
                </a:solidFill>
              </a:rPr>
              <a:t>Archivo de Memoria</a:t>
            </a:r>
            <a:endParaRPr lang="es-CO">
              <a:solidFill>
                <a:schemeClr val="bg1"/>
              </a:solidFill>
            </a:endParaRPr>
          </a:p>
        </p:txBody>
      </p:sp>
      <p:pic>
        <p:nvPicPr>
          <p:cNvPr id="3" name="Imagen 2"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024" y="4030853"/>
            <a:ext cx="8051407" cy="424415"/>
          </a:xfrm>
          <a:prstGeom prst="rect">
            <a:avLst/>
          </a:prstGeom>
        </p:spPr>
      </p:pic>
    </p:spTree>
    <p:extLst>
      <p:ext uri="{BB962C8B-B14F-4D97-AF65-F5344CB8AC3E}">
        <p14:creationId xmlns:p14="http://schemas.microsoft.com/office/powerpoint/2010/main" val="3676932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1120301" y="1049867"/>
            <a:ext cx="9988685" cy="4876800"/>
          </a:xfrm>
        </p:spPr>
        <p:txBody>
          <a:bodyPr>
            <a:normAutofit/>
          </a:bodyPr>
          <a:lstStyle/>
          <a:p>
            <a:pPr eaLnBrk="1" hangingPunct="1"/>
            <a:r>
              <a:rPr lang="es-MX"/>
              <a:t>La consola MOCA es una utilería que ofrece información útil acerca del sistema.</a:t>
            </a:r>
          </a:p>
          <a:p>
            <a:pPr eaLnBrk="1" hangingPunct="1"/>
            <a:r>
              <a:rPr lang="es-MX"/>
              <a:t>Su acceso se da como una aplicación web:</a:t>
            </a:r>
          </a:p>
          <a:p>
            <a:pPr lvl="1"/>
            <a:r>
              <a:rPr lang="en-US">
                <a:hlinkClick r:id="rId3"/>
              </a:rPr>
              <a:t>http://&lt;ip&gt;:&lt;port&gt;/console</a:t>
            </a:r>
            <a:endParaRPr lang="es-MX"/>
          </a:p>
          <a:p>
            <a:pPr lvl="1"/>
            <a:endParaRPr lang="en-US"/>
          </a:p>
          <a:p>
            <a:pPr eaLnBrk="1" hangingPunct="1"/>
            <a:r>
              <a:rPr lang="es-MX"/>
              <a:t>La información se divide en:</a:t>
            </a:r>
          </a:p>
          <a:p>
            <a:pPr lvl="1"/>
            <a:r>
              <a:rPr lang="es-MX"/>
              <a:t>Información de sesión</a:t>
            </a:r>
          </a:p>
          <a:p>
            <a:pPr lvl="1"/>
            <a:r>
              <a:rPr lang="es-MX"/>
              <a:t>Tareas</a:t>
            </a:r>
          </a:p>
          <a:p>
            <a:pPr lvl="1"/>
            <a:r>
              <a:rPr lang="es-MX"/>
              <a:t>Tareas programadas (Jobs)</a:t>
            </a:r>
          </a:p>
          <a:p>
            <a:pPr lvl="1"/>
            <a:r>
              <a:rPr lang="es-MX"/>
              <a:t>Configuración de ambiente.</a:t>
            </a:r>
          </a:p>
        </p:txBody>
      </p:sp>
      <p:sp>
        <p:nvSpPr>
          <p:cNvPr id="2" name="Título 1"/>
          <p:cNvSpPr>
            <a:spLocks noGrp="1"/>
          </p:cNvSpPr>
          <p:nvPr>
            <p:ph type="title"/>
          </p:nvPr>
        </p:nvSpPr>
        <p:spPr>
          <a:xfrm>
            <a:off x="838200" y="1"/>
            <a:ext cx="10515600" cy="711199"/>
          </a:xfrm>
        </p:spPr>
        <p:txBody>
          <a:bodyPr>
            <a:normAutofit/>
          </a:bodyPr>
          <a:lstStyle/>
          <a:p>
            <a:pPr defTabSz="457200" fontAlgn="base">
              <a:spcAft>
                <a:spcPct val="0"/>
              </a:spcAft>
            </a:pPr>
            <a:r>
              <a:rPr lang="es-CO" sz="3200">
                <a:solidFill>
                  <a:schemeClr val="bg1"/>
                </a:solidFill>
                <a:latin typeface="Helvetica Neue Light"/>
                <a:ea typeface="ヒラギノ角ゴ Pro W3" charset="-128"/>
                <a:cs typeface="Helvetica Neue Light"/>
              </a:rPr>
              <a:t>Consola MOCA</a:t>
            </a:r>
          </a:p>
        </p:txBody>
      </p:sp>
      <p:pic>
        <p:nvPicPr>
          <p:cNvPr id="5" name="Imagen 4"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0047" y="2399585"/>
            <a:ext cx="6111985" cy="2977634"/>
          </a:xfrm>
          <a:prstGeom prst="rect">
            <a:avLst/>
          </a:prstGeom>
        </p:spPr>
      </p:pic>
    </p:spTree>
    <p:extLst>
      <p:ext uri="{BB962C8B-B14F-4D97-AF65-F5344CB8AC3E}">
        <p14:creationId xmlns:p14="http://schemas.microsoft.com/office/powerpoint/2010/main" val="15708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3000"/>
          </a:stretch>
        </a:blip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5760" y="5971418"/>
            <a:ext cx="4269559" cy="1010567"/>
          </a:xfrm>
          <a:prstGeom prst="rect">
            <a:avLst/>
          </a:prstGeom>
        </p:spPr>
      </p:pic>
      <p:sp>
        <p:nvSpPr>
          <p:cNvPr id="4" name="Título 3"/>
          <p:cNvSpPr>
            <a:spLocks noGrp="1"/>
          </p:cNvSpPr>
          <p:nvPr>
            <p:ph type="ctrTitle"/>
          </p:nvPr>
        </p:nvSpPr>
        <p:spPr>
          <a:xfrm>
            <a:off x="1013013" y="2635624"/>
            <a:ext cx="6632748" cy="2447364"/>
          </a:xfrm>
        </p:spPr>
        <p:txBody>
          <a:bodyPr/>
          <a:lstStyle/>
          <a:p>
            <a:pPr algn="l"/>
            <a:r>
              <a:rPr lang="es-CO">
                <a:solidFill>
                  <a:schemeClr val="bg1"/>
                </a:solidFill>
              </a:rPr>
              <a:t>Comandos</a:t>
            </a:r>
          </a:p>
        </p:txBody>
      </p:sp>
    </p:spTree>
    <p:extLst>
      <p:ext uri="{BB962C8B-B14F-4D97-AF65-F5344CB8AC3E}">
        <p14:creationId xmlns:p14="http://schemas.microsoft.com/office/powerpoint/2010/main" val="3767690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62000" y="0"/>
            <a:ext cx="8001000" cy="698274"/>
          </a:xfrm>
          <a:noFill/>
        </p:spPr>
        <p:txBody>
          <a:bodyPr>
            <a:normAutofit/>
          </a:bodyPr>
          <a:lstStyle/>
          <a:p>
            <a:pPr eaLnBrk="1" hangingPunct="1"/>
            <a:r>
              <a:rPr lang="es-MX" sz="3200">
                <a:solidFill>
                  <a:schemeClr val="bg1"/>
                </a:solidFill>
                <a:latin typeface="Helvetica Neue Light"/>
              </a:rPr>
              <a:t>Elementos de un comando</a:t>
            </a:r>
          </a:p>
        </p:txBody>
      </p:sp>
      <p:sp>
        <p:nvSpPr>
          <p:cNvPr id="31747" name="Rectangle 3"/>
          <p:cNvSpPr>
            <a:spLocks noGrp="1" noChangeArrowheads="1"/>
          </p:cNvSpPr>
          <p:nvPr>
            <p:ph idx="1"/>
          </p:nvPr>
        </p:nvSpPr>
        <p:spPr>
          <a:xfrm>
            <a:off x="838200" y="1164773"/>
            <a:ext cx="8001000" cy="4220027"/>
          </a:xfrm>
        </p:spPr>
        <p:txBody>
          <a:bodyPr>
            <a:normAutofit/>
          </a:bodyPr>
          <a:lstStyle/>
          <a:p>
            <a:pPr eaLnBrk="1" hangingPunct="1"/>
            <a:r>
              <a:rPr lang="es-MX"/>
              <a:t>Nomenclatura</a:t>
            </a:r>
          </a:p>
          <a:p>
            <a:pPr eaLnBrk="1" hangingPunct="1"/>
            <a:r>
              <a:rPr lang="es-MX"/>
              <a:t>Argumentos</a:t>
            </a:r>
          </a:p>
          <a:p>
            <a:pPr eaLnBrk="1" hangingPunct="1"/>
            <a:r>
              <a:rPr lang="es-MX"/>
              <a:t>Datos Publicados</a:t>
            </a:r>
          </a:p>
          <a:p>
            <a:pPr eaLnBrk="1" hangingPunct="1"/>
            <a:r>
              <a:rPr lang="es-MX" err="1"/>
              <a:t>Wrappers</a:t>
            </a:r>
            <a:r>
              <a:rPr lang="es-MX"/>
              <a:t> </a:t>
            </a:r>
          </a:p>
          <a:p>
            <a:pPr eaLnBrk="1" hangingPunct="1"/>
            <a:r>
              <a:rPr lang="es-MX" err="1"/>
              <a:t>Triggers</a:t>
            </a:r>
            <a:endParaRPr lang="es-MX"/>
          </a:p>
        </p:txBody>
      </p:sp>
    </p:spTree>
    <p:extLst>
      <p:ext uri="{BB962C8B-B14F-4D97-AF65-F5344CB8AC3E}">
        <p14:creationId xmlns:p14="http://schemas.microsoft.com/office/powerpoint/2010/main" val="1220569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74914" y="0"/>
            <a:ext cx="10363200" cy="724619"/>
          </a:xfrm>
          <a:noFill/>
        </p:spPr>
        <p:txBody>
          <a:bodyPr>
            <a:normAutofit/>
          </a:bodyPr>
          <a:lstStyle/>
          <a:p>
            <a:pPr eaLnBrk="1" hangingPunct="1"/>
            <a:r>
              <a:rPr lang="es-MX" sz="3200">
                <a:solidFill>
                  <a:schemeClr val="bg1"/>
                </a:solidFill>
                <a:latin typeface="Helvetica Neue Light"/>
              </a:rPr>
              <a:t>Elementos de un comando - Nomenclatura</a:t>
            </a:r>
          </a:p>
        </p:txBody>
      </p:sp>
      <p:sp>
        <p:nvSpPr>
          <p:cNvPr id="32771" name="Rectangle 3"/>
          <p:cNvSpPr>
            <a:spLocks noGrp="1" noChangeArrowheads="1"/>
          </p:cNvSpPr>
          <p:nvPr>
            <p:ph idx="1"/>
          </p:nvPr>
        </p:nvSpPr>
        <p:spPr>
          <a:xfrm>
            <a:off x="674914" y="948267"/>
            <a:ext cx="10363200" cy="5195357"/>
          </a:xfrm>
        </p:spPr>
        <p:txBody>
          <a:bodyPr>
            <a:normAutofit/>
          </a:bodyPr>
          <a:lstStyle/>
          <a:p>
            <a:pPr eaLnBrk="1" hangingPunct="1"/>
            <a:endParaRPr lang="es-MX"/>
          </a:p>
          <a:p>
            <a:pPr eaLnBrk="1" hangingPunct="1"/>
            <a:endParaRPr lang="es-MX" sz="2200"/>
          </a:p>
        </p:txBody>
      </p:sp>
      <p:sp>
        <p:nvSpPr>
          <p:cNvPr id="2" name="Rectángulo 1"/>
          <p:cNvSpPr/>
          <p:nvPr/>
        </p:nvSpPr>
        <p:spPr>
          <a:xfrm>
            <a:off x="674914" y="1202267"/>
            <a:ext cx="10363200" cy="4524315"/>
          </a:xfrm>
          <a:prstGeom prst="rect">
            <a:avLst/>
          </a:prstGeom>
        </p:spPr>
        <p:txBody>
          <a:bodyPr wrap="square">
            <a:spAutoFit/>
          </a:bodyPr>
          <a:lstStyle/>
          <a:p>
            <a:r>
              <a:rPr lang="es-MX" sz="2400" dirty="0">
                <a:cs typeface="Calibri Light" panose="020F0302020204030204" pitchFamily="34" charset="0"/>
              </a:rPr>
              <a:t>El nombre del componente es definido por una combinación de verbos/sustantivos</a:t>
            </a:r>
          </a:p>
          <a:p>
            <a:endParaRPr lang="es-MX" sz="2400" dirty="0">
              <a:cs typeface="Calibri Light" panose="020F0302020204030204" pitchFamily="34" charset="0"/>
            </a:endParaRPr>
          </a:p>
          <a:p>
            <a:r>
              <a:rPr lang="es-MX" sz="2400" dirty="0">
                <a:cs typeface="Calibri Light" panose="020F0302020204030204" pitchFamily="34" charset="0"/>
              </a:rPr>
              <a:t>Todos los comandos y </a:t>
            </a:r>
            <a:r>
              <a:rPr lang="es-MX" sz="2400" dirty="0" err="1">
                <a:cs typeface="Calibri Light" panose="020F0302020204030204" pitchFamily="34" charset="0"/>
              </a:rPr>
              <a:t>triggers</a:t>
            </a:r>
            <a:r>
              <a:rPr lang="es-MX" sz="2400" dirty="0">
                <a:cs typeface="Calibri Light" panose="020F0302020204030204" pitchFamily="34" charset="0"/>
              </a:rPr>
              <a:t> personalizados deben ser nombrados como sigue para estandarizar la nomenclatura de comandos en el futuro.</a:t>
            </a:r>
          </a:p>
          <a:p>
            <a:pPr lvl="1"/>
            <a:r>
              <a:rPr lang="en-US" sz="2400" dirty="0">
                <a:cs typeface="Calibri Light" panose="020F0302020204030204" pitchFamily="34" charset="0"/>
              </a:rPr>
              <a:t>&lt;verbo&gt; var &lt;</a:t>
            </a:r>
            <a:r>
              <a:rPr lang="en-US" sz="2400" dirty="0" err="1">
                <a:cs typeface="Calibri Light" panose="020F0302020204030204" pitchFamily="34" charset="0"/>
              </a:rPr>
              <a:t>sustantivo</a:t>
            </a:r>
            <a:r>
              <a:rPr lang="en-US" sz="2400" dirty="0">
                <a:cs typeface="Calibri Light" panose="020F0302020204030204" pitchFamily="34" charset="0"/>
              </a:rPr>
              <a:t>(s)&gt;, for VAR level changes</a:t>
            </a:r>
          </a:p>
          <a:p>
            <a:pPr lvl="1"/>
            <a:r>
              <a:rPr lang="en-US" sz="2400" dirty="0">
                <a:cs typeface="Calibri Light" panose="020F0302020204030204" pitchFamily="34" charset="0"/>
              </a:rPr>
              <a:t>&lt;verbo&gt; </a:t>
            </a:r>
            <a:r>
              <a:rPr lang="en-US" sz="2400" dirty="0" err="1">
                <a:cs typeface="Calibri Light" panose="020F0302020204030204" pitchFamily="34" charset="0"/>
              </a:rPr>
              <a:t>usr</a:t>
            </a:r>
            <a:r>
              <a:rPr lang="en-US" sz="2400" dirty="0">
                <a:cs typeface="Calibri Light" panose="020F0302020204030204" pitchFamily="34" charset="0"/>
              </a:rPr>
              <a:t> &lt;</a:t>
            </a:r>
            <a:r>
              <a:rPr lang="en-US" sz="2400" dirty="0" err="1">
                <a:cs typeface="Calibri Light" panose="020F0302020204030204" pitchFamily="34" charset="0"/>
              </a:rPr>
              <a:t>sustantivo</a:t>
            </a:r>
            <a:r>
              <a:rPr lang="en-US" sz="2400" dirty="0">
                <a:cs typeface="Calibri Light" panose="020F0302020204030204" pitchFamily="34" charset="0"/>
              </a:rPr>
              <a:t>(s)&gt;, for USR level changes</a:t>
            </a:r>
          </a:p>
          <a:p>
            <a:endParaRPr lang="es-MX" sz="2400" dirty="0">
              <a:cs typeface="Calibri Light" panose="020F0302020204030204" pitchFamily="34" charset="0"/>
            </a:endParaRPr>
          </a:p>
          <a:p>
            <a:r>
              <a:rPr lang="es-MX" sz="2400" dirty="0">
                <a:cs typeface="Calibri Light" panose="020F0302020204030204" pitchFamily="34" charset="0"/>
              </a:rPr>
              <a:t>Algunos ejemplos son: (manejar nomenclaturas en ingles y </a:t>
            </a:r>
            <a:r>
              <a:rPr lang="es-MX" sz="2400" dirty="0" err="1">
                <a:cs typeface="Calibri Light" panose="020F0302020204030204" pitchFamily="34" charset="0"/>
              </a:rPr>
              <a:t>minusculas</a:t>
            </a:r>
            <a:r>
              <a:rPr lang="es-MX" sz="2400" dirty="0">
                <a:cs typeface="Calibri Light" panose="020F0302020204030204" pitchFamily="34" charset="0"/>
              </a:rPr>
              <a:t>) </a:t>
            </a:r>
            <a:endParaRPr lang="en-US" sz="2400" dirty="0">
              <a:cs typeface="Calibri Light" panose="020F0302020204030204" pitchFamily="34" charset="0"/>
            </a:endParaRPr>
          </a:p>
          <a:p>
            <a:pPr lvl="1"/>
            <a:r>
              <a:rPr lang="en-US" sz="2400" dirty="0">
                <a:cs typeface="Calibri Light" panose="020F0302020204030204" pitchFamily="34" charset="0"/>
              </a:rPr>
              <a:t>move inventory</a:t>
            </a:r>
          </a:p>
          <a:p>
            <a:pPr lvl="1"/>
            <a:r>
              <a:rPr lang="en-US" sz="2400" dirty="0">
                <a:cs typeface="Calibri Light" panose="020F0302020204030204" pitchFamily="34" charset="0"/>
              </a:rPr>
              <a:t>allocate var shipment location</a:t>
            </a:r>
          </a:p>
          <a:p>
            <a:pPr lvl="1"/>
            <a:r>
              <a:rPr lang="en-US" sz="2400" dirty="0">
                <a:cs typeface="Calibri Light" panose="020F0302020204030204" pitchFamily="34" charset="0"/>
              </a:rPr>
              <a:t>rate </a:t>
            </a:r>
            <a:r>
              <a:rPr lang="en-US" sz="2400" dirty="0" err="1">
                <a:cs typeface="Calibri Light" panose="020F0302020204030204" pitchFamily="34" charset="0"/>
              </a:rPr>
              <a:t>usr</a:t>
            </a:r>
            <a:r>
              <a:rPr lang="en-US" sz="2400" dirty="0">
                <a:cs typeface="Calibri Light" panose="020F0302020204030204" pitchFamily="34" charset="0"/>
              </a:rPr>
              <a:t> shipment. </a:t>
            </a:r>
          </a:p>
        </p:txBody>
      </p:sp>
    </p:spTree>
    <p:extLst>
      <p:ext uri="{BB962C8B-B14F-4D97-AF65-F5344CB8AC3E}">
        <p14:creationId xmlns:p14="http://schemas.microsoft.com/office/powerpoint/2010/main" val="3384440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0"/>
            <a:ext cx="10972800" cy="860612"/>
          </a:xfrm>
        </p:spPr>
        <p:txBody>
          <a:bodyPr>
            <a:normAutofit/>
          </a:bodyPr>
          <a:lstStyle/>
          <a:p>
            <a:r>
              <a:rPr lang="es-CO">
                <a:solidFill>
                  <a:schemeClr val="bg1"/>
                </a:solidFill>
              </a:rPr>
              <a:t>Reglas de la Sesión</a:t>
            </a:r>
          </a:p>
        </p:txBody>
      </p:sp>
      <p:sp>
        <p:nvSpPr>
          <p:cNvPr id="5" name="Content Placeholder 4"/>
          <p:cNvSpPr>
            <a:spLocks noGrp="1"/>
          </p:cNvSpPr>
          <p:nvPr>
            <p:ph idx="1"/>
          </p:nvPr>
        </p:nvSpPr>
        <p:spPr/>
        <p:txBody>
          <a:bodyPr/>
          <a:lstStyle/>
          <a:p>
            <a:r>
              <a:rPr lang="es-CO" sz="2800"/>
              <a:t>Descansos de 10 minutos (1 en la Mañana- 1 en la Tarde)</a:t>
            </a:r>
          </a:p>
          <a:p>
            <a:r>
              <a:rPr lang="es-CO" sz="2800"/>
              <a:t>Preguntar: hace parte esencial de las sesiones</a:t>
            </a:r>
          </a:p>
          <a:p>
            <a:r>
              <a:rPr lang="es-CO" sz="2800"/>
              <a:t>Ejercicios participativos de las diferentes actividades</a:t>
            </a:r>
          </a:p>
          <a:p>
            <a:r>
              <a:rPr lang="es-CO" sz="2800"/>
              <a:t>Apropiar conocimientos para la etapa de Diseño de Reportes, Etiquetas y </a:t>
            </a:r>
            <a:r>
              <a:rPr lang="es-CO" sz="2800" err="1"/>
              <a:t>DDAs</a:t>
            </a:r>
            <a:endParaRPr lang="es-CO" sz="2800"/>
          </a:p>
          <a:p>
            <a:r>
              <a:rPr lang="es-CO" sz="2800"/>
              <a:t>Por favor restringir su acceso a:</a:t>
            </a:r>
          </a:p>
          <a:p>
            <a:pPr lvl="1"/>
            <a:r>
              <a:rPr lang="es-CO" sz="2400"/>
              <a:t>Mails</a:t>
            </a:r>
          </a:p>
          <a:p>
            <a:pPr lvl="1"/>
            <a:r>
              <a:rPr lang="es-CO" sz="2400"/>
              <a:t>Celulares</a:t>
            </a:r>
          </a:p>
          <a:p>
            <a:pPr lvl="1"/>
            <a:r>
              <a:rPr lang="es-CO" sz="2400"/>
              <a:t>Redes Sociales</a:t>
            </a:r>
          </a:p>
        </p:txBody>
      </p:sp>
    </p:spTree>
    <p:extLst>
      <p:ext uri="{BB962C8B-B14F-4D97-AF65-F5344CB8AC3E}">
        <p14:creationId xmlns:p14="http://schemas.microsoft.com/office/powerpoint/2010/main" val="3388902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18457" y="1"/>
            <a:ext cx="10450286" cy="707365"/>
          </a:xfrm>
          <a:noFill/>
        </p:spPr>
        <p:txBody>
          <a:bodyPr>
            <a:normAutofit/>
          </a:bodyPr>
          <a:lstStyle/>
          <a:p>
            <a:pPr eaLnBrk="1" hangingPunct="1"/>
            <a:r>
              <a:rPr lang="es-MX" sz="3200">
                <a:solidFill>
                  <a:schemeClr val="bg1"/>
                </a:solidFill>
                <a:latin typeface="Helvetica Neue Light"/>
              </a:rPr>
              <a:t>Elementos</a:t>
            </a:r>
            <a:r>
              <a:rPr lang="es-MX" sz="3600">
                <a:solidFill>
                  <a:schemeClr val="bg1"/>
                </a:solidFill>
                <a:latin typeface="Helvetica Neue Light"/>
              </a:rPr>
              <a:t> de un comando - Argumentos</a:t>
            </a:r>
            <a:endParaRPr lang="es-MX" sz="2800">
              <a:solidFill>
                <a:schemeClr val="bg1"/>
              </a:solidFill>
              <a:latin typeface="Helvetica Neue Light"/>
            </a:endParaRPr>
          </a:p>
        </p:txBody>
      </p:sp>
      <p:sp>
        <p:nvSpPr>
          <p:cNvPr id="35843" name="Rectangle 3"/>
          <p:cNvSpPr>
            <a:spLocks noGrp="1" noChangeArrowheads="1"/>
          </p:cNvSpPr>
          <p:nvPr>
            <p:ph idx="1"/>
          </p:nvPr>
        </p:nvSpPr>
        <p:spPr>
          <a:xfrm>
            <a:off x="968829" y="1495426"/>
            <a:ext cx="10199914" cy="4646582"/>
          </a:xfrm>
        </p:spPr>
        <p:txBody>
          <a:bodyPr>
            <a:normAutofit/>
          </a:bodyPr>
          <a:lstStyle/>
          <a:p>
            <a:pPr eaLnBrk="1" hangingPunct="1"/>
            <a:r>
              <a:rPr lang="es-MX" sz="2400"/>
              <a:t>Los comandos emitidos desde los clientes pasan argumentos y operadores.</a:t>
            </a:r>
            <a:endParaRPr lang="en-US" sz="2400"/>
          </a:p>
          <a:p>
            <a:pPr lvl="1" eaLnBrk="1" hangingPunct="1"/>
            <a:r>
              <a:rPr lang="es-MX"/>
              <a:t>La transmisión de argumentos a los componentes es manejada por MOCA.</a:t>
            </a:r>
          </a:p>
          <a:p>
            <a:pPr lvl="1" eaLnBrk="1" hangingPunct="1"/>
            <a:r>
              <a:rPr lang="es-MX"/>
              <a:t>No todos los argumentos necesitan ser pasados al componente.</a:t>
            </a:r>
            <a:endParaRPr lang="en-US"/>
          </a:p>
          <a:p>
            <a:pPr lvl="1" eaLnBrk="1" hangingPunct="1"/>
            <a:r>
              <a:rPr lang="es-MX"/>
              <a:t>Los argumentos pueden ser requeridos u opcionales se pueden usar también valores constantes.</a:t>
            </a:r>
            <a:endParaRPr lang="en-US"/>
          </a:p>
          <a:p>
            <a:pPr lvl="2" eaLnBrk="1" hangingPunct="1">
              <a:buFontTx/>
              <a:buNone/>
            </a:pPr>
            <a:r>
              <a:rPr lang="en-US" sz="2400"/>
              <a:t> move inventory </a:t>
            </a:r>
          </a:p>
          <a:p>
            <a:pPr lvl="2" eaLnBrk="1" hangingPunct="1">
              <a:buFontTx/>
              <a:buNone/>
            </a:pPr>
            <a:r>
              <a:rPr lang="en-US" sz="2400"/>
              <a:t>where </a:t>
            </a:r>
            <a:r>
              <a:rPr lang="en-US" sz="2400" err="1"/>
              <a:t>lodnum</a:t>
            </a:r>
            <a:r>
              <a:rPr lang="en-US" sz="2400"/>
              <a:t> = “LOD09” </a:t>
            </a:r>
          </a:p>
          <a:p>
            <a:pPr lvl="2" eaLnBrk="1" hangingPunct="1">
              <a:buFontTx/>
              <a:buNone/>
            </a:pPr>
            <a:r>
              <a:rPr lang="en-US" sz="2400"/>
              <a:t>  and </a:t>
            </a:r>
            <a:r>
              <a:rPr lang="en-US" sz="2400" err="1"/>
              <a:t>dstloc</a:t>
            </a:r>
            <a:r>
              <a:rPr lang="en-US" sz="2400"/>
              <a:t> = “X1034”</a:t>
            </a:r>
          </a:p>
        </p:txBody>
      </p:sp>
    </p:spTree>
    <p:extLst>
      <p:ext uri="{BB962C8B-B14F-4D97-AF65-F5344CB8AC3E}">
        <p14:creationId xmlns:p14="http://schemas.microsoft.com/office/powerpoint/2010/main" val="632926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53142" y="1"/>
            <a:ext cx="10699219" cy="741871"/>
          </a:xfrm>
          <a:noFill/>
        </p:spPr>
        <p:txBody>
          <a:bodyPr>
            <a:noAutofit/>
          </a:bodyPr>
          <a:lstStyle/>
          <a:p>
            <a:pPr eaLnBrk="1" hangingPunct="1"/>
            <a:r>
              <a:rPr lang="es-MX" sz="3200">
                <a:solidFill>
                  <a:schemeClr val="bg1"/>
                </a:solidFill>
                <a:latin typeface="Helvetica Neue Light"/>
                <a:ea typeface="ヒラギノ角ゴ Pro W3" charset="-128"/>
                <a:cs typeface="Helvetica Neue Light"/>
              </a:rPr>
              <a:t>Elementos de un comando - Argumentos - alias</a:t>
            </a:r>
            <a:endParaRPr lang="en-US" sz="3200">
              <a:solidFill>
                <a:schemeClr val="bg1"/>
              </a:solidFill>
              <a:latin typeface="Helvetica Neue Light"/>
              <a:ea typeface="ヒラギノ角ゴ Pro W3" charset="-128"/>
              <a:cs typeface="Helvetica Neue Light"/>
            </a:endParaRPr>
          </a:p>
        </p:txBody>
      </p:sp>
      <p:sp>
        <p:nvSpPr>
          <p:cNvPr id="36867" name="Rectangle 3"/>
          <p:cNvSpPr>
            <a:spLocks noGrp="1" noChangeArrowheads="1"/>
          </p:cNvSpPr>
          <p:nvPr>
            <p:ph idx="1"/>
          </p:nvPr>
        </p:nvSpPr>
        <p:spPr>
          <a:xfrm>
            <a:off x="925286" y="1698172"/>
            <a:ext cx="10570028" cy="2586038"/>
          </a:xfrm>
        </p:spPr>
        <p:txBody>
          <a:bodyPr/>
          <a:lstStyle/>
          <a:p>
            <a:pPr eaLnBrk="1" hangingPunct="1"/>
            <a:r>
              <a:rPr lang="es-MX"/>
              <a:t>Algunos argumentos de comando tienen un nombre alternativo para hacer que la sintaxis del comando sea de uso más convencional.</a:t>
            </a:r>
            <a:endParaRPr lang="en-US"/>
          </a:p>
          <a:p>
            <a:pPr lvl="1" eaLnBrk="1" hangingPunct="1"/>
            <a:r>
              <a:rPr lang="es-MX"/>
              <a:t>Un ejemplo más entendible del mismo comando sería:</a:t>
            </a:r>
            <a:endParaRPr lang="en-US"/>
          </a:p>
          <a:p>
            <a:pPr lvl="1" eaLnBrk="1" hangingPunct="1">
              <a:buFontTx/>
              <a:buNone/>
            </a:pPr>
            <a:r>
              <a:rPr lang="en-US">
                <a:latin typeface="Courier New" panose="02070309020205020404" pitchFamily="49" charset="0"/>
              </a:rPr>
              <a:t> move inventory </a:t>
            </a:r>
          </a:p>
          <a:p>
            <a:pPr lvl="1" eaLnBrk="1" hangingPunct="1">
              <a:buFontTx/>
              <a:buNone/>
            </a:pPr>
            <a:r>
              <a:rPr lang="en-US">
                <a:latin typeface="Courier New" panose="02070309020205020404" pitchFamily="49" charset="0"/>
              </a:rPr>
              <a:t>where load = “LOD09” </a:t>
            </a:r>
          </a:p>
          <a:p>
            <a:pPr lvl="1" eaLnBrk="1" hangingPunct="1">
              <a:buFontTx/>
              <a:buNone/>
            </a:pPr>
            <a:r>
              <a:rPr lang="en-US">
                <a:latin typeface="Courier New" panose="02070309020205020404" pitchFamily="49" charset="0"/>
              </a:rPr>
              <a:t>  and destination = “X1034”</a:t>
            </a:r>
          </a:p>
        </p:txBody>
      </p:sp>
    </p:spTree>
    <p:extLst>
      <p:ext uri="{BB962C8B-B14F-4D97-AF65-F5344CB8AC3E}">
        <p14:creationId xmlns:p14="http://schemas.microsoft.com/office/powerpoint/2010/main" val="207987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07570" y="0"/>
            <a:ext cx="9385336" cy="690113"/>
          </a:xfrm>
          <a:noFill/>
        </p:spPr>
        <p:txBody>
          <a:bodyPr>
            <a:normAutofit/>
          </a:bodyPr>
          <a:lstStyle/>
          <a:p>
            <a:pPr eaLnBrk="1" hangingPunct="1"/>
            <a:r>
              <a:rPr lang="es-CO" sz="3200">
                <a:solidFill>
                  <a:schemeClr val="bg1"/>
                </a:solidFill>
                <a:latin typeface="Helvetica Neue Light"/>
              </a:rPr>
              <a:t>Elementos de un comando - Datos Publicados</a:t>
            </a:r>
          </a:p>
        </p:txBody>
      </p:sp>
      <p:sp>
        <p:nvSpPr>
          <p:cNvPr id="37891" name="Rectangle 3"/>
          <p:cNvSpPr>
            <a:spLocks noGrp="1" noChangeArrowheads="1"/>
          </p:cNvSpPr>
          <p:nvPr>
            <p:ph idx="1"/>
          </p:nvPr>
        </p:nvSpPr>
        <p:spPr>
          <a:xfrm>
            <a:off x="892628" y="1828801"/>
            <a:ext cx="10232571" cy="2318656"/>
          </a:xfrm>
        </p:spPr>
        <p:txBody>
          <a:bodyPr/>
          <a:lstStyle/>
          <a:p>
            <a:pPr eaLnBrk="1" hangingPunct="1"/>
            <a:r>
              <a:rPr lang="es-MX"/>
              <a:t>Los componentes pueden o no regresar datos a los clientes.</a:t>
            </a:r>
          </a:p>
          <a:p>
            <a:pPr eaLnBrk="1" hangingPunct="1"/>
            <a:r>
              <a:rPr lang="es-MX"/>
              <a:t>El dato es publicado en formato de filas/columnas donde cada columna tiene un nombre. Como cuando los datos se representan en las hojas de cálculo.</a:t>
            </a:r>
            <a:endParaRPr lang="en-US"/>
          </a:p>
        </p:txBody>
      </p:sp>
    </p:spTree>
    <p:extLst>
      <p:ext uri="{BB962C8B-B14F-4D97-AF65-F5344CB8AC3E}">
        <p14:creationId xmlns:p14="http://schemas.microsoft.com/office/powerpoint/2010/main" val="2947042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707570" y="0"/>
            <a:ext cx="9437093" cy="690113"/>
          </a:xfrm>
          <a:noFill/>
        </p:spPr>
        <p:txBody>
          <a:bodyPr>
            <a:noAutofit/>
          </a:bodyPr>
          <a:lstStyle/>
          <a:p>
            <a:pPr eaLnBrk="1" hangingPunct="1"/>
            <a:r>
              <a:rPr lang="en-US" sz="3200" err="1">
                <a:solidFill>
                  <a:schemeClr val="bg1"/>
                </a:solidFill>
                <a:latin typeface="Helvetica Neue Light"/>
              </a:rPr>
              <a:t>Elementos</a:t>
            </a:r>
            <a:r>
              <a:rPr lang="en-US" sz="3200">
                <a:solidFill>
                  <a:schemeClr val="bg1"/>
                </a:solidFill>
                <a:latin typeface="Helvetica Neue Light"/>
              </a:rPr>
              <a:t> de un commando – Wrappers </a:t>
            </a:r>
          </a:p>
        </p:txBody>
      </p:sp>
      <p:sp>
        <p:nvSpPr>
          <p:cNvPr id="3" name="Content Placeholder 2"/>
          <p:cNvSpPr>
            <a:spLocks noGrp="1"/>
          </p:cNvSpPr>
          <p:nvPr>
            <p:ph idx="1"/>
          </p:nvPr>
        </p:nvSpPr>
        <p:spPr>
          <a:xfrm>
            <a:off x="609600" y="1796143"/>
            <a:ext cx="10972800" cy="4330021"/>
          </a:xfrm>
        </p:spPr>
        <p:txBody>
          <a:bodyPr/>
          <a:lstStyle/>
          <a:p>
            <a:r>
              <a:rPr lang="es-CO"/>
              <a:t>Pueden existir comandos MOCA  personalizados a nivel %LESDIR/</a:t>
            </a:r>
            <a:r>
              <a:rPr lang="es-CO" err="1"/>
              <a:t>src</a:t>
            </a:r>
            <a:r>
              <a:rPr lang="es-CO"/>
              <a:t>/</a:t>
            </a:r>
            <a:r>
              <a:rPr lang="es-CO" err="1"/>
              <a:t>cmdsrc</a:t>
            </a:r>
            <a:r>
              <a:rPr lang="es-CO"/>
              <a:t>/</a:t>
            </a:r>
            <a:r>
              <a:rPr lang="es-CO" err="1"/>
              <a:t>varint</a:t>
            </a:r>
            <a:r>
              <a:rPr lang="es-CO"/>
              <a:t> o </a:t>
            </a:r>
            <a:r>
              <a:rPr lang="es-CO" err="1"/>
              <a:t>usrint</a:t>
            </a:r>
            <a:r>
              <a:rPr lang="es-CO"/>
              <a:t>  con el mismo nombre de los comandos MOCA estándar.</a:t>
            </a:r>
          </a:p>
          <a:p>
            <a:r>
              <a:rPr lang="es-CO"/>
              <a:t>Para llamar el comando MOCA del siguiente nivel, se debe incluir el símbolo </a:t>
            </a:r>
            <a:r>
              <a:rPr lang="es-CO" b="1"/>
              <a:t>^ </a:t>
            </a:r>
            <a:r>
              <a:rPr lang="es-CO"/>
              <a:t>(Circunflejo) al llamado del comando.  Esto es conocido como </a:t>
            </a:r>
            <a:r>
              <a:rPr lang="es-CO" err="1"/>
              <a:t>wrapper</a:t>
            </a:r>
            <a:r>
              <a:rPr lang="es-CO"/>
              <a:t>.</a:t>
            </a:r>
          </a:p>
        </p:txBody>
      </p:sp>
    </p:spTree>
    <p:extLst>
      <p:ext uri="{BB962C8B-B14F-4D97-AF65-F5344CB8AC3E}">
        <p14:creationId xmlns:p14="http://schemas.microsoft.com/office/powerpoint/2010/main" val="2087196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53373" y="0"/>
            <a:ext cx="9750083" cy="724619"/>
          </a:xfrm>
          <a:noFill/>
        </p:spPr>
        <p:txBody>
          <a:bodyPr>
            <a:normAutofit/>
          </a:bodyPr>
          <a:lstStyle/>
          <a:p>
            <a:pPr eaLnBrk="1" hangingPunct="1"/>
            <a:r>
              <a:rPr lang="en-US" sz="3200" err="1">
                <a:solidFill>
                  <a:schemeClr val="bg1"/>
                </a:solidFill>
                <a:latin typeface="Helvetica Neue Light"/>
              </a:rPr>
              <a:t>Elementos</a:t>
            </a:r>
            <a:r>
              <a:rPr lang="en-US" sz="3200">
                <a:solidFill>
                  <a:schemeClr val="bg1"/>
                </a:solidFill>
                <a:latin typeface="Helvetica Neue Light"/>
              </a:rPr>
              <a:t> de un commando – Triggers </a:t>
            </a:r>
            <a:endParaRPr lang="en-US" sz="2400">
              <a:solidFill>
                <a:schemeClr val="bg1"/>
              </a:solidFill>
              <a:latin typeface="Helvetica Neue Light"/>
            </a:endParaRPr>
          </a:p>
        </p:txBody>
      </p:sp>
      <p:sp>
        <p:nvSpPr>
          <p:cNvPr id="38915" name="Rectangle 3"/>
          <p:cNvSpPr>
            <a:spLocks noGrp="1" noChangeArrowheads="1"/>
          </p:cNvSpPr>
          <p:nvPr>
            <p:ph idx="1"/>
          </p:nvPr>
        </p:nvSpPr>
        <p:spPr>
          <a:xfrm>
            <a:off x="867383" y="1760707"/>
            <a:ext cx="10241604" cy="3698875"/>
          </a:xfrm>
        </p:spPr>
        <p:txBody>
          <a:bodyPr/>
          <a:lstStyle/>
          <a:p>
            <a:pPr eaLnBrk="1" hangingPunct="1">
              <a:lnSpc>
                <a:spcPct val="90000"/>
              </a:lnSpc>
            </a:pPr>
            <a:r>
              <a:rPr lang="es-MX"/>
              <a:t>Además de los argumentos, los comandos también pueden tener </a:t>
            </a:r>
            <a:r>
              <a:rPr lang="es-MX" err="1"/>
              <a:t>triggers</a:t>
            </a:r>
            <a:r>
              <a:rPr lang="es-MX"/>
              <a:t>.</a:t>
            </a:r>
            <a:endParaRPr lang="en-US"/>
          </a:p>
          <a:p>
            <a:pPr lvl="1" eaLnBrk="1" hangingPunct="1">
              <a:lnSpc>
                <a:spcPct val="90000"/>
              </a:lnSpc>
            </a:pPr>
            <a:r>
              <a:rPr lang="es-MX"/>
              <a:t>Los </a:t>
            </a:r>
            <a:r>
              <a:rPr lang="es-MX" err="1"/>
              <a:t>triggers</a:t>
            </a:r>
            <a:r>
              <a:rPr lang="es-MX"/>
              <a:t> pueden ser otros comandos o sentencias SQL.</a:t>
            </a:r>
          </a:p>
          <a:p>
            <a:pPr lvl="1" eaLnBrk="1" hangingPunct="1">
              <a:lnSpc>
                <a:spcPct val="90000"/>
              </a:lnSpc>
              <a:buFontTx/>
              <a:buNone/>
            </a:pPr>
            <a:endParaRPr lang="en-US"/>
          </a:p>
          <a:p>
            <a:pPr eaLnBrk="1" hangingPunct="1">
              <a:lnSpc>
                <a:spcPct val="90000"/>
              </a:lnSpc>
            </a:pPr>
            <a:r>
              <a:rPr lang="es-MX"/>
              <a:t>Los </a:t>
            </a:r>
            <a:r>
              <a:rPr lang="es-MX" err="1"/>
              <a:t>triggers</a:t>
            </a:r>
            <a:r>
              <a:rPr lang="es-MX"/>
              <a:t> siempre se ejecutan con un comando.</a:t>
            </a:r>
            <a:endParaRPr lang="en-US"/>
          </a:p>
          <a:p>
            <a:pPr lvl="1" eaLnBrk="1" hangingPunct="1">
              <a:lnSpc>
                <a:spcPct val="90000"/>
              </a:lnSpc>
            </a:pPr>
            <a:r>
              <a:rPr lang="es-MX"/>
              <a:t>Si el </a:t>
            </a:r>
            <a:r>
              <a:rPr lang="es-MX" err="1"/>
              <a:t>trigger</a:t>
            </a:r>
            <a:r>
              <a:rPr lang="es-MX"/>
              <a:t> regresa un error, la transacción completa no se lleva a cabo, preservando la integridad de la transacción.</a:t>
            </a:r>
            <a:endParaRPr lang="en-US"/>
          </a:p>
          <a:p>
            <a:pPr lvl="1" eaLnBrk="1" hangingPunct="1">
              <a:lnSpc>
                <a:spcPct val="90000"/>
              </a:lnSpc>
            </a:pPr>
            <a:r>
              <a:rPr lang="es-MX"/>
              <a:t>La configuración del </a:t>
            </a:r>
            <a:r>
              <a:rPr lang="es-MX" err="1"/>
              <a:t>trigger</a:t>
            </a:r>
            <a:r>
              <a:rPr lang="es-MX"/>
              <a:t> para el sistema se conserva en el mismo sistema y no es afectada por actualizaciones del producto.</a:t>
            </a:r>
            <a:endParaRPr lang="en-US"/>
          </a:p>
          <a:p>
            <a:pPr eaLnBrk="1" hangingPunct="1">
              <a:buFontTx/>
              <a:buNone/>
            </a:pPr>
            <a:endParaRPr lang="en-US"/>
          </a:p>
        </p:txBody>
      </p:sp>
    </p:spTree>
    <p:extLst>
      <p:ext uri="{BB962C8B-B14F-4D97-AF65-F5344CB8AC3E}">
        <p14:creationId xmlns:p14="http://schemas.microsoft.com/office/powerpoint/2010/main" val="2079605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31194" y="0"/>
            <a:ext cx="9655009" cy="691205"/>
          </a:xfrm>
          <a:noFill/>
        </p:spPr>
        <p:txBody>
          <a:bodyPr>
            <a:noAutofit/>
          </a:bodyPr>
          <a:lstStyle/>
          <a:p>
            <a:pPr eaLnBrk="1" hangingPunct="1"/>
            <a:r>
              <a:rPr lang="es-MX" sz="3200">
                <a:solidFill>
                  <a:schemeClr val="bg1"/>
                </a:solidFill>
                <a:latin typeface="Helvetica Neue Light"/>
              </a:rPr>
              <a:t>Pasos para crear un comando</a:t>
            </a:r>
            <a:endParaRPr lang="es-MX" sz="1200">
              <a:solidFill>
                <a:schemeClr val="bg1"/>
              </a:solidFill>
              <a:latin typeface="Helvetica Neue Light"/>
            </a:endParaRPr>
          </a:p>
        </p:txBody>
      </p:sp>
      <p:sp>
        <p:nvSpPr>
          <p:cNvPr id="40963" name="Rectangle 3"/>
          <p:cNvSpPr>
            <a:spLocks noGrp="1" noChangeArrowheads="1"/>
          </p:cNvSpPr>
          <p:nvPr>
            <p:ph idx="1"/>
          </p:nvPr>
        </p:nvSpPr>
        <p:spPr>
          <a:xfrm>
            <a:off x="1003569" y="1235413"/>
            <a:ext cx="10183239" cy="2905125"/>
          </a:xfrm>
        </p:spPr>
        <p:txBody>
          <a:bodyPr/>
          <a:lstStyle/>
          <a:p>
            <a:pPr marL="495300" indent="-495300"/>
            <a:r>
              <a:rPr lang="es-MX"/>
              <a:t>El añadir un nuevo comando al sistema  consiste en un proceso de tres pasos:</a:t>
            </a:r>
          </a:p>
          <a:p>
            <a:pPr marL="495300" indent="-495300"/>
            <a:endParaRPr lang="es-MX"/>
          </a:p>
          <a:p>
            <a:pPr marL="914400" lvl="1" indent="-457200">
              <a:buFontTx/>
              <a:buAutoNum type="arabicPeriod"/>
            </a:pPr>
            <a:r>
              <a:rPr lang="es-MX"/>
              <a:t>Escribir la sintaxis apropiada y la documentación de soporte.</a:t>
            </a:r>
          </a:p>
          <a:p>
            <a:pPr marL="914400" lvl="1" indent="-457200">
              <a:buFontTx/>
              <a:buAutoNum type="arabicPeriod"/>
            </a:pPr>
            <a:r>
              <a:rPr lang="es-MX"/>
              <a:t>Añadir el comando al archivo de memoria de comandos disponibles.</a:t>
            </a:r>
          </a:p>
          <a:p>
            <a:pPr marL="914400" lvl="1" indent="-457200">
              <a:buFontTx/>
              <a:buAutoNum type="arabicPeriod"/>
            </a:pPr>
            <a:r>
              <a:rPr lang="es-MX"/>
              <a:t>Detener y reiniciar el sistema  para que el nuevo comando sea accesible a todos los procesos de fondo.</a:t>
            </a:r>
          </a:p>
        </p:txBody>
      </p:sp>
    </p:spTree>
    <p:extLst>
      <p:ext uri="{BB962C8B-B14F-4D97-AF65-F5344CB8AC3E}">
        <p14:creationId xmlns:p14="http://schemas.microsoft.com/office/powerpoint/2010/main" val="4248063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92285" y="1"/>
            <a:ext cx="8001000" cy="707366"/>
          </a:xfrm>
          <a:noFill/>
        </p:spPr>
        <p:txBody>
          <a:bodyPr>
            <a:normAutofit/>
          </a:bodyPr>
          <a:lstStyle/>
          <a:p>
            <a:pPr eaLnBrk="1" hangingPunct="1"/>
            <a:r>
              <a:rPr lang="es-MX" sz="3200">
                <a:solidFill>
                  <a:schemeClr val="bg1"/>
                </a:solidFill>
                <a:latin typeface="Helvetica Neue Light"/>
              </a:rPr>
              <a:t>Escribir el Comando…</a:t>
            </a:r>
          </a:p>
        </p:txBody>
      </p:sp>
      <p:sp>
        <p:nvSpPr>
          <p:cNvPr id="41987" name="Rectangle 3"/>
          <p:cNvSpPr>
            <a:spLocks noGrp="1" noChangeArrowheads="1"/>
          </p:cNvSpPr>
          <p:nvPr>
            <p:ph idx="1"/>
          </p:nvPr>
        </p:nvSpPr>
        <p:spPr>
          <a:xfrm>
            <a:off x="692284" y="1380227"/>
            <a:ext cx="10669621" cy="4550574"/>
          </a:xfrm>
        </p:spPr>
        <p:txBody>
          <a:bodyPr/>
          <a:lstStyle/>
          <a:p>
            <a:pPr eaLnBrk="1" hangingPunct="1"/>
            <a:r>
              <a:rPr lang="es-MX"/>
              <a:t>Hay dos formas para crear comandos/</a:t>
            </a:r>
            <a:r>
              <a:rPr lang="es-MX" err="1"/>
              <a:t>triggers</a:t>
            </a:r>
            <a:endParaRPr lang="en-US"/>
          </a:p>
          <a:p>
            <a:pPr lvl="1" eaLnBrk="1" hangingPunct="1"/>
            <a:r>
              <a:rPr lang="es-MX"/>
              <a:t>Administración de comandos de servidor</a:t>
            </a:r>
            <a:endParaRPr lang="en-US"/>
          </a:p>
          <a:p>
            <a:pPr lvl="2" eaLnBrk="1" hangingPunct="1"/>
            <a:r>
              <a:rPr lang="es-MX"/>
              <a:t>Aquí los comandos son creados con la ayuda de una aplicación en el cliente</a:t>
            </a:r>
            <a:r>
              <a:rPr lang="en-US"/>
              <a:t>.</a:t>
            </a:r>
          </a:p>
          <a:p>
            <a:pPr lvl="2" eaLnBrk="1" hangingPunct="1"/>
            <a:r>
              <a:rPr lang="es-MX"/>
              <a:t>Los usuarios no necesitan saber la estructura del archivo solo los datos que contendrá cada comando.</a:t>
            </a:r>
          </a:p>
          <a:p>
            <a:pPr lvl="2" eaLnBrk="1" hangingPunct="1">
              <a:buFontTx/>
              <a:buNone/>
            </a:pPr>
            <a:endParaRPr lang="en-US"/>
          </a:p>
          <a:p>
            <a:pPr lvl="1" eaLnBrk="1" hangingPunct="1"/>
            <a:r>
              <a:rPr lang="es-MX"/>
              <a:t>Creación manual de archivos </a:t>
            </a:r>
            <a:r>
              <a:rPr lang="en-US"/>
              <a:t>(*.</a:t>
            </a:r>
            <a:r>
              <a:rPr lang="en-US" err="1"/>
              <a:t>mcmd</a:t>
            </a:r>
            <a:r>
              <a:rPr lang="en-US"/>
              <a:t>, *.</a:t>
            </a:r>
            <a:r>
              <a:rPr lang="en-US" err="1"/>
              <a:t>mtrg</a:t>
            </a:r>
            <a:r>
              <a:rPr lang="en-US"/>
              <a:t>)</a:t>
            </a:r>
          </a:p>
          <a:p>
            <a:pPr lvl="2" eaLnBrk="1" hangingPunct="1"/>
            <a:r>
              <a:rPr lang="es-MX"/>
              <a:t>Los comandos pueden ser creados usando cualquier editor de texto.</a:t>
            </a:r>
            <a:endParaRPr lang="en-US"/>
          </a:p>
          <a:p>
            <a:pPr lvl="2" eaLnBrk="1" hangingPunct="1"/>
            <a:r>
              <a:rPr lang="es-MX"/>
              <a:t>Aquí los usuarios deben saber la estructura del archivo del comando.</a:t>
            </a:r>
            <a:endParaRPr lang="en-US"/>
          </a:p>
        </p:txBody>
      </p:sp>
    </p:spTree>
    <p:extLst>
      <p:ext uri="{BB962C8B-B14F-4D97-AF65-F5344CB8AC3E}">
        <p14:creationId xmlns:p14="http://schemas.microsoft.com/office/powerpoint/2010/main" val="3501335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31195" y="1"/>
            <a:ext cx="10555930" cy="690112"/>
          </a:xfrm>
          <a:noFill/>
        </p:spPr>
        <p:txBody>
          <a:bodyPr>
            <a:normAutofit/>
          </a:bodyPr>
          <a:lstStyle/>
          <a:p>
            <a:pPr eaLnBrk="1" hangingPunct="1"/>
            <a:r>
              <a:rPr lang="es-CO" sz="3200">
                <a:solidFill>
                  <a:schemeClr val="bg1"/>
                </a:solidFill>
                <a:latin typeface="Helvetica Neue Light"/>
              </a:rPr>
              <a:t>Mantenimiento de Comandos de Servidor</a:t>
            </a:r>
          </a:p>
        </p:txBody>
      </p:sp>
      <p:pic>
        <p:nvPicPr>
          <p:cNvPr id="2" name="Imagen 1" descr="JDA Solutions"/>
          <p:cNvPicPr>
            <a:picLocks noChangeAspect="1"/>
          </p:cNvPicPr>
          <p:nvPr/>
        </p:nvPicPr>
        <p:blipFill rotWithShape="1">
          <a:blip r:embed="rId3">
            <a:extLst>
              <a:ext uri="{28A0092B-C50C-407E-A947-70E740481C1C}">
                <a14:useLocalDpi xmlns:a14="http://schemas.microsoft.com/office/drawing/2010/main" val="0"/>
              </a:ext>
            </a:extLst>
          </a:blip>
          <a:srcRect t="19719"/>
          <a:stretch/>
        </p:blipFill>
        <p:spPr>
          <a:xfrm>
            <a:off x="504004" y="1035170"/>
            <a:ext cx="11010311" cy="4822575"/>
          </a:xfrm>
          <a:prstGeom prst="rect">
            <a:avLst/>
          </a:prstGeom>
        </p:spPr>
      </p:pic>
    </p:spTree>
    <p:extLst>
      <p:ext uri="{BB962C8B-B14F-4D97-AF65-F5344CB8AC3E}">
        <p14:creationId xmlns:p14="http://schemas.microsoft.com/office/powerpoint/2010/main" val="3329786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120302" y="1"/>
            <a:ext cx="8001000" cy="742949"/>
          </a:xfrm>
          <a:noFill/>
        </p:spPr>
        <p:txBody>
          <a:bodyPr>
            <a:normAutofit/>
          </a:bodyPr>
          <a:lstStyle/>
          <a:p>
            <a:pPr eaLnBrk="1" hangingPunct="1"/>
            <a:r>
              <a:rPr lang="es-MX" sz="3200">
                <a:solidFill>
                  <a:schemeClr val="bg1"/>
                </a:solidFill>
                <a:latin typeface="Helvetica Neue Light"/>
              </a:rPr>
              <a:t>Archivos *.MCMD</a:t>
            </a:r>
          </a:p>
        </p:txBody>
      </p:sp>
      <p:sp>
        <p:nvSpPr>
          <p:cNvPr id="48131" name="Rectangle 4"/>
          <p:cNvSpPr>
            <a:spLocks noChangeArrowheads="1"/>
          </p:cNvSpPr>
          <p:nvPr/>
        </p:nvSpPr>
        <p:spPr bwMode="auto">
          <a:xfrm>
            <a:off x="1306749" y="1227467"/>
            <a:ext cx="4343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aseline="-25000">
                <a:solidFill>
                  <a:schemeClr val="tx1"/>
                </a:solidFill>
                <a:latin typeface="Arial" panose="020B0604020202020204" pitchFamily="34" charset="0"/>
                <a:ea typeface="ＭＳ Ｐゴシック" panose="020B0600070205080204" pitchFamily="34" charset="-128"/>
              </a:defRPr>
            </a:lvl1pPr>
            <a:lvl2pPr marL="742950" indent="-285750">
              <a:defRPr sz="2400" baseline="-25000">
                <a:solidFill>
                  <a:schemeClr val="tx1"/>
                </a:solidFill>
                <a:latin typeface="Arial" panose="020B0604020202020204" pitchFamily="34" charset="0"/>
                <a:ea typeface="ＭＳ Ｐゴシック" panose="020B0600070205080204" pitchFamily="34" charset="-128"/>
              </a:defRPr>
            </a:lvl2pPr>
            <a:lvl3pPr marL="1143000" indent="-228600">
              <a:defRPr sz="2400" baseline="-25000">
                <a:solidFill>
                  <a:schemeClr val="tx1"/>
                </a:solidFill>
                <a:latin typeface="Arial" panose="020B0604020202020204" pitchFamily="34" charset="0"/>
                <a:ea typeface="ＭＳ Ｐゴシック" panose="020B0600070205080204" pitchFamily="34" charset="-128"/>
              </a:defRPr>
            </a:lvl3pPr>
            <a:lvl4pPr marL="1600200" indent="-228600">
              <a:defRPr sz="2400" baseline="-25000">
                <a:solidFill>
                  <a:schemeClr val="tx1"/>
                </a:solidFill>
                <a:latin typeface="Arial" panose="020B0604020202020204" pitchFamily="34" charset="0"/>
                <a:ea typeface="ＭＳ Ｐゴシック" panose="020B0600070205080204" pitchFamily="34" charset="-128"/>
              </a:defRPr>
            </a:lvl4pPr>
            <a:lvl5pPr marL="2057400" indent="-228600">
              <a:defRPr sz="2400" baseline="-25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Bef>
                <a:spcPct val="20000"/>
              </a:spcBef>
              <a:buClr>
                <a:schemeClr val="tx2"/>
              </a:buClr>
            </a:pPr>
            <a:r>
              <a:rPr lang="en-US" sz="1200" baseline="0"/>
              <a:t>&lt;command&gt; </a:t>
            </a:r>
          </a:p>
          <a:p>
            <a:pPr eaLnBrk="1" hangingPunct="1">
              <a:lnSpc>
                <a:spcPct val="80000"/>
              </a:lnSpc>
              <a:spcBef>
                <a:spcPct val="20000"/>
              </a:spcBef>
              <a:buClr>
                <a:schemeClr val="tx2"/>
              </a:buClr>
            </a:pPr>
            <a:r>
              <a:rPr lang="en-US" sz="1200" baseline="0"/>
              <a:t>&lt;name&gt;list </a:t>
            </a:r>
            <a:r>
              <a:rPr lang="en-US" sz="1200" baseline="0" err="1"/>
              <a:t>rfid</a:t>
            </a:r>
            <a:r>
              <a:rPr lang="en-US" sz="1200" baseline="0"/>
              <a:t> </a:t>
            </a:r>
            <a:r>
              <a:rPr lang="en-US" sz="1200" baseline="0" err="1"/>
              <a:t>gtin</a:t>
            </a:r>
            <a:r>
              <a:rPr lang="en-US" sz="1200" baseline="0"/>
              <a:t> detail&lt;/name&gt;</a:t>
            </a:r>
          </a:p>
          <a:p>
            <a:pPr eaLnBrk="1" hangingPunct="1">
              <a:lnSpc>
                <a:spcPct val="80000"/>
              </a:lnSpc>
              <a:spcBef>
                <a:spcPct val="20000"/>
              </a:spcBef>
              <a:buClr>
                <a:schemeClr val="tx2"/>
              </a:buClr>
            </a:pPr>
            <a:r>
              <a:rPr lang="en-US" sz="1200" baseline="0"/>
              <a:t>&lt;description&gt;List RFID GTIN detail.&lt;/description&gt;</a:t>
            </a:r>
          </a:p>
          <a:p>
            <a:pPr eaLnBrk="1" hangingPunct="1">
              <a:lnSpc>
                <a:spcPct val="80000"/>
              </a:lnSpc>
              <a:spcBef>
                <a:spcPct val="20000"/>
              </a:spcBef>
              <a:buClr>
                <a:schemeClr val="tx2"/>
              </a:buClr>
            </a:pPr>
            <a:r>
              <a:rPr lang="en-US" sz="1200" baseline="0"/>
              <a:t>&lt;type&gt;Local Syntax&lt;/type&gt;</a:t>
            </a:r>
          </a:p>
          <a:p>
            <a:pPr eaLnBrk="1" hangingPunct="1">
              <a:lnSpc>
                <a:spcPct val="80000"/>
              </a:lnSpc>
              <a:spcBef>
                <a:spcPct val="20000"/>
              </a:spcBef>
              <a:buClr>
                <a:schemeClr val="tx2"/>
              </a:buClr>
            </a:pPr>
            <a:r>
              <a:rPr lang="en-US" sz="1200" baseline="0"/>
              <a:t>&lt;local-syntax&gt;</a:t>
            </a:r>
          </a:p>
          <a:p>
            <a:pPr eaLnBrk="1" hangingPunct="1">
              <a:lnSpc>
                <a:spcPct val="80000"/>
              </a:lnSpc>
              <a:spcBef>
                <a:spcPct val="20000"/>
              </a:spcBef>
              <a:buClr>
                <a:schemeClr val="tx2"/>
              </a:buClr>
            </a:pPr>
            <a:r>
              <a:rPr lang="en-US" sz="1200" baseline="0"/>
              <a:t>&lt;![CDATA[</a:t>
            </a:r>
          </a:p>
          <a:p>
            <a:pPr eaLnBrk="1" hangingPunct="1">
              <a:lnSpc>
                <a:spcPct val="80000"/>
              </a:lnSpc>
              <a:spcBef>
                <a:spcPct val="20000"/>
              </a:spcBef>
              <a:buClr>
                <a:schemeClr val="tx2"/>
              </a:buClr>
            </a:pPr>
            <a:r>
              <a:rPr lang="en-US" sz="1200" baseline="0"/>
              <a:t>[select * </a:t>
            </a:r>
          </a:p>
          <a:p>
            <a:pPr eaLnBrk="1" hangingPunct="1">
              <a:lnSpc>
                <a:spcPct val="80000"/>
              </a:lnSpc>
              <a:spcBef>
                <a:spcPct val="20000"/>
              </a:spcBef>
              <a:buClr>
                <a:schemeClr val="tx2"/>
              </a:buClr>
            </a:pPr>
            <a:r>
              <a:rPr lang="en-US" sz="1200" baseline="0"/>
              <a:t>   from </a:t>
            </a:r>
            <a:r>
              <a:rPr lang="en-US" sz="1200" baseline="0" err="1"/>
              <a:t>rfid_tag_sernum</a:t>
            </a:r>
            <a:r>
              <a:rPr lang="en-US" sz="1200" baseline="0"/>
              <a:t> </a:t>
            </a:r>
          </a:p>
          <a:p>
            <a:pPr eaLnBrk="1" hangingPunct="1">
              <a:lnSpc>
                <a:spcPct val="80000"/>
              </a:lnSpc>
              <a:spcBef>
                <a:spcPct val="20000"/>
              </a:spcBef>
              <a:buClr>
                <a:schemeClr val="tx2"/>
              </a:buClr>
            </a:pPr>
            <a:r>
              <a:rPr lang="en-US" sz="1200" baseline="0"/>
              <a:t>  where @+reference]</a:t>
            </a:r>
          </a:p>
          <a:p>
            <a:pPr eaLnBrk="1" hangingPunct="1">
              <a:lnSpc>
                <a:spcPct val="80000"/>
              </a:lnSpc>
              <a:spcBef>
                <a:spcPct val="20000"/>
              </a:spcBef>
              <a:buClr>
                <a:schemeClr val="tx2"/>
              </a:buClr>
            </a:pPr>
            <a:r>
              <a:rPr lang="en-US" sz="1200" baseline="0"/>
              <a:t>]]&gt;</a:t>
            </a:r>
          </a:p>
          <a:p>
            <a:pPr eaLnBrk="1" hangingPunct="1">
              <a:lnSpc>
                <a:spcPct val="80000"/>
              </a:lnSpc>
              <a:spcBef>
                <a:spcPct val="20000"/>
              </a:spcBef>
              <a:buClr>
                <a:schemeClr val="tx2"/>
              </a:buClr>
            </a:pPr>
            <a:r>
              <a:rPr lang="en-US" sz="1200" baseline="0"/>
              <a:t>&lt;/local-syntax&gt;</a:t>
            </a:r>
          </a:p>
          <a:p>
            <a:pPr eaLnBrk="1" hangingPunct="1">
              <a:lnSpc>
                <a:spcPct val="80000"/>
              </a:lnSpc>
              <a:spcBef>
                <a:spcPct val="20000"/>
              </a:spcBef>
              <a:buClr>
                <a:schemeClr val="tx2"/>
              </a:buClr>
            </a:pPr>
            <a:endParaRPr lang="en-US" sz="1200" baseline="0"/>
          </a:p>
          <a:p>
            <a:pPr eaLnBrk="1" hangingPunct="1">
              <a:lnSpc>
                <a:spcPct val="80000"/>
              </a:lnSpc>
              <a:spcBef>
                <a:spcPct val="20000"/>
              </a:spcBef>
              <a:buClr>
                <a:schemeClr val="tx2"/>
              </a:buClr>
            </a:pPr>
            <a:endParaRPr lang="en-US" sz="1200" baseline="0"/>
          </a:p>
          <a:p>
            <a:pPr eaLnBrk="1" hangingPunct="1">
              <a:lnSpc>
                <a:spcPct val="80000"/>
              </a:lnSpc>
              <a:spcBef>
                <a:spcPct val="20000"/>
              </a:spcBef>
              <a:buClr>
                <a:schemeClr val="tx2"/>
              </a:buClr>
            </a:pPr>
            <a:r>
              <a:rPr lang="en-US" sz="1200" baseline="0"/>
              <a:t>&lt;documentation&gt;</a:t>
            </a:r>
          </a:p>
          <a:p>
            <a:pPr eaLnBrk="1" hangingPunct="1">
              <a:lnSpc>
                <a:spcPct val="80000"/>
              </a:lnSpc>
              <a:spcBef>
                <a:spcPct val="20000"/>
              </a:spcBef>
              <a:buClr>
                <a:schemeClr val="tx2"/>
              </a:buClr>
            </a:pPr>
            <a:r>
              <a:rPr lang="en-US" sz="1200" baseline="0"/>
              <a:t>&lt;remarks&gt;</a:t>
            </a:r>
          </a:p>
          <a:p>
            <a:pPr eaLnBrk="1" hangingPunct="1">
              <a:lnSpc>
                <a:spcPct val="80000"/>
              </a:lnSpc>
              <a:spcBef>
                <a:spcPct val="20000"/>
              </a:spcBef>
              <a:buClr>
                <a:schemeClr val="tx2"/>
              </a:buClr>
            </a:pPr>
            <a:r>
              <a:rPr lang="en-US" sz="1200" baseline="0"/>
              <a:t>&lt;![CDATA[</a:t>
            </a:r>
          </a:p>
          <a:p>
            <a:pPr eaLnBrk="1" hangingPunct="1">
              <a:lnSpc>
                <a:spcPct val="80000"/>
              </a:lnSpc>
              <a:spcBef>
                <a:spcPct val="20000"/>
              </a:spcBef>
              <a:buClr>
                <a:schemeClr val="tx2"/>
              </a:buClr>
            </a:pPr>
            <a:r>
              <a:rPr lang="en-US" sz="1200" baseline="0"/>
              <a:t> This command lists existing RFID serial numbers.</a:t>
            </a:r>
          </a:p>
          <a:p>
            <a:pPr eaLnBrk="1" hangingPunct="1">
              <a:lnSpc>
                <a:spcPct val="80000"/>
              </a:lnSpc>
              <a:spcBef>
                <a:spcPct val="20000"/>
              </a:spcBef>
              <a:buClr>
                <a:schemeClr val="tx2"/>
              </a:buClr>
            </a:pPr>
            <a:r>
              <a:rPr lang="en-US" sz="1200" baseline="0"/>
              <a:t>]]&gt;</a:t>
            </a:r>
          </a:p>
          <a:p>
            <a:pPr eaLnBrk="1" hangingPunct="1">
              <a:lnSpc>
                <a:spcPct val="80000"/>
              </a:lnSpc>
              <a:spcBef>
                <a:spcPct val="20000"/>
              </a:spcBef>
              <a:buClr>
                <a:schemeClr val="tx2"/>
              </a:buClr>
            </a:pPr>
            <a:r>
              <a:rPr lang="en-US" sz="1200" baseline="0"/>
              <a:t>&lt;/remarks&gt;</a:t>
            </a:r>
          </a:p>
          <a:p>
            <a:pPr eaLnBrk="1" hangingPunct="1">
              <a:lnSpc>
                <a:spcPct val="80000"/>
              </a:lnSpc>
              <a:spcBef>
                <a:spcPct val="20000"/>
              </a:spcBef>
              <a:buClr>
                <a:schemeClr val="tx2"/>
              </a:buClr>
            </a:pPr>
            <a:r>
              <a:rPr lang="en-US" sz="1200" baseline="0"/>
              <a:t>&lt;exception value="</a:t>
            </a:r>
            <a:r>
              <a:rPr lang="en-US" sz="1200" baseline="0" err="1"/>
              <a:t>eOK</a:t>
            </a:r>
            <a:r>
              <a:rPr lang="en-US" sz="1200" baseline="0"/>
              <a:t>"&gt;</a:t>
            </a:r>
          </a:p>
          <a:p>
            <a:pPr eaLnBrk="1" hangingPunct="1">
              <a:lnSpc>
                <a:spcPct val="80000"/>
              </a:lnSpc>
              <a:spcBef>
                <a:spcPct val="20000"/>
              </a:spcBef>
              <a:buClr>
                <a:schemeClr val="tx2"/>
              </a:buClr>
            </a:pPr>
            <a:r>
              <a:rPr lang="en-US" sz="1200" baseline="0"/>
              <a:t> The command completed successfully.</a:t>
            </a:r>
          </a:p>
          <a:p>
            <a:pPr eaLnBrk="1" hangingPunct="1">
              <a:lnSpc>
                <a:spcPct val="80000"/>
              </a:lnSpc>
              <a:spcBef>
                <a:spcPct val="20000"/>
              </a:spcBef>
              <a:buClr>
                <a:schemeClr val="tx2"/>
              </a:buClr>
            </a:pPr>
            <a:r>
              <a:rPr lang="en-US" sz="1200" baseline="0"/>
              <a:t>&lt;/exception&gt;</a:t>
            </a:r>
          </a:p>
          <a:p>
            <a:pPr eaLnBrk="1" hangingPunct="1">
              <a:lnSpc>
                <a:spcPct val="80000"/>
              </a:lnSpc>
              <a:spcBef>
                <a:spcPct val="20000"/>
              </a:spcBef>
              <a:buClr>
                <a:schemeClr val="tx2"/>
              </a:buClr>
            </a:pPr>
            <a:r>
              <a:rPr lang="en-US" sz="1200" baseline="0"/>
              <a:t>&lt;/documentation&gt;</a:t>
            </a:r>
          </a:p>
          <a:p>
            <a:pPr eaLnBrk="1" hangingPunct="1">
              <a:lnSpc>
                <a:spcPct val="80000"/>
              </a:lnSpc>
              <a:spcBef>
                <a:spcPct val="20000"/>
              </a:spcBef>
              <a:buClr>
                <a:schemeClr val="tx2"/>
              </a:buClr>
            </a:pPr>
            <a:r>
              <a:rPr lang="en-US" sz="1200" baseline="0"/>
              <a:t>&lt;/command&gt;</a:t>
            </a:r>
          </a:p>
          <a:p>
            <a:pPr eaLnBrk="1" hangingPunct="1">
              <a:lnSpc>
                <a:spcPct val="80000"/>
              </a:lnSpc>
              <a:spcBef>
                <a:spcPct val="20000"/>
              </a:spcBef>
              <a:buClr>
                <a:schemeClr val="tx2"/>
              </a:buClr>
              <a:buFontTx/>
              <a:buChar char="•"/>
            </a:pPr>
            <a:endParaRPr lang="en-US" sz="1200" baseline="0"/>
          </a:p>
        </p:txBody>
      </p:sp>
      <p:grpSp>
        <p:nvGrpSpPr>
          <p:cNvPr id="2" name="Group 5"/>
          <p:cNvGrpSpPr>
            <a:grpSpLocks/>
          </p:cNvGrpSpPr>
          <p:nvPr/>
        </p:nvGrpSpPr>
        <p:grpSpPr bwMode="auto">
          <a:xfrm>
            <a:off x="5120802" y="1227467"/>
            <a:ext cx="4724400" cy="1981200"/>
            <a:chOff x="2544" y="1152"/>
            <a:chExt cx="2976" cy="1248"/>
          </a:xfrm>
        </p:grpSpPr>
        <p:sp>
          <p:nvSpPr>
            <p:cNvPr id="48136" name="AutoShape 6"/>
            <p:cNvSpPr>
              <a:spLocks/>
            </p:cNvSpPr>
            <p:nvPr/>
          </p:nvSpPr>
          <p:spPr bwMode="auto">
            <a:xfrm>
              <a:off x="2544" y="1152"/>
              <a:ext cx="288" cy="1248"/>
            </a:xfrm>
            <a:prstGeom prst="rightBrace">
              <a:avLst>
                <a:gd name="adj1" fmla="val 36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Arial" panose="020B0604020202020204" pitchFamily="34" charset="0"/>
                  <a:ea typeface="ＭＳ Ｐゴシック" panose="020B0600070205080204" pitchFamily="34" charset="-128"/>
                </a:defRPr>
              </a:lvl1pPr>
              <a:lvl2pPr marL="742950" indent="-285750">
                <a:defRPr sz="2400" baseline="-25000">
                  <a:solidFill>
                    <a:schemeClr val="tx1"/>
                  </a:solidFill>
                  <a:latin typeface="Arial" panose="020B0604020202020204" pitchFamily="34" charset="0"/>
                  <a:ea typeface="ＭＳ Ｐゴシック" panose="020B0600070205080204" pitchFamily="34" charset="-128"/>
                </a:defRPr>
              </a:lvl2pPr>
              <a:lvl3pPr marL="1143000" indent="-228600">
                <a:defRPr sz="2400" baseline="-25000">
                  <a:solidFill>
                    <a:schemeClr val="tx1"/>
                  </a:solidFill>
                  <a:latin typeface="Arial" panose="020B0604020202020204" pitchFamily="34" charset="0"/>
                  <a:ea typeface="ＭＳ Ｐゴシック" panose="020B0600070205080204" pitchFamily="34" charset="-128"/>
                </a:defRPr>
              </a:lvl3pPr>
              <a:lvl4pPr marL="1600200" indent="-228600">
                <a:defRPr sz="2400" baseline="-25000">
                  <a:solidFill>
                    <a:schemeClr val="tx1"/>
                  </a:solidFill>
                  <a:latin typeface="Arial" panose="020B0604020202020204" pitchFamily="34" charset="0"/>
                  <a:ea typeface="ＭＳ Ｐゴシック" panose="020B0600070205080204" pitchFamily="34" charset="-128"/>
                </a:defRPr>
              </a:lvl4pPr>
              <a:lvl5pPr marL="2057400" indent="-228600">
                <a:defRPr sz="2400" baseline="-25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endParaRPr lang="es-MX"/>
            </a:p>
          </p:txBody>
        </p:sp>
        <p:sp>
          <p:nvSpPr>
            <p:cNvPr id="48137" name="Text Box 7"/>
            <p:cNvSpPr txBox="1">
              <a:spLocks noChangeArrowheads="1"/>
            </p:cNvSpPr>
            <p:nvPr/>
          </p:nvSpPr>
          <p:spPr bwMode="auto">
            <a:xfrm>
              <a:off x="2928" y="1152"/>
              <a:ext cx="2592"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Arial" panose="020B0604020202020204" pitchFamily="34" charset="0"/>
                  <a:ea typeface="ＭＳ Ｐゴシック" panose="020B0600070205080204" pitchFamily="34" charset="-128"/>
                </a:defRPr>
              </a:lvl1pPr>
              <a:lvl2pPr marL="742950" indent="-285750">
                <a:defRPr sz="2400" baseline="-25000">
                  <a:solidFill>
                    <a:schemeClr val="tx1"/>
                  </a:solidFill>
                  <a:latin typeface="Arial" panose="020B0604020202020204" pitchFamily="34" charset="0"/>
                  <a:ea typeface="ＭＳ Ｐゴシック" panose="020B0600070205080204" pitchFamily="34" charset="-128"/>
                </a:defRPr>
              </a:lvl2pPr>
              <a:lvl3pPr marL="1143000" indent="-228600">
                <a:defRPr sz="2400" baseline="-25000">
                  <a:solidFill>
                    <a:schemeClr val="tx1"/>
                  </a:solidFill>
                  <a:latin typeface="Arial" panose="020B0604020202020204" pitchFamily="34" charset="0"/>
                  <a:ea typeface="ＭＳ Ｐゴシック" panose="020B0600070205080204" pitchFamily="34" charset="-128"/>
                </a:defRPr>
              </a:lvl3pPr>
              <a:lvl4pPr marL="1600200" indent="-228600">
                <a:defRPr sz="2400" baseline="-25000">
                  <a:solidFill>
                    <a:schemeClr val="tx1"/>
                  </a:solidFill>
                  <a:latin typeface="Arial" panose="020B0604020202020204" pitchFamily="34" charset="0"/>
                  <a:ea typeface="ＭＳ Ｐゴシック" panose="020B0600070205080204" pitchFamily="34" charset="-128"/>
                </a:defRPr>
              </a:lvl4pPr>
              <a:lvl5pPr marL="2057400" indent="-228600">
                <a:defRPr sz="2400" baseline="-25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s-MX" baseline="0">
                  <a:latin typeface="Calibri Light" panose="020F0302020204030204" pitchFamily="34" charset="0"/>
                  <a:cs typeface="Calibri Light" panose="020F0302020204030204" pitchFamily="34" charset="0"/>
                </a:rPr>
                <a:t>Información de funcionalidad del comando que incluye:</a:t>
              </a:r>
              <a:br>
                <a:rPr lang="es-MX" baseline="0">
                  <a:latin typeface="Calibri Light" panose="020F0302020204030204" pitchFamily="34" charset="0"/>
                  <a:cs typeface="Calibri Light" panose="020F0302020204030204" pitchFamily="34" charset="0"/>
                </a:rPr>
              </a:br>
              <a:r>
                <a:rPr lang="es-MX" baseline="0">
                  <a:latin typeface="Calibri Light" panose="020F0302020204030204" pitchFamily="34" charset="0"/>
                  <a:cs typeface="Calibri Light" panose="020F0302020204030204" pitchFamily="34" charset="0"/>
                </a:rPr>
                <a:t>  Nombre</a:t>
              </a:r>
              <a:br>
                <a:rPr lang="es-MX" baseline="0">
                  <a:latin typeface="Calibri Light" panose="020F0302020204030204" pitchFamily="34" charset="0"/>
                  <a:cs typeface="Calibri Light" panose="020F0302020204030204" pitchFamily="34" charset="0"/>
                </a:rPr>
              </a:br>
              <a:r>
                <a:rPr lang="es-MX" baseline="0">
                  <a:latin typeface="Calibri Light" panose="020F0302020204030204" pitchFamily="34" charset="0"/>
                  <a:cs typeface="Calibri Light" panose="020F0302020204030204" pitchFamily="34" charset="0"/>
                </a:rPr>
                <a:t>  Descripción</a:t>
              </a:r>
              <a:br>
                <a:rPr lang="es-MX" baseline="0">
                  <a:latin typeface="Calibri Light" panose="020F0302020204030204" pitchFamily="34" charset="0"/>
                  <a:cs typeface="Calibri Light" panose="020F0302020204030204" pitchFamily="34" charset="0"/>
                </a:rPr>
              </a:br>
              <a:r>
                <a:rPr lang="es-MX" baseline="0">
                  <a:latin typeface="Calibri Light" panose="020F0302020204030204" pitchFamily="34" charset="0"/>
                  <a:cs typeface="Calibri Light" panose="020F0302020204030204" pitchFamily="34" charset="0"/>
                </a:rPr>
                <a:t>  Tipo de Sintaxis</a:t>
              </a:r>
            </a:p>
            <a:p>
              <a:pPr>
                <a:spcBef>
                  <a:spcPct val="50000"/>
                </a:spcBef>
              </a:pPr>
              <a:endParaRPr lang="en-US" sz="1900" baseline="0">
                <a:cs typeface="Arial" panose="020B0604020202020204" pitchFamily="34" charset="0"/>
              </a:endParaRPr>
            </a:p>
          </p:txBody>
        </p:sp>
      </p:grpSp>
      <p:grpSp>
        <p:nvGrpSpPr>
          <p:cNvPr id="3" name="Group 8"/>
          <p:cNvGrpSpPr>
            <a:grpSpLocks/>
          </p:cNvGrpSpPr>
          <p:nvPr/>
        </p:nvGrpSpPr>
        <p:grpSpPr bwMode="auto">
          <a:xfrm>
            <a:off x="5152279" y="3361067"/>
            <a:ext cx="4800600" cy="2286000"/>
            <a:chOff x="2544" y="2448"/>
            <a:chExt cx="3024" cy="1440"/>
          </a:xfrm>
        </p:grpSpPr>
        <p:sp>
          <p:nvSpPr>
            <p:cNvPr id="48134" name="AutoShape 9"/>
            <p:cNvSpPr>
              <a:spLocks/>
            </p:cNvSpPr>
            <p:nvPr/>
          </p:nvSpPr>
          <p:spPr bwMode="auto">
            <a:xfrm>
              <a:off x="2544" y="2496"/>
              <a:ext cx="288" cy="1392"/>
            </a:xfrm>
            <a:prstGeom prst="rightBrace">
              <a:avLst>
                <a:gd name="adj1" fmla="val 402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Arial" panose="020B0604020202020204" pitchFamily="34" charset="0"/>
                  <a:ea typeface="ＭＳ Ｐゴシック" panose="020B0600070205080204" pitchFamily="34" charset="-128"/>
                </a:defRPr>
              </a:lvl1pPr>
              <a:lvl2pPr marL="742950" indent="-285750">
                <a:defRPr sz="2400" baseline="-25000">
                  <a:solidFill>
                    <a:schemeClr val="tx1"/>
                  </a:solidFill>
                  <a:latin typeface="Arial" panose="020B0604020202020204" pitchFamily="34" charset="0"/>
                  <a:ea typeface="ＭＳ Ｐゴシック" panose="020B0600070205080204" pitchFamily="34" charset="-128"/>
                </a:defRPr>
              </a:lvl2pPr>
              <a:lvl3pPr marL="1143000" indent="-228600">
                <a:defRPr sz="2400" baseline="-25000">
                  <a:solidFill>
                    <a:schemeClr val="tx1"/>
                  </a:solidFill>
                  <a:latin typeface="Arial" panose="020B0604020202020204" pitchFamily="34" charset="0"/>
                  <a:ea typeface="ＭＳ Ｐゴシック" panose="020B0600070205080204" pitchFamily="34" charset="-128"/>
                </a:defRPr>
              </a:lvl3pPr>
              <a:lvl4pPr marL="1600200" indent="-228600">
                <a:defRPr sz="2400" baseline="-25000">
                  <a:solidFill>
                    <a:schemeClr val="tx1"/>
                  </a:solidFill>
                  <a:latin typeface="Arial" panose="020B0604020202020204" pitchFamily="34" charset="0"/>
                  <a:ea typeface="ＭＳ Ｐゴシック" panose="020B0600070205080204" pitchFamily="34" charset="-128"/>
                </a:defRPr>
              </a:lvl4pPr>
              <a:lvl5pPr marL="2057400" indent="-228600">
                <a:defRPr sz="2400" baseline="-25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endParaRPr lang="es-MX"/>
            </a:p>
          </p:txBody>
        </p:sp>
        <p:sp>
          <p:nvSpPr>
            <p:cNvPr id="48135" name="Text Box 10"/>
            <p:cNvSpPr txBox="1">
              <a:spLocks noChangeArrowheads="1"/>
            </p:cNvSpPr>
            <p:nvPr/>
          </p:nvSpPr>
          <p:spPr bwMode="auto">
            <a:xfrm>
              <a:off x="2976" y="2448"/>
              <a:ext cx="2592"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Arial" panose="020B0604020202020204" pitchFamily="34" charset="0"/>
                  <a:ea typeface="ＭＳ Ｐゴシック" panose="020B0600070205080204" pitchFamily="34" charset="-128"/>
                </a:defRPr>
              </a:lvl1pPr>
              <a:lvl2pPr marL="742950" indent="-285750">
                <a:defRPr sz="2400" baseline="-25000">
                  <a:solidFill>
                    <a:schemeClr val="tx1"/>
                  </a:solidFill>
                  <a:latin typeface="Arial" panose="020B0604020202020204" pitchFamily="34" charset="0"/>
                  <a:ea typeface="ＭＳ Ｐゴシック" panose="020B0600070205080204" pitchFamily="34" charset="-128"/>
                </a:defRPr>
              </a:lvl2pPr>
              <a:lvl3pPr marL="1143000" indent="-228600">
                <a:defRPr sz="2400" baseline="-25000">
                  <a:solidFill>
                    <a:schemeClr val="tx1"/>
                  </a:solidFill>
                  <a:latin typeface="Arial" panose="020B0604020202020204" pitchFamily="34" charset="0"/>
                  <a:ea typeface="ＭＳ Ｐゴシック" panose="020B0600070205080204" pitchFamily="34" charset="-128"/>
                </a:defRPr>
              </a:lvl3pPr>
              <a:lvl4pPr marL="1600200" indent="-228600">
                <a:defRPr sz="2400" baseline="-25000">
                  <a:solidFill>
                    <a:schemeClr val="tx1"/>
                  </a:solidFill>
                  <a:latin typeface="Arial" panose="020B0604020202020204" pitchFamily="34" charset="0"/>
                  <a:ea typeface="ＭＳ Ｐゴシック" panose="020B0600070205080204" pitchFamily="34" charset="-128"/>
                </a:defRPr>
              </a:lvl4pPr>
              <a:lvl5pPr marL="2057400" indent="-228600">
                <a:defRPr sz="2400" baseline="-25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s-MX" baseline="0">
                  <a:latin typeface="+mn-lt"/>
                  <a:cs typeface="Arial" panose="020B0604020202020204" pitchFamily="34" charset="0"/>
                </a:rPr>
                <a:t>Información de documentación del comando que incluye:</a:t>
              </a:r>
              <a:br>
                <a:rPr lang="es-MX" baseline="0">
                  <a:latin typeface="+mn-lt"/>
                  <a:cs typeface="Arial" panose="020B0604020202020204" pitchFamily="34" charset="0"/>
                </a:rPr>
              </a:br>
              <a:r>
                <a:rPr lang="es-MX" baseline="0">
                  <a:latin typeface="+mn-lt"/>
                  <a:cs typeface="Arial" panose="020B0604020202020204" pitchFamily="34" charset="0"/>
                </a:rPr>
                <a:t>  Comentarios</a:t>
              </a:r>
              <a:br>
                <a:rPr lang="es-MX" baseline="0">
                  <a:latin typeface="+mn-lt"/>
                  <a:cs typeface="Arial" panose="020B0604020202020204" pitchFamily="34" charset="0"/>
                </a:rPr>
              </a:br>
              <a:r>
                <a:rPr lang="es-MX" baseline="0">
                  <a:latin typeface="+mn-lt"/>
                  <a:cs typeface="Arial" panose="020B0604020202020204" pitchFamily="34" charset="0"/>
                </a:rPr>
                <a:t>  Descripción</a:t>
              </a:r>
              <a:br>
                <a:rPr lang="es-MX" baseline="0">
                  <a:latin typeface="+mn-lt"/>
                  <a:cs typeface="Arial" panose="020B0604020202020204" pitchFamily="34" charset="0"/>
                </a:rPr>
              </a:br>
              <a:r>
                <a:rPr lang="es-MX" baseline="0">
                  <a:latin typeface="+mn-lt"/>
                  <a:cs typeface="Arial" panose="020B0604020202020204" pitchFamily="34" charset="0"/>
                </a:rPr>
                <a:t>  Ejemplos</a:t>
              </a:r>
              <a:br>
                <a:rPr lang="es-MX" baseline="0">
                  <a:latin typeface="+mn-lt"/>
                  <a:cs typeface="Arial" panose="020B0604020202020204" pitchFamily="34" charset="0"/>
                </a:rPr>
              </a:br>
              <a:r>
                <a:rPr lang="es-MX" baseline="0">
                  <a:latin typeface="+mn-lt"/>
                  <a:cs typeface="Arial" panose="020B0604020202020204" pitchFamily="34" charset="0"/>
                </a:rPr>
                <a:t>  Datos devueltos</a:t>
              </a:r>
            </a:p>
            <a:p>
              <a:pPr>
                <a:spcBef>
                  <a:spcPct val="50000"/>
                </a:spcBef>
              </a:pPr>
              <a:endParaRPr lang="en-US" sz="1900" baseline="0">
                <a:cs typeface="Arial" panose="020B0604020202020204" pitchFamily="34" charset="0"/>
              </a:endParaRPr>
            </a:p>
          </p:txBody>
        </p:sp>
      </p:grpSp>
    </p:spTree>
    <p:extLst>
      <p:ext uri="{BB962C8B-B14F-4D97-AF65-F5344CB8AC3E}">
        <p14:creationId xmlns:p14="http://schemas.microsoft.com/office/powerpoint/2010/main" val="2363740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120302" y="1"/>
            <a:ext cx="8001000" cy="742949"/>
          </a:xfrm>
          <a:noFill/>
        </p:spPr>
        <p:txBody>
          <a:bodyPr>
            <a:normAutofit/>
          </a:bodyPr>
          <a:lstStyle/>
          <a:p>
            <a:pPr eaLnBrk="1" hangingPunct="1"/>
            <a:r>
              <a:rPr lang="es-MX" sz="3200">
                <a:solidFill>
                  <a:schemeClr val="bg1"/>
                </a:solidFill>
                <a:latin typeface="Helvetica Neue Light"/>
              </a:rPr>
              <a:t>Archivos *.MCMD</a:t>
            </a:r>
          </a:p>
        </p:txBody>
      </p:sp>
      <p:sp>
        <p:nvSpPr>
          <p:cNvPr id="48131" name="Rectangle 4"/>
          <p:cNvSpPr>
            <a:spLocks noChangeArrowheads="1"/>
          </p:cNvSpPr>
          <p:nvPr/>
        </p:nvSpPr>
        <p:spPr bwMode="auto">
          <a:xfrm>
            <a:off x="1306749" y="1227467"/>
            <a:ext cx="4343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aseline="-25000">
                <a:solidFill>
                  <a:schemeClr val="tx1"/>
                </a:solidFill>
                <a:latin typeface="Arial" panose="020B0604020202020204" pitchFamily="34" charset="0"/>
                <a:ea typeface="ＭＳ Ｐゴシック" panose="020B0600070205080204" pitchFamily="34" charset="-128"/>
              </a:defRPr>
            </a:lvl1pPr>
            <a:lvl2pPr marL="742950" indent="-285750">
              <a:defRPr sz="2400" baseline="-25000">
                <a:solidFill>
                  <a:schemeClr val="tx1"/>
                </a:solidFill>
                <a:latin typeface="Arial" panose="020B0604020202020204" pitchFamily="34" charset="0"/>
                <a:ea typeface="ＭＳ Ｐゴシック" panose="020B0600070205080204" pitchFamily="34" charset="-128"/>
              </a:defRPr>
            </a:lvl2pPr>
            <a:lvl3pPr marL="1143000" indent="-228600">
              <a:defRPr sz="2400" baseline="-25000">
                <a:solidFill>
                  <a:schemeClr val="tx1"/>
                </a:solidFill>
                <a:latin typeface="Arial" panose="020B0604020202020204" pitchFamily="34" charset="0"/>
                <a:ea typeface="ＭＳ Ｐゴシック" panose="020B0600070205080204" pitchFamily="34" charset="-128"/>
              </a:defRPr>
            </a:lvl3pPr>
            <a:lvl4pPr marL="1600200" indent="-228600">
              <a:defRPr sz="2400" baseline="-25000">
                <a:solidFill>
                  <a:schemeClr val="tx1"/>
                </a:solidFill>
                <a:latin typeface="Arial" panose="020B0604020202020204" pitchFamily="34" charset="0"/>
                <a:ea typeface="ＭＳ Ｐゴシック" panose="020B0600070205080204" pitchFamily="34" charset="-128"/>
              </a:defRPr>
            </a:lvl4pPr>
            <a:lvl5pPr marL="2057400" indent="-228600">
              <a:defRPr sz="2400" baseline="-25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Bef>
                <a:spcPct val="20000"/>
              </a:spcBef>
              <a:buClr>
                <a:schemeClr val="tx2"/>
              </a:buClr>
            </a:pPr>
            <a:r>
              <a:rPr lang="en-US" sz="1200" baseline="0"/>
              <a:t>&lt;command&gt; </a:t>
            </a:r>
          </a:p>
          <a:p>
            <a:pPr eaLnBrk="1" hangingPunct="1">
              <a:lnSpc>
                <a:spcPct val="80000"/>
              </a:lnSpc>
              <a:spcBef>
                <a:spcPct val="20000"/>
              </a:spcBef>
              <a:buClr>
                <a:schemeClr val="tx2"/>
              </a:buClr>
            </a:pPr>
            <a:r>
              <a:rPr lang="en-US" sz="1200" baseline="0"/>
              <a:t>&lt;name&gt;list </a:t>
            </a:r>
            <a:r>
              <a:rPr lang="en-US" sz="1200" baseline="0" err="1"/>
              <a:t>rfid</a:t>
            </a:r>
            <a:r>
              <a:rPr lang="en-US" sz="1200" baseline="0"/>
              <a:t> </a:t>
            </a:r>
            <a:r>
              <a:rPr lang="en-US" sz="1200" baseline="0" err="1"/>
              <a:t>gtin</a:t>
            </a:r>
            <a:r>
              <a:rPr lang="en-US" sz="1200" baseline="0"/>
              <a:t> detail&lt;/name&gt;</a:t>
            </a:r>
          </a:p>
          <a:p>
            <a:pPr eaLnBrk="1" hangingPunct="1">
              <a:lnSpc>
                <a:spcPct val="80000"/>
              </a:lnSpc>
              <a:spcBef>
                <a:spcPct val="20000"/>
              </a:spcBef>
              <a:buClr>
                <a:schemeClr val="tx2"/>
              </a:buClr>
            </a:pPr>
            <a:r>
              <a:rPr lang="en-US" sz="1200" baseline="0"/>
              <a:t>&lt;description&gt;List RFID GTIN detail.&lt;/description&gt;</a:t>
            </a:r>
          </a:p>
          <a:p>
            <a:pPr eaLnBrk="1" hangingPunct="1">
              <a:lnSpc>
                <a:spcPct val="80000"/>
              </a:lnSpc>
              <a:spcBef>
                <a:spcPct val="20000"/>
              </a:spcBef>
              <a:buClr>
                <a:schemeClr val="tx2"/>
              </a:buClr>
            </a:pPr>
            <a:r>
              <a:rPr lang="en-US" sz="1200" baseline="0"/>
              <a:t>&lt;type&gt;Local Syntax&lt;/type&gt;</a:t>
            </a:r>
          </a:p>
          <a:p>
            <a:pPr eaLnBrk="1" hangingPunct="1">
              <a:lnSpc>
                <a:spcPct val="80000"/>
              </a:lnSpc>
              <a:spcBef>
                <a:spcPct val="20000"/>
              </a:spcBef>
              <a:buClr>
                <a:schemeClr val="tx2"/>
              </a:buClr>
            </a:pPr>
            <a:r>
              <a:rPr lang="en-US" sz="1200" baseline="0"/>
              <a:t>&lt;local-syntax&gt;</a:t>
            </a:r>
          </a:p>
          <a:p>
            <a:pPr eaLnBrk="1" hangingPunct="1">
              <a:lnSpc>
                <a:spcPct val="80000"/>
              </a:lnSpc>
              <a:spcBef>
                <a:spcPct val="20000"/>
              </a:spcBef>
              <a:buClr>
                <a:schemeClr val="tx2"/>
              </a:buClr>
            </a:pPr>
            <a:r>
              <a:rPr lang="en-US" sz="1200" baseline="0"/>
              <a:t>&lt;![CDATA[</a:t>
            </a:r>
          </a:p>
          <a:p>
            <a:pPr eaLnBrk="1" hangingPunct="1">
              <a:lnSpc>
                <a:spcPct val="80000"/>
              </a:lnSpc>
              <a:spcBef>
                <a:spcPct val="20000"/>
              </a:spcBef>
              <a:buClr>
                <a:schemeClr val="tx2"/>
              </a:buClr>
            </a:pPr>
            <a:r>
              <a:rPr lang="en-US" sz="1200" baseline="0"/>
              <a:t>[select * </a:t>
            </a:r>
          </a:p>
          <a:p>
            <a:pPr eaLnBrk="1" hangingPunct="1">
              <a:lnSpc>
                <a:spcPct val="80000"/>
              </a:lnSpc>
              <a:spcBef>
                <a:spcPct val="20000"/>
              </a:spcBef>
              <a:buClr>
                <a:schemeClr val="tx2"/>
              </a:buClr>
            </a:pPr>
            <a:r>
              <a:rPr lang="en-US" sz="1200" baseline="0"/>
              <a:t>   from </a:t>
            </a:r>
            <a:r>
              <a:rPr lang="en-US" sz="1200" baseline="0" err="1"/>
              <a:t>rfid_tag_sernum</a:t>
            </a:r>
            <a:r>
              <a:rPr lang="en-US" sz="1200" baseline="0"/>
              <a:t> </a:t>
            </a:r>
          </a:p>
          <a:p>
            <a:pPr eaLnBrk="1" hangingPunct="1">
              <a:lnSpc>
                <a:spcPct val="80000"/>
              </a:lnSpc>
              <a:spcBef>
                <a:spcPct val="20000"/>
              </a:spcBef>
              <a:buClr>
                <a:schemeClr val="tx2"/>
              </a:buClr>
            </a:pPr>
            <a:r>
              <a:rPr lang="en-US" sz="1200" baseline="0"/>
              <a:t>  where @+reference]</a:t>
            </a:r>
          </a:p>
          <a:p>
            <a:pPr eaLnBrk="1" hangingPunct="1">
              <a:lnSpc>
                <a:spcPct val="80000"/>
              </a:lnSpc>
              <a:spcBef>
                <a:spcPct val="20000"/>
              </a:spcBef>
              <a:buClr>
                <a:schemeClr val="tx2"/>
              </a:buClr>
            </a:pPr>
            <a:r>
              <a:rPr lang="en-US" sz="1200" baseline="0"/>
              <a:t>]]&gt;</a:t>
            </a:r>
          </a:p>
          <a:p>
            <a:pPr eaLnBrk="1" hangingPunct="1">
              <a:lnSpc>
                <a:spcPct val="80000"/>
              </a:lnSpc>
              <a:spcBef>
                <a:spcPct val="20000"/>
              </a:spcBef>
              <a:buClr>
                <a:schemeClr val="tx2"/>
              </a:buClr>
            </a:pPr>
            <a:r>
              <a:rPr lang="en-US" sz="1200" baseline="0"/>
              <a:t>&lt;/local-syntax&gt;</a:t>
            </a:r>
          </a:p>
          <a:p>
            <a:pPr eaLnBrk="1" hangingPunct="1">
              <a:lnSpc>
                <a:spcPct val="80000"/>
              </a:lnSpc>
              <a:spcBef>
                <a:spcPct val="20000"/>
              </a:spcBef>
              <a:buClr>
                <a:schemeClr val="tx2"/>
              </a:buClr>
            </a:pPr>
            <a:endParaRPr lang="en-US" sz="1200" baseline="0"/>
          </a:p>
          <a:p>
            <a:pPr eaLnBrk="1" hangingPunct="1">
              <a:lnSpc>
                <a:spcPct val="80000"/>
              </a:lnSpc>
              <a:spcBef>
                <a:spcPct val="20000"/>
              </a:spcBef>
              <a:buClr>
                <a:schemeClr val="tx2"/>
              </a:buClr>
            </a:pPr>
            <a:endParaRPr lang="en-US" sz="1200" baseline="0"/>
          </a:p>
          <a:p>
            <a:pPr eaLnBrk="1" hangingPunct="1">
              <a:lnSpc>
                <a:spcPct val="80000"/>
              </a:lnSpc>
              <a:spcBef>
                <a:spcPct val="20000"/>
              </a:spcBef>
              <a:buClr>
                <a:schemeClr val="tx2"/>
              </a:buClr>
            </a:pPr>
            <a:r>
              <a:rPr lang="en-US" sz="1200" baseline="0"/>
              <a:t>&lt;documentation&gt;</a:t>
            </a:r>
          </a:p>
          <a:p>
            <a:pPr eaLnBrk="1" hangingPunct="1">
              <a:lnSpc>
                <a:spcPct val="80000"/>
              </a:lnSpc>
              <a:spcBef>
                <a:spcPct val="20000"/>
              </a:spcBef>
              <a:buClr>
                <a:schemeClr val="tx2"/>
              </a:buClr>
            </a:pPr>
            <a:r>
              <a:rPr lang="en-US" sz="1200" baseline="0"/>
              <a:t>&lt;remarks&gt;</a:t>
            </a:r>
          </a:p>
          <a:p>
            <a:pPr eaLnBrk="1" hangingPunct="1">
              <a:lnSpc>
                <a:spcPct val="80000"/>
              </a:lnSpc>
              <a:spcBef>
                <a:spcPct val="20000"/>
              </a:spcBef>
              <a:buClr>
                <a:schemeClr val="tx2"/>
              </a:buClr>
            </a:pPr>
            <a:r>
              <a:rPr lang="en-US" sz="1200" baseline="0"/>
              <a:t>&lt;![CDATA[</a:t>
            </a:r>
          </a:p>
          <a:p>
            <a:pPr eaLnBrk="1" hangingPunct="1">
              <a:lnSpc>
                <a:spcPct val="80000"/>
              </a:lnSpc>
              <a:spcBef>
                <a:spcPct val="20000"/>
              </a:spcBef>
              <a:buClr>
                <a:schemeClr val="tx2"/>
              </a:buClr>
            </a:pPr>
            <a:r>
              <a:rPr lang="en-US" sz="1200" baseline="0"/>
              <a:t> This command lists existing RFID serial numbers.</a:t>
            </a:r>
          </a:p>
          <a:p>
            <a:pPr eaLnBrk="1" hangingPunct="1">
              <a:lnSpc>
                <a:spcPct val="80000"/>
              </a:lnSpc>
              <a:spcBef>
                <a:spcPct val="20000"/>
              </a:spcBef>
              <a:buClr>
                <a:schemeClr val="tx2"/>
              </a:buClr>
            </a:pPr>
            <a:r>
              <a:rPr lang="en-US" sz="1200" baseline="0"/>
              <a:t>]]&gt;</a:t>
            </a:r>
          </a:p>
          <a:p>
            <a:pPr eaLnBrk="1" hangingPunct="1">
              <a:lnSpc>
                <a:spcPct val="80000"/>
              </a:lnSpc>
              <a:spcBef>
                <a:spcPct val="20000"/>
              </a:spcBef>
              <a:buClr>
                <a:schemeClr val="tx2"/>
              </a:buClr>
            </a:pPr>
            <a:r>
              <a:rPr lang="en-US" sz="1200" baseline="0"/>
              <a:t>&lt;/remarks&gt;</a:t>
            </a:r>
          </a:p>
          <a:p>
            <a:pPr eaLnBrk="1" hangingPunct="1">
              <a:lnSpc>
                <a:spcPct val="80000"/>
              </a:lnSpc>
              <a:spcBef>
                <a:spcPct val="20000"/>
              </a:spcBef>
              <a:buClr>
                <a:schemeClr val="tx2"/>
              </a:buClr>
            </a:pPr>
            <a:r>
              <a:rPr lang="en-US" sz="1200" baseline="0"/>
              <a:t>&lt;exception value="</a:t>
            </a:r>
            <a:r>
              <a:rPr lang="en-US" sz="1200" baseline="0" err="1"/>
              <a:t>eOK</a:t>
            </a:r>
            <a:r>
              <a:rPr lang="en-US" sz="1200" baseline="0"/>
              <a:t>"&gt;</a:t>
            </a:r>
          </a:p>
          <a:p>
            <a:pPr eaLnBrk="1" hangingPunct="1">
              <a:lnSpc>
                <a:spcPct val="80000"/>
              </a:lnSpc>
              <a:spcBef>
                <a:spcPct val="20000"/>
              </a:spcBef>
              <a:buClr>
                <a:schemeClr val="tx2"/>
              </a:buClr>
            </a:pPr>
            <a:r>
              <a:rPr lang="en-US" sz="1200" baseline="0"/>
              <a:t> The command completed successfully.</a:t>
            </a:r>
          </a:p>
          <a:p>
            <a:pPr eaLnBrk="1" hangingPunct="1">
              <a:lnSpc>
                <a:spcPct val="80000"/>
              </a:lnSpc>
              <a:spcBef>
                <a:spcPct val="20000"/>
              </a:spcBef>
              <a:buClr>
                <a:schemeClr val="tx2"/>
              </a:buClr>
            </a:pPr>
            <a:r>
              <a:rPr lang="en-US" sz="1200" baseline="0"/>
              <a:t>&lt;/exception&gt;</a:t>
            </a:r>
          </a:p>
          <a:p>
            <a:pPr eaLnBrk="1" hangingPunct="1">
              <a:lnSpc>
                <a:spcPct val="80000"/>
              </a:lnSpc>
              <a:spcBef>
                <a:spcPct val="20000"/>
              </a:spcBef>
              <a:buClr>
                <a:schemeClr val="tx2"/>
              </a:buClr>
            </a:pPr>
            <a:r>
              <a:rPr lang="en-US" sz="1200" baseline="0"/>
              <a:t>&lt;/documentation&gt;</a:t>
            </a:r>
          </a:p>
          <a:p>
            <a:pPr eaLnBrk="1" hangingPunct="1">
              <a:lnSpc>
                <a:spcPct val="80000"/>
              </a:lnSpc>
              <a:spcBef>
                <a:spcPct val="20000"/>
              </a:spcBef>
              <a:buClr>
                <a:schemeClr val="tx2"/>
              </a:buClr>
            </a:pPr>
            <a:r>
              <a:rPr lang="en-US" sz="1200" baseline="0"/>
              <a:t>&lt;/command&gt;</a:t>
            </a:r>
          </a:p>
          <a:p>
            <a:pPr eaLnBrk="1" hangingPunct="1">
              <a:lnSpc>
                <a:spcPct val="80000"/>
              </a:lnSpc>
              <a:spcBef>
                <a:spcPct val="20000"/>
              </a:spcBef>
              <a:buClr>
                <a:schemeClr val="tx2"/>
              </a:buClr>
              <a:buFontTx/>
              <a:buChar char="•"/>
            </a:pPr>
            <a:endParaRPr lang="en-US" sz="1200" baseline="0"/>
          </a:p>
        </p:txBody>
      </p:sp>
      <p:grpSp>
        <p:nvGrpSpPr>
          <p:cNvPr id="10" name="Group 10"/>
          <p:cNvGrpSpPr>
            <a:grpSpLocks/>
          </p:cNvGrpSpPr>
          <p:nvPr/>
        </p:nvGrpSpPr>
        <p:grpSpPr bwMode="auto">
          <a:xfrm>
            <a:off x="3985228" y="1369369"/>
            <a:ext cx="6762751" cy="4634693"/>
            <a:chOff x="1533" y="1104"/>
            <a:chExt cx="4260" cy="3185"/>
          </a:xfrm>
        </p:grpSpPr>
        <p:sp>
          <p:nvSpPr>
            <p:cNvPr id="11" name="Line 11"/>
            <p:cNvSpPr>
              <a:spLocks noChangeShapeType="1"/>
            </p:cNvSpPr>
            <p:nvPr/>
          </p:nvSpPr>
          <p:spPr bwMode="auto">
            <a:xfrm>
              <a:off x="1533" y="1194"/>
              <a:ext cx="1347" cy="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12" name="Rectangle 12"/>
            <p:cNvSpPr>
              <a:spLocks noChangeArrowheads="1"/>
            </p:cNvSpPr>
            <p:nvPr/>
          </p:nvSpPr>
          <p:spPr bwMode="auto">
            <a:xfrm>
              <a:off x="2928" y="1104"/>
              <a:ext cx="2865" cy="3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aseline="-25000">
                  <a:solidFill>
                    <a:schemeClr val="tx1"/>
                  </a:solidFill>
                  <a:latin typeface="Arial" panose="020B0604020202020204" pitchFamily="34" charset="0"/>
                  <a:ea typeface="ＭＳ Ｐゴシック" panose="020B0600070205080204" pitchFamily="34" charset="-128"/>
                </a:defRPr>
              </a:lvl1pPr>
              <a:lvl2pPr marL="742950" indent="-285750">
                <a:defRPr sz="2400" baseline="-25000">
                  <a:solidFill>
                    <a:schemeClr val="tx1"/>
                  </a:solidFill>
                  <a:latin typeface="Arial" panose="020B0604020202020204" pitchFamily="34" charset="0"/>
                  <a:ea typeface="ＭＳ Ｐゴシック" panose="020B0600070205080204" pitchFamily="34" charset="-128"/>
                </a:defRPr>
              </a:lvl2pPr>
              <a:lvl3pPr marL="1143000" indent="-228600">
                <a:defRPr sz="2400" baseline="-25000">
                  <a:solidFill>
                    <a:schemeClr val="tx1"/>
                  </a:solidFill>
                  <a:latin typeface="Arial" panose="020B0604020202020204" pitchFamily="34" charset="0"/>
                  <a:ea typeface="ＭＳ Ｐゴシック" panose="020B0600070205080204" pitchFamily="34" charset="-128"/>
                </a:defRPr>
              </a:lvl3pPr>
              <a:lvl4pPr marL="1600200" indent="-228600">
                <a:defRPr sz="2400" baseline="-25000">
                  <a:solidFill>
                    <a:schemeClr val="tx1"/>
                  </a:solidFill>
                  <a:latin typeface="Arial" panose="020B0604020202020204" pitchFamily="34" charset="0"/>
                  <a:ea typeface="ＭＳ Ｐゴシック" panose="020B0600070205080204" pitchFamily="34" charset="-128"/>
                </a:defRPr>
              </a:lvl4pPr>
              <a:lvl5pPr marL="2057400" indent="-228600">
                <a:defRPr sz="2400" baseline="-25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Bef>
                  <a:spcPct val="20000"/>
                </a:spcBef>
                <a:buClr>
                  <a:schemeClr val="tx2"/>
                </a:buClr>
                <a:buFontTx/>
                <a:buChar char="•"/>
              </a:pPr>
              <a:r>
                <a:rPr lang="es-MX" sz="2000" baseline="0">
                  <a:latin typeface="+mn-lt"/>
                </a:rPr>
                <a:t>Nombre del comando</a:t>
              </a:r>
            </a:p>
            <a:p>
              <a:pPr eaLnBrk="1" hangingPunct="1">
                <a:lnSpc>
                  <a:spcPct val="80000"/>
                </a:lnSpc>
                <a:spcBef>
                  <a:spcPct val="20000"/>
                </a:spcBef>
                <a:buClr>
                  <a:schemeClr val="tx2"/>
                </a:buClr>
                <a:buFontTx/>
                <a:buChar char="•"/>
              </a:pPr>
              <a:endParaRPr lang="en-US" sz="2000" baseline="0">
                <a:latin typeface="+mn-lt"/>
              </a:endParaRPr>
            </a:p>
            <a:p>
              <a:pPr lvl="1" eaLnBrk="1" hangingPunct="1">
                <a:lnSpc>
                  <a:spcPct val="80000"/>
                </a:lnSpc>
                <a:spcBef>
                  <a:spcPct val="20000"/>
                </a:spcBef>
                <a:buClr>
                  <a:schemeClr val="tx2"/>
                </a:buClr>
                <a:buFontTx/>
                <a:buChar char="&gt;"/>
              </a:pPr>
              <a:r>
                <a:rPr lang="es-MX" sz="2000" baseline="0">
                  <a:latin typeface="+mn-lt"/>
                </a:rPr>
                <a:t>El nombre del comando es lo que es referenciado o llamado por el sistema </a:t>
              </a:r>
              <a:r>
                <a:rPr lang="es-MX" sz="2000" baseline="0" err="1">
                  <a:latin typeface="+mn-lt"/>
                </a:rPr>
                <a:t>DLx</a:t>
              </a:r>
              <a:r>
                <a:rPr lang="es-MX" sz="2000" baseline="0">
                  <a:latin typeface="+mn-lt"/>
                </a:rPr>
                <a:t>® para ejecutar el código que contiene</a:t>
              </a:r>
              <a:endParaRPr lang="en-US" sz="2000" baseline="0">
                <a:latin typeface="+mn-lt"/>
              </a:endParaRPr>
            </a:p>
            <a:p>
              <a:pPr lvl="1" eaLnBrk="1" hangingPunct="1">
                <a:lnSpc>
                  <a:spcPct val="80000"/>
                </a:lnSpc>
                <a:spcBef>
                  <a:spcPct val="20000"/>
                </a:spcBef>
                <a:buClr>
                  <a:schemeClr val="tx2"/>
                </a:buClr>
                <a:buFontTx/>
                <a:buChar char="&gt;"/>
              </a:pPr>
              <a:r>
                <a:rPr lang="es-MX" sz="2000" baseline="0">
                  <a:latin typeface="+mn-lt"/>
                </a:rPr>
                <a:t>El nombre es escrito como una descripción en ingles.</a:t>
              </a:r>
            </a:p>
            <a:p>
              <a:pPr lvl="1" eaLnBrk="1" hangingPunct="1">
                <a:lnSpc>
                  <a:spcPct val="80000"/>
                </a:lnSpc>
                <a:spcBef>
                  <a:spcPct val="20000"/>
                </a:spcBef>
                <a:buClr>
                  <a:schemeClr val="tx2"/>
                </a:buClr>
                <a:buFontTx/>
                <a:buChar char="&gt;"/>
              </a:pPr>
              <a:r>
                <a:rPr lang="es-MX" sz="2000" baseline="0">
                  <a:latin typeface="+mn-lt"/>
                </a:rPr>
                <a:t>Los nombres son escritos en un formato de &lt;verbo&gt;&lt;nombre&gt;.</a:t>
              </a:r>
            </a:p>
            <a:p>
              <a:pPr lvl="1">
                <a:lnSpc>
                  <a:spcPct val="80000"/>
                </a:lnSpc>
                <a:spcBef>
                  <a:spcPct val="20000"/>
                </a:spcBef>
                <a:buClr>
                  <a:schemeClr val="tx2"/>
                </a:buClr>
                <a:buFontTx/>
                <a:buChar char="&gt;"/>
              </a:pPr>
              <a:r>
                <a:rPr lang="es-MX" sz="2000" baseline="0">
                  <a:latin typeface="+mn-lt"/>
                </a:rPr>
                <a:t>Cuando es un comando </a:t>
              </a:r>
              <a:r>
                <a:rPr lang="es-MX" sz="2000" baseline="0" err="1">
                  <a:latin typeface="+mn-lt"/>
                </a:rPr>
                <a:t>customizado</a:t>
              </a:r>
              <a:r>
                <a:rPr lang="es-MX" sz="2000" baseline="0">
                  <a:latin typeface="+mn-lt"/>
                </a:rPr>
                <a:t> el formato es </a:t>
              </a:r>
              <a:r>
                <a:rPr lang="es-MX" sz="2000" baseline="0"/>
                <a:t>&lt;verbo&gt;&lt;nivel&gt;&lt;nombre&gt;.</a:t>
              </a:r>
              <a:r>
                <a:rPr lang="es-MX" sz="2000" baseline="0">
                  <a:latin typeface="+mn-lt"/>
                </a:rPr>
                <a:t> </a:t>
              </a:r>
            </a:p>
            <a:p>
              <a:pPr lvl="1" eaLnBrk="1" hangingPunct="1">
                <a:lnSpc>
                  <a:spcPct val="80000"/>
                </a:lnSpc>
                <a:spcBef>
                  <a:spcPct val="20000"/>
                </a:spcBef>
                <a:buClr>
                  <a:schemeClr val="tx2"/>
                </a:buClr>
                <a:buFontTx/>
                <a:buChar char="&gt;"/>
              </a:pPr>
              <a:endParaRPr lang="en-US" sz="1600" baseline="0"/>
            </a:p>
            <a:p>
              <a:pPr lvl="1" eaLnBrk="1" hangingPunct="1">
                <a:lnSpc>
                  <a:spcPct val="80000"/>
                </a:lnSpc>
                <a:spcBef>
                  <a:spcPct val="20000"/>
                </a:spcBef>
                <a:buClr>
                  <a:schemeClr val="tx2"/>
                </a:buClr>
                <a:buFontTx/>
                <a:buChar char="&gt;"/>
              </a:pPr>
              <a:endParaRPr lang="en-US" sz="1600" baseline="0"/>
            </a:p>
          </p:txBody>
        </p:sp>
      </p:grpSp>
    </p:spTree>
    <p:extLst>
      <p:ext uri="{BB962C8B-B14F-4D97-AF65-F5344CB8AC3E}">
        <p14:creationId xmlns:p14="http://schemas.microsoft.com/office/powerpoint/2010/main" val="4261752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4129"/>
            <a:ext cx="10972800" cy="658906"/>
          </a:xfrm>
        </p:spPr>
        <p:txBody>
          <a:bodyPr>
            <a:normAutofit fontScale="90000"/>
          </a:bodyPr>
          <a:lstStyle/>
          <a:p>
            <a:r>
              <a:rPr lang="es-CO" sz="4900">
                <a:solidFill>
                  <a:schemeClr val="bg1"/>
                </a:solidFill>
              </a:rPr>
              <a:t>Agenda</a:t>
            </a:r>
            <a:endParaRPr lang="es-CO">
              <a:solidFill>
                <a:schemeClr val="bg1"/>
              </a:solidFill>
            </a:endParaRPr>
          </a:p>
        </p:txBody>
      </p:sp>
      <p:sp>
        <p:nvSpPr>
          <p:cNvPr id="3" name="Content Placeholder 2"/>
          <p:cNvSpPr>
            <a:spLocks noGrp="1"/>
          </p:cNvSpPr>
          <p:nvPr>
            <p:ph idx="1"/>
          </p:nvPr>
        </p:nvSpPr>
        <p:spPr/>
        <p:txBody>
          <a:bodyPr/>
          <a:lstStyle/>
          <a:p>
            <a:r>
              <a:rPr lang="es-CO"/>
              <a:t>Introducción a MOCA</a:t>
            </a:r>
          </a:p>
          <a:p>
            <a:r>
              <a:rPr lang="es-CO"/>
              <a:t>Componentes</a:t>
            </a:r>
          </a:p>
          <a:p>
            <a:r>
              <a:rPr lang="es-CO"/>
              <a:t>Arquitectura</a:t>
            </a:r>
          </a:p>
          <a:p>
            <a:r>
              <a:rPr lang="es-CO"/>
              <a:t>Comandos</a:t>
            </a:r>
          </a:p>
          <a:p>
            <a:r>
              <a:rPr lang="es-CO"/>
              <a:t>Comandos útiles</a:t>
            </a:r>
          </a:p>
          <a:p>
            <a:r>
              <a:rPr lang="es-CO"/>
              <a:t>Archivo de Registro</a:t>
            </a:r>
          </a:p>
        </p:txBody>
      </p:sp>
      <p:sp>
        <p:nvSpPr>
          <p:cNvPr id="4" name="Title 3"/>
          <p:cNvSpPr txBox="1">
            <a:spLocks/>
          </p:cNvSpPr>
          <p:nvPr/>
        </p:nvSpPr>
        <p:spPr bwMode="auto">
          <a:xfrm rot="16200000">
            <a:off x="6757331" y="2619978"/>
            <a:ext cx="44831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itchFamily="34" charset="0"/>
                <a:ea typeface="ヒラギノ角ゴ Pro W3" charset="-128"/>
              </a:defRPr>
            </a:lvl9pPr>
          </a:lstStyle>
          <a:p>
            <a:r>
              <a:rPr lang="es-ES_tradnl" sz="9200">
                <a:solidFill>
                  <a:srgbClr val="D9D9D9"/>
                </a:solidFill>
                <a:latin typeface="Helvetica Neue UltraLight"/>
              </a:rPr>
              <a:t>Agenda</a:t>
            </a:r>
          </a:p>
        </p:txBody>
      </p:sp>
      <p:pic>
        <p:nvPicPr>
          <p:cNvPr id="5" name="Picture 4" descr="iconosBCO-06.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56440" y="0"/>
            <a:ext cx="7620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3640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120302" y="1"/>
            <a:ext cx="8001000" cy="742949"/>
          </a:xfrm>
          <a:noFill/>
        </p:spPr>
        <p:txBody>
          <a:bodyPr>
            <a:normAutofit/>
          </a:bodyPr>
          <a:lstStyle/>
          <a:p>
            <a:pPr eaLnBrk="1" hangingPunct="1"/>
            <a:r>
              <a:rPr lang="es-MX" sz="3200">
                <a:solidFill>
                  <a:schemeClr val="bg1"/>
                </a:solidFill>
                <a:latin typeface="Helvetica Neue Light"/>
              </a:rPr>
              <a:t>Archivos *.MCMD</a:t>
            </a:r>
          </a:p>
        </p:txBody>
      </p:sp>
      <p:sp>
        <p:nvSpPr>
          <p:cNvPr id="48131" name="Rectangle 4"/>
          <p:cNvSpPr>
            <a:spLocks noChangeArrowheads="1"/>
          </p:cNvSpPr>
          <p:nvPr/>
        </p:nvSpPr>
        <p:spPr bwMode="auto">
          <a:xfrm>
            <a:off x="1306749" y="1227467"/>
            <a:ext cx="4343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aseline="-25000">
                <a:solidFill>
                  <a:schemeClr val="tx1"/>
                </a:solidFill>
                <a:latin typeface="Arial" panose="020B0604020202020204" pitchFamily="34" charset="0"/>
                <a:ea typeface="ＭＳ Ｐゴシック" panose="020B0600070205080204" pitchFamily="34" charset="-128"/>
              </a:defRPr>
            </a:lvl1pPr>
            <a:lvl2pPr marL="742950" indent="-285750">
              <a:defRPr sz="2400" baseline="-25000">
                <a:solidFill>
                  <a:schemeClr val="tx1"/>
                </a:solidFill>
                <a:latin typeface="Arial" panose="020B0604020202020204" pitchFamily="34" charset="0"/>
                <a:ea typeface="ＭＳ Ｐゴシック" panose="020B0600070205080204" pitchFamily="34" charset="-128"/>
              </a:defRPr>
            </a:lvl2pPr>
            <a:lvl3pPr marL="1143000" indent="-228600">
              <a:defRPr sz="2400" baseline="-25000">
                <a:solidFill>
                  <a:schemeClr val="tx1"/>
                </a:solidFill>
                <a:latin typeface="Arial" panose="020B0604020202020204" pitchFamily="34" charset="0"/>
                <a:ea typeface="ＭＳ Ｐゴシック" panose="020B0600070205080204" pitchFamily="34" charset="-128"/>
              </a:defRPr>
            </a:lvl3pPr>
            <a:lvl4pPr marL="1600200" indent="-228600">
              <a:defRPr sz="2400" baseline="-25000">
                <a:solidFill>
                  <a:schemeClr val="tx1"/>
                </a:solidFill>
                <a:latin typeface="Arial" panose="020B0604020202020204" pitchFamily="34" charset="0"/>
                <a:ea typeface="ＭＳ Ｐゴシック" panose="020B0600070205080204" pitchFamily="34" charset="-128"/>
              </a:defRPr>
            </a:lvl4pPr>
            <a:lvl5pPr marL="2057400" indent="-228600">
              <a:defRPr sz="2400" baseline="-25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Bef>
                <a:spcPct val="20000"/>
              </a:spcBef>
              <a:buClr>
                <a:schemeClr val="tx2"/>
              </a:buClr>
            </a:pPr>
            <a:r>
              <a:rPr lang="en-US" sz="1200" baseline="0"/>
              <a:t>&lt;command&gt; </a:t>
            </a:r>
          </a:p>
          <a:p>
            <a:pPr eaLnBrk="1" hangingPunct="1">
              <a:lnSpc>
                <a:spcPct val="80000"/>
              </a:lnSpc>
              <a:spcBef>
                <a:spcPct val="20000"/>
              </a:spcBef>
              <a:buClr>
                <a:schemeClr val="tx2"/>
              </a:buClr>
            </a:pPr>
            <a:r>
              <a:rPr lang="en-US" sz="1200" baseline="0"/>
              <a:t>&lt;name&gt;list </a:t>
            </a:r>
            <a:r>
              <a:rPr lang="en-US" sz="1200" baseline="0" err="1"/>
              <a:t>rfid</a:t>
            </a:r>
            <a:r>
              <a:rPr lang="en-US" sz="1200" baseline="0"/>
              <a:t> </a:t>
            </a:r>
            <a:r>
              <a:rPr lang="en-US" sz="1200" baseline="0" err="1"/>
              <a:t>gtin</a:t>
            </a:r>
            <a:r>
              <a:rPr lang="en-US" sz="1200" baseline="0"/>
              <a:t> detail&lt;/name&gt;</a:t>
            </a:r>
          </a:p>
          <a:p>
            <a:pPr eaLnBrk="1" hangingPunct="1">
              <a:lnSpc>
                <a:spcPct val="80000"/>
              </a:lnSpc>
              <a:spcBef>
                <a:spcPct val="20000"/>
              </a:spcBef>
              <a:buClr>
                <a:schemeClr val="tx2"/>
              </a:buClr>
            </a:pPr>
            <a:r>
              <a:rPr lang="en-US" sz="1200" baseline="0"/>
              <a:t>&lt;description&gt;List RFID GTIN detail.&lt;/description&gt;</a:t>
            </a:r>
          </a:p>
          <a:p>
            <a:pPr eaLnBrk="1" hangingPunct="1">
              <a:lnSpc>
                <a:spcPct val="80000"/>
              </a:lnSpc>
              <a:spcBef>
                <a:spcPct val="20000"/>
              </a:spcBef>
              <a:buClr>
                <a:schemeClr val="tx2"/>
              </a:buClr>
            </a:pPr>
            <a:r>
              <a:rPr lang="en-US" sz="1200" baseline="0"/>
              <a:t>&lt;type&gt;Local Syntax&lt;/type&gt;</a:t>
            </a:r>
          </a:p>
          <a:p>
            <a:pPr eaLnBrk="1" hangingPunct="1">
              <a:lnSpc>
                <a:spcPct val="80000"/>
              </a:lnSpc>
              <a:spcBef>
                <a:spcPct val="20000"/>
              </a:spcBef>
              <a:buClr>
                <a:schemeClr val="tx2"/>
              </a:buClr>
            </a:pPr>
            <a:r>
              <a:rPr lang="en-US" sz="1200" baseline="0"/>
              <a:t>&lt;local-syntax&gt;</a:t>
            </a:r>
          </a:p>
          <a:p>
            <a:pPr eaLnBrk="1" hangingPunct="1">
              <a:lnSpc>
                <a:spcPct val="80000"/>
              </a:lnSpc>
              <a:spcBef>
                <a:spcPct val="20000"/>
              </a:spcBef>
              <a:buClr>
                <a:schemeClr val="tx2"/>
              </a:buClr>
            </a:pPr>
            <a:r>
              <a:rPr lang="en-US" sz="1200" baseline="0"/>
              <a:t>&lt;![CDATA[</a:t>
            </a:r>
          </a:p>
          <a:p>
            <a:pPr eaLnBrk="1" hangingPunct="1">
              <a:lnSpc>
                <a:spcPct val="80000"/>
              </a:lnSpc>
              <a:spcBef>
                <a:spcPct val="20000"/>
              </a:spcBef>
              <a:buClr>
                <a:schemeClr val="tx2"/>
              </a:buClr>
            </a:pPr>
            <a:r>
              <a:rPr lang="en-US" sz="1200" baseline="0"/>
              <a:t>[select * </a:t>
            </a:r>
          </a:p>
          <a:p>
            <a:pPr eaLnBrk="1" hangingPunct="1">
              <a:lnSpc>
                <a:spcPct val="80000"/>
              </a:lnSpc>
              <a:spcBef>
                <a:spcPct val="20000"/>
              </a:spcBef>
              <a:buClr>
                <a:schemeClr val="tx2"/>
              </a:buClr>
            </a:pPr>
            <a:r>
              <a:rPr lang="en-US" sz="1200" baseline="0"/>
              <a:t>   from </a:t>
            </a:r>
            <a:r>
              <a:rPr lang="en-US" sz="1200" baseline="0" err="1"/>
              <a:t>rfid_tag_sernum</a:t>
            </a:r>
            <a:r>
              <a:rPr lang="en-US" sz="1200" baseline="0"/>
              <a:t> </a:t>
            </a:r>
          </a:p>
          <a:p>
            <a:pPr eaLnBrk="1" hangingPunct="1">
              <a:lnSpc>
                <a:spcPct val="80000"/>
              </a:lnSpc>
              <a:spcBef>
                <a:spcPct val="20000"/>
              </a:spcBef>
              <a:buClr>
                <a:schemeClr val="tx2"/>
              </a:buClr>
            </a:pPr>
            <a:r>
              <a:rPr lang="en-US" sz="1200" baseline="0"/>
              <a:t>  where @+reference]</a:t>
            </a:r>
          </a:p>
          <a:p>
            <a:pPr eaLnBrk="1" hangingPunct="1">
              <a:lnSpc>
                <a:spcPct val="80000"/>
              </a:lnSpc>
              <a:spcBef>
                <a:spcPct val="20000"/>
              </a:spcBef>
              <a:buClr>
                <a:schemeClr val="tx2"/>
              </a:buClr>
            </a:pPr>
            <a:r>
              <a:rPr lang="en-US" sz="1200" baseline="0"/>
              <a:t>]]&gt;</a:t>
            </a:r>
          </a:p>
          <a:p>
            <a:pPr eaLnBrk="1" hangingPunct="1">
              <a:lnSpc>
                <a:spcPct val="80000"/>
              </a:lnSpc>
              <a:spcBef>
                <a:spcPct val="20000"/>
              </a:spcBef>
              <a:buClr>
                <a:schemeClr val="tx2"/>
              </a:buClr>
            </a:pPr>
            <a:r>
              <a:rPr lang="en-US" sz="1200" baseline="0"/>
              <a:t>&lt;/local-syntax&gt;</a:t>
            </a:r>
          </a:p>
          <a:p>
            <a:pPr eaLnBrk="1" hangingPunct="1">
              <a:lnSpc>
                <a:spcPct val="80000"/>
              </a:lnSpc>
              <a:spcBef>
                <a:spcPct val="20000"/>
              </a:spcBef>
              <a:buClr>
                <a:schemeClr val="tx2"/>
              </a:buClr>
            </a:pPr>
            <a:endParaRPr lang="en-US" sz="1200" baseline="0"/>
          </a:p>
          <a:p>
            <a:pPr eaLnBrk="1" hangingPunct="1">
              <a:lnSpc>
                <a:spcPct val="80000"/>
              </a:lnSpc>
              <a:spcBef>
                <a:spcPct val="20000"/>
              </a:spcBef>
              <a:buClr>
                <a:schemeClr val="tx2"/>
              </a:buClr>
            </a:pPr>
            <a:endParaRPr lang="en-US" sz="1200" baseline="0"/>
          </a:p>
          <a:p>
            <a:pPr eaLnBrk="1" hangingPunct="1">
              <a:lnSpc>
                <a:spcPct val="80000"/>
              </a:lnSpc>
              <a:spcBef>
                <a:spcPct val="20000"/>
              </a:spcBef>
              <a:buClr>
                <a:schemeClr val="tx2"/>
              </a:buClr>
            </a:pPr>
            <a:r>
              <a:rPr lang="en-US" sz="1200" baseline="0"/>
              <a:t>&lt;documentation&gt;</a:t>
            </a:r>
          </a:p>
          <a:p>
            <a:pPr eaLnBrk="1" hangingPunct="1">
              <a:lnSpc>
                <a:spcPct val="80000"/>
              </a:lnSpc>
              <a:spcBef>
                <a:spcPct val="20000"/>
              </a:spcBef>
              <a:buClr>
                <a:schemeClr val="tx2"/>
              </a:buClr>
            </a:pPr>
            <a:r>
              <a:rPr lang="en-US" sz="1200" baseline="0"/>
              <a:t>&lt;remarks&gt;</a:t>
            </a:r>
          </a:p>
          <a:p>
            <a:pPr eaLnBrk="1" hangingPunct="1">
              <a:lnSpc>
                <a:spcPct val="80000"/>
              </a:lnSpc>
              <a:spcBef>
                <a:spcPct val="20000"/>
              </a:spcBef>
              <a:buClr>
                <a:schemeClr val="tx2"/>
              </a:buClr>
            </a:pPr>
            <a:r>
              <a:rPr lang="en-US" sz="1200" baseline="0"/>
              <a:t>&lt;![CDATA[</a:t>
            </a:r>
          </a:p>
          <a:p>
            <a:pPr eaLnBrk="1" hangingPunct="1">
              <a:lnSpc>
                <a:spcPct val="80000"/>
              </a:lnSpc>
              <a:spcBef>
                <a:spcPct val="20000"/>
              </a:spcBef>
              <a:buClr>
                <a:schemeClr val="tx2"/>
              </a:buClr>
            </a:pPr>
            <a:r>
              <a:rPr lang="en-US" sz="1200" baseline="0"/>
              <a:t> This command lists existing RFID serial numbers.</a:t>
            </a:r>
          </a:p>
          <a:p>
            <a:pPr eaLnBrk="1" hangingPunct="1">
              <a:lnSpc>
                <a:spcPct val="80000"/>
              </a:lnSpc>
              <a:spcBef>
                <a:spcPct val="20000"/>
              </a:spcBef>
              <a:buClr>
                <a:schemeClr val="tx2"/>
              </a:buClr>
            </a:pPr>
            <a:r>
              <a:rPr lang="en-US" sz="1200" baseline="0"/>
              <a:t>]]&gt;</a:t>
            </a:r>
          </a:p>
          <a:p>
            <a:pPr eaLnBrk="1" hangingPunct="1">
              <a:lnSpc>
                <a:spcPct val="80000"/>
              </a:lnSpc>
              <a:spcBef>
                <a:spcPct val="20000"/>
              </a:spcBef>
              <a:buClr>
                <a:schemeClr val="tx2"/>
              </a:buClr>
            </a:pPr>
            <a:r>
              <a:rPr lang="en-US" sz="1200" baseline="0"/>
              <a:t>&lt;/remarks&gt;</a:t>
            </a:r>
          </a:p>
          <a:p>
            <a:pPr eaLnBrk="1" hangingPunct="1">
              <a:lnSpc>
                <a:spcPct val="80000"/>
              </a:lnSpc>
              <a:spcBef>
                <a:spcPct val="20000"/>
              </a:spcBef>
              <a:buClr>
                <a:schemeClr val="tx2"/>
              </a:buClr>
            </a:pPr>
            <a:r>
              <a:rPr lang="en-US" sz="1200" baseline="0"/>
              <a:t>&lt;exception value="</a:t>
            </a:r>
            <a:r>
              <a:rPr lang="en-US" sz="1200" baseline="0" err="1"/>
              <a:t>eOK</a:t>
            </a:r>
            <a:r>
              <a:rPr lang="en-US" sz="1200" baseline="0"/>
              <a:t>"&gt;</a:t>
            </a:r>
          </a:p>
          <a:p>
            <a:pPr eaLnBrk="1" hangingPunct="1">
              <a:lnSpc>
                <a:spcPct val="80000"/>
              </a:lnSpc>
              <a:spcBef>
                <a:spcPct val="20000"/>
              </a:spcBef>
              <a:buClr>
                <a:schemeClr val="tx2"/>
              </a:buClr>
            </a:pPr>
            <a:r>
              <a:rPr lang="en-US" sz="1200" baseline="0"/>
              <a:t> The command completed successfully.</a:t>
            </a:r>
          </a:p>
          <a:p>
            <a:pPr eaLnBrk="1" hangingPunct="1">
              <a:lnSpc>
                <a:spcPct val="80000"/>
              </a:lnSpc>
              <a:spcBef>
                <a:spcPct val="20000"/>
              </a:spcBef>
              <a:buClr>
                <a:schemeClr val="tx2"/>
              </a:buClr>
            </a:pPr>
            <a:r>
              <a:rPr lang="en-US" sz="1200" baseline="0"/>
              <a:t>&lt;/exception&gt;</a:t>
            </a:r>
          </a:p>
          <a:p>
            <a:pPr eaLnBrk="1" hangingPunct="1">
              <a:lnSpc>
                <a:spcPct val="80000"/>
              </a:lnSpc>
              <a:spcBef>
                <a:spcPct val="20000"/>
              </a:spcBef>
              <a:buClr>
                <a:schemeClr val="tx2"/>
              </a:buClr>
            </a:pPr>
            <a:r>
              <a:rPr lang="en-US" sz="1200" baseline="0"/>
              <a:t>&lt;/documentation&gt;</a:t>
            </a:r>
          </a:p>
          <a:p>
            <a:pPr eaLnBrk="1" hangingPunct="1">
              <a:lnSpc>
                <a:spcPct val="80000"/>
              </a:lnSpc>
              <a:spcBef>
                <a:spcPct val="20000"/>
              </a:spcBef>
              <a:buClr>
                <a:schemeClr val="tx2"/>
              </a:buClr>
            </a:pPr>
            <a:r>
              <a:rPr lang="en-US" sz="1200" baseline="0"/>
              <a:t>&lt;/command&gt;</a:t>
            </a:r>
          </a:p>
          <a:p>
            <a:pPr eaLnBrk="1" hangingPunct="1">
              <a:lnSpc>
                <a:spcPct val="80000"/>
              </a:lnSpc>
              <a:spcBef>
                <a:spcPct val="20000"/>
              </a:spcBef>
              <a:buClr>
                <a:schemeClr val="tx2"/>
              </a:buClr>
              <a:buFontTx/>
              <a:buChar char="•"/>
            </a:pPr>
            <a:endParaRPr lang="en-US" sz="1200" baseline="0"/>
          </a:p>
        </p:txBody>
      </p:sp>
      <p:grpSp>
        <p:nvGrpSpPr>
          <p:cNvPr id="10" name="Group 7"/>
          <p:cNvGrpSpPr>
            <a:grpSpLocks/>
          </p:cNvGrpSpPr>
          <p:nvPr/>
        </p:nvGrpSpPr>
        <p:grpSpPr bwMode="auto">
          <a:xfrm>
            <a:off x="4900553" y="1544205"/>
            <a:ext cx="6088480" cy="4038600"/>
            <a:chOff x="1954" y="1248"/>
            <a:chExt cx="3470" cy="2736"/>
          </a:xfrm>
        </p:grpSpPr>
        <p:sp>
          <p:nvSpPr>
            <p:cNvPr id="11" name="Line 8"/>
            <p:cNvSpPr>
              <a:spLocks noChangeShapeType="1"/>
            </p:cNvSpPr>
            <p:nvPr/>
          </p:nvSpPr>
          <p:spPr bwMode="auto">
            <a:xfrm flipV="1">
              <a:off x="1954" y="1359"/>
              <a:ext cx="97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12" name="Rectangle 9"/>
            <p:cNvSpPr>
              <a:spLocks noChangeArrowheads="1"/>
            </p:cNvSpPr>
            <p:nvPr/>
          </p:nvSpPr>
          <p:spPr bwMode="auto">
            <a:xfrm>
              <a:off x="2928" y="1248"/>
              <a:ext cx="2496" cy="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aseline="-25000">
                  <a:solidFill>
                    <a:schemeClr val="tx1"/>
                  </a:solidFill>
                  <a:latin typeface="Arial" panose="020B0604020202020204" pitchFamily="34" charset="0"/>
                  <a:ea typeface="ＭＳ Ｐゴシック" panose="020B0600070205080204" pitchFamily="34" charset="-128"/>
                </a:defRPr>
              </a:lvl1pPr>
              <a:lvl2pPr marL="742950" indent="-285750">
                <a:defRPr sz="2400" baseline="-25000">
                  <a:solidFill>
                    <a:schemeClr val="tx1"/>
                  </a:solidFill>
                  <a:latin typeface="Arial" panose="020B0604020202020204" pitchFamily="34" charset="0"/>
                  <a:ea typeface="ＭＳ Ｐゴシック" panose="020B0600070205080204" pitchFamily="34" charset="-128"/>
                </a:defRPr>
              </a:lvl2pPr>
              <a:lvl3pPr marL="1143000" indent="-228600">
                <a:defRPr sz="2400" baseline="-25000">
                  <a:solidFill>
                    <a:schemeClr val="tx1"/>
                  </a:solidFill>
                  <a:latin typeface="Arial" panose="020B0604020202020204" pitchFamily="34" charset="0"/>
                  <a:ea typeface="ＭＳ Ｐゴシック" panose="020B0600070205080204" pitchFamily="34" charset="-128"/>
                </a:defRPr>
              </a:lvl3pPr>
              <a:lvl4pPr marL="1600200" indent="-228600">
                <a:defRPr sz="2400" baseline="-25000">
                  <a:solidFill>
                    <a:schemeClr val="tx1"/>
                  </a:solidFill>
                  <a:latin typeface="Arial" panose="020B0604020202020204" pitchFamily="34" charset="0"/>
                  <a:ea typeface="ＭＳ Ｐゴシック" panose="020B0600070205080204" pitchFamily="34" charset="-128"/>
                </a:defRPr>
              </a:lvl4pPr>
              <a:lvl5pPr marL="2057400" indent="-228600">
                <a:defRPr sz="2400" baseline="-25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Bef>
                  <a:spcPct val="20000"/>
                </a:spcBef>
                <a:buClr>
                  <a:schemeClr val="tx2"/>
                </a:buClr>
                <a:buFontTx/>
                <a:buChar char="•"/>
              </a:pPr>
              <a:r>
                <a:rPr lang="es-MX" baseline="0">
                  <a:latin typeface="+mn-lt"/>
                </a:rPr>
                <a:t>Descripción del comando</a:t>
              </a:r>
            </a:p>
            <a:p>
              <a:pPr lvl="1" eaLnBrk="1" hangingPunct="1">
                <a:lnSpc>
                  <a:spcPct val="80000"/>
                </a:lnSpc>
                <a:spcBef>
                  <a:spcPct val="20000"/>
                </a:spcBef>
                <a:buClr>
                  <a:schemeClr val="tx2"/>
                </a:buClr>
                <a:buFont typeface="Arial" panose="020B0604020202020204" pitchFamily="34" charset="0"/>
                <a:buChar char="&gt;"/>
              </a:pPr>
              <a:r>
                <a:rPr lang="es-MX" baseline="0">
                  <a:latin typeface="+mn-lt"/>
                </a:rPr>
                <a:t>La descripción solo es usada para informar a los usuarios el propósito del comando.</a:t>
              </a:r>
            </a:p>
            <a:p>
              <a:pPr lvl="1" eaLnBrk="1" hangingPunct="1">
                <a:lnSpc>
                  <a:spcPct val="80000"/>
                </a:lnSpc>
                <a:spcBef>
                  <a:spcPct val="20000"/>
                </a:spcBef>
                <a:buClr>
                  <a:schemeClr val="tx2"/>
                </a:buClr>
                <a:buFont typeface="Arial" panose="020B0604020202020204" pitchFamily="34" charset="0"/>
                <a:buChar char="&gt;"/>
              </a:pPr>
              <a:r>
                <a:rPr lang="es-MX" baseline="0">
                  <a:latin typeface="+mn-lt"/>
                </a:rPr>
                <a:t>No es usada para la ejecución del comando.</a:t>
              </a:r>
            </a:p>
            <a:p>
              <a:pPr lvl="1" eaLnBrk="1" hangingPunct="1">
                <a:lnSpc>
                  <a:spcPct val="80000"/>
                </a:lnSpc>
                <a:spcBef>
                  <a:spcPct val="20000"/>
                </a:spcBef>
                <a:buClr>
                  <a:schemeClr val="tx2"/>
                </a:buClr>
                <a:buFont typeface="Arial" panose="020B0604020202020204" pitchFamily="34" charset="0"/>
                <a:buChar char="&gt;"/>
              </a:pPr>
              <a:r>
                <a:rPr lang="es-MX" baseline="0">
                  <a:latin typeface="+mn-lt"/>
                </a:rPr>
                <a:t>La descripción del comando debería contener más información que sólo el nombre del comando.</a:t>
              </a:r>
            </a:p>
            <a:p>
              <a:pPr lvl="1" eaLnBrk="1" hangingPunct="1">
                <a:lnSpc>
                  <a:spcPct val="80000"/>
                </a:lnSpc>
                <a:spcBef>
                  <a:spcPct val="20000"/>
                </a:spcBef>
                <a:buClr>
                  <a:schemeClr val="tx2"/>
                </a:buClr>
              </a:pPr>
              <a:endParaRPr lang="en-US" sz="1600" baseline="0"/>
            </a:p>
          </p:txBody>
        </p:sp>
      </p:grpSp>
    </p:spTree>
    <p:extLst>
      <p:ext uri="{BB962C8B-B14F-4D97-AF65-F5344CB8AC3E}">
        <p14:creationId xmlns:p14="http://schemas.microsoft.com/office/powerpoint/2010/main" val="1942739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120302" y="1"/>
            <a:ext cx="8001000" cy="742949"/>
          </a:xfrm>
          <a:noFill/>
        </p:spPr>
        <p:txBody>
          <a:bodyPr>
            <a:normAutofit/>
          </a:bodyPr>
          <a:lstStyle/>
          <a:p>
            <a:pPr eaLnBrk="1" hangingPunct="1"/>
            <a:r>
              <a:rPr lang="es-MX" sz="3200">
                <a:solidFill>
                  <a:schemeClr val="bg1"/>
                </a:solidFill>
                <a:latin typeface="Helvetica Neue Light"/>
              </a:rPr>
              <a:t>Archivos *.MCMD</a:t>
            </a:r>
          </a:p>
        </p:txBody>
      </p:sp>
      <p:sp>
        <p:nvSpPr>
          <p:cNvPr id="48131" name="Rectangle 4"/>
          <p:cNvSpPr>
            <a:spLocks noChangeArrowheads="1"/>
          </p:cNvSpPr>
          <p:nvPr/>
        </p:nvSpPr>
        <p:spPr bwMode="auto">
          <a:xfrm>
            <a:off x="1306749" y="1227467"/>
            <a:ext cx="4343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aseline="-25000">
                <a:solidFill>
                  <a:schemeClr val="tx1"/>
                </a:solidFill>
                <a:latin typeface="Arial" panose="020B0604020202020204" pitchFamily="34" charset="0"/>
                <a:ea typeface="ＭＳ Ｐゴシック" panose="020B0600070205080204" pitchFamily="34" charset="-128"/>
              </a:defRPr>
            </a:lvl1pPr>
            <a:lvl2pPr marL="742950" indent="-285750">
              <a:defRPr sz="2400" baseline="-25000">
                <a:solidFill>
                  <a:schemeClr val="tx1"/>
                </a:solidFill>
                <a:latin typeface="Arial" panose="020B0604020202020204" pitchFamily="34" charset="0"/>
                <a:ea typeface="ＭＳ Ｐゴシック" panose="020B0600070205080204" pitchFamily="34" charset="-128"/>
              </a:defRPr>
            </a:lvl2pPr>
            <a:lvl3pPr marL="1143000" indent="-228600">
              <a:defRPr sz="2400" baseline="-25000">
                <a:solidFill>
                  <a:schemeClr val="tx1"/>
                </a:solidFill>
                <a:latin typeface="Arial" panose="020B0604020202020204" pitchFamily="34" charset="0"/>
                <a:ea typeface="ＭＳ Ｐゴシック" panose="020B0600070205080204" pitchFamily="34" charset="-128"/>
              </a:defRPr>
            </a:lvl3pPr>
            <a:lvl4pPr marL="1600200" indent="-228600">
              <a:defRPr sz="2400" baseline="-25000">
                <a:solidFill>
                  <a:schemeClr val="tx1"/>
                </a:solidFill>
                <a:latin typeface="Arial" panose="020B0604020202020204" pitchFamily="34" charset="0"/>
                <a:ea typeface="ＭＳ Ｐゴシック" panose="020B0600070205080204" pitchFamily="34" charset="-128"/>
              </a:defRPr>
            </a:lvl4pPr>
            <a:lvl5pPr marL="2057400" indent="-228600">
              <a:defRPr sz="2400" baseline="-25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Bef>
                <a:spcPct val="20000"/>
              </a:spcBef>
              <a:buClr>
                <a:schemeClr val="tx2"/>
              </a:buClr>
            </a:pPr>
            <a:r>
              <a:rPr lang="en-US" sz="1200" baseline="0"/>
              <a:t>&lt;command&gt; </a:t>
            </a:r>
          </a:p>
          <a:p>
            <a:pPr eaLnBrk="1" hangingPunct="1">
              <a:lnSpc>
                <a:spcPct val="80000"/>
              </a:lnSpc>
              <a:spcBef>
                <a:spcPct val="20000"/>
              </a:spcBef>
              <a:buClr>
                <a:schemeClr val="tx2"/>
              </a:buClr>
            </a:pPr>
            <a:r>
              <a:rPr lang="en-US" sz="1200" baseline="0"/>
              <a:t>&lt;name&gt;list </a:t>
            </a:r>
            <a:r>
              <a:rPr lang="en-US" sz="1200" baseline="0" err="1"/>
              <a:t>rfid</a:t>
            </a:r>
            <a:r>
              <a:rPr lang="en-US" sz="1200" baseline="0"/>
              <a:t> </a:t>
            </a:r>
            <a:r>
              <a:rPr lang="en-US" sz="1200" baseline="0" err="1"/>
              <a:t>gtin</a:t>
            </a:r>
            <a:r>
              <a:rPr lang="en-US" sz="1200" baseline="0"/>
              <a:t> detail&lt;/name&gt;</a:t>
            </a:r>
          </a:p>
          <a:p>
            <a:pPr eaLnBrk="1" hangingPunct="1">
              <a:lnSpc>
                <a:spcPct val="80000"/>
              </a:lnSpc>
              <a:spcBef>
                <a:spcPct val="20000"/>
              </a:spcBef>
              <a:buClr>
                <a:schemeClr val="tx2"/>
              </a:buClr>
            </a:pPr>
            <a:r>
              <a:rPr lang="en-US" sz="1200" baseline="0"/>
              <a:t>&lt;description&gt;List RFID GTIN detail.&lt;/description&gt;</a:t>
            </a:r>
          </a:p>
          <a:p>
            <a:pPr eaLnBrk="1" hangingPunct="1">
              <a:lnSpc>
                <a:spcPct val="80000"/>
              </a:lnSpc>
              <a:spcBef>
                <a:spcPct val="20000"/>
              </a:spcBef>
              <a:buClr>
                <a:schemeClr val="tx2"/>
              </a:buClr>
            </a:pPr>
            <a:r>
              <a:rPr lang="en-US" sz="1200" baseline="0"/>
              <a:t>&lt;type&gt;Local Syntax&lt;/type&gt;</a:t>
            </a:r>
          </a:p>
          <a:p>
            <a:pPr eaLnBrk="1" hangingPunct="1">
              <a:lnSpc>
                <a:spcPct val="80000"/>
              </a:lnSpc>
              <a:spcBef>
                <a:spcPct val="20000"/>
              </a:spcBef>
              <a:buClr>
                <a:schemeClr val="tx2"/>
              </a:buClr>
            </a:pPr>
            <a:r>
              <a:rPr lang="en-US" sz="1200" baseline="0"/>
              <a:t>&lt;local-syntax&gt;</a:t>
            </a:r>
          </a:p>
          <a:p>
            <a:pPr eaLnBrk="1" hangingPunct="1">
              <a:lnSpc>
                <a:spcPct val="80000"/>
              </a:lnSpc>
              <a:spcBef>
                <a:spcPct val="20000"/>
              </a:spcBef>
              <a:buClr>
                <a:schemeClr val="tx2"/>
              </a:buClr>
            </a:pPr>
            <a:r>
              <a:rPr lang="en-US" sz="1200" baseline="0"/>
              <a:t>&lt;![CDATA[</a:t>
            </a:r>
          </a:p>
          <a:p>
            <a:pPr eaLnBrk="1" hangingPunct="1">
              <a:lnSpc>
                <a:spcPct val="80000"/>
              </a:lnSpc>
              <a:spcBef>
                <a:spcPct val="20000"/>
              </a:spcBef>
              <a:buClr>
                <a:schemeClr val="tx2"/>
              </a:buClr>
            </a:pPr>
            <a:r>
              <a:rPr lang="en-US" sz="1200" baseline="0"/>
              <a:t>[select * </a:t>
            </a:r>
          </a:p>
          <a:p>
            <a:pPr eaLnBrk="1" hangingPunct="1">
              <a:lnSpc>
                <a:spcPct val="80000"/>
              </a:lnSpc>
              <a:spcBef>
                <a:spcPct val="20000"/>
              </a:spcBef>
              <a:buClr>
                <a:schemeClr val="tx2"/>
              </a:buClr>
            </a:pPr>
            <a:r>
              <a:rPr lang="en-US" sz="1200" baseline="0"/>
              <a:t>   from </a:t>
            </a:r>
            <a:r>
              <a:rPr lang="en-US" sz="1200" baseline="0" err="1"/>
              <a:t>rfid_tag_sernum</a:t>
            </a:r>
            <a:r>
              <a:rPr lang="en-US" sz="1200" baseline="0"/>
              <a:t> </a:t>
            </a:r>
          </a:p>
          <a:p>
            <a:pPr eaLnBrk="1" hangingPunct="1">
              <a:lnSpc>
                <a:spcPct val="80000"/>
              </a:lnSpc>
              <a:spcBef>
                <a:spcPct val="20000"/>
              </a:spcBef>
              <a:buClr>
                <a:schemeClr val="tx2"/>
              </a:buClr>
            </a:pPr>
            <a:r>
              <a:rPr lang="en-US" sz="1200" baseline="0"/>
              <a:t>  where @+reference]</a:t>
            </a:r>
          </a:p>
          <a:p>
            <a:pPr eaLnBrk="1" hangingPunct="1">
              <a:lnSpc>
                <a:spcPct val="80000"/>
              </a:lnSpc>
              <a:spcBef>
                <a:spcPct val="20000"/>
              </a:spcBef>
              <a:buClr>
                <a:schemeClr val="tx2"/>
              </a:buClr>
            </a:pPr>
            <a:r>
              <a:rPr lang="en-US" sz="1200" baseline="0"/>
              <a:t>]]&gt;</a:t>
            </a:r>
          </a:p>
          <a:p>
            <a:pPr eaLnBrk="1" hangingPunct="1">
              <a:lnSpc>
                <a:spcPct val="80000"/>
              </a:lnSpc>
              <a:spcBef>
                <a:spcPct val="20000"/>
              </a:spcBef>
              <a:buClr>
                <a:schemeClr val="tx2"/>
              </a:buClr>
            </a:pPr>
            <a:r>
              <a:rPr lang="en-US" sz="1200" baseline="0"/>
              <a:t>&lt;/local-syntax&gt;</a:t>
            </a:r>
          </a:p>
          <a:p>
            <a:pPr eaLnBrk="1" hangingPunct="1">
              <a:lnSpc>
                <a:spcPct val="80000"/>
              </a:lnSpc>
              <a:spcBef>
                <a:spcPct val="20000"/>
              </a:spcBef>
              <a:buClr>
                <a:schemeClr val="tx2"/>
              </a:buClr>
            </a:pPr>
            <a:endParaRPr lang="en-US" sz="1200" baseline="0"/>
          </a:p>
          <a:p>
            <a:pPr eaLnBrk="1" hangingPunct="1">
              <a:lnSpc>
                <a:spcPct val="80000"/>
              </a:lnSpc>
              <a:spcBef>
                <a:spcPct val="20000"/>
              </a:spcBef>
              <a:buClr>
                <a:schemeClr val="tx2"/>
              </a:buClr>
            </a:pPr>
            <a:endParaRPr lang="en-US" sz="1200" baseline="0"/>
          </a:p>
          <a:p>
            <a:pPr eaLnBrk="1" hangingPunct="1">
              <a:lnSpc>
                <a:spcPct val="80000"/>
              </a:lnSpc>
              <a:spcBef>
                <a:spcPct val="20000"/>
              </a:spcBef>
              <a:buClr>
                <a:schemeClr val="tx2"/>
              </a:buClr>
            </a:pPr>
            <a:r>
              <a:rPr lang="en-US" sz="1200" baseline="0"/>
              <a:t>&lt;documentation&gt;</a:t>
            </a:r>
          </a:p>
          <a:p>
            <a:pPr eaLnBrk="1" hangingPunct="1">
              <a:lnSpc>
                <a:spcPct val="80000"/>
              </a:lnSpc>
              <a:spcBef>
                <a:spcPct val="20000"/>
              </a:spcBef>
              <a:buClr>
                <a:schemeClr val="tx2"/>
              </a:buClr>
            </a:pPr>
            <a:r>
              <a:rPr lang="en-US" sz="1200" baseline="0"/>
              <a:t>&lt;remarks&gt;</a:t>
            </a:r>
          </a:p>
          <a:p>
            <a:pPr eaLnBrk="1" hangingPunct="1">
              <a:lnSpc>
                <a:spcPct val="80000"/>
              </a:lnSpc>
              <a:spcBef>
                <a:spcPct val="20000"/>
              </a:spcBef>
              <a:buClr>
                <a:schemeClr val="tx2"/>
              </a:buClr>
            </a:pPr>
            <a:r>
              <a:rPr lang="en-US" sz="1200" baseline="0"/>
              <a:t>&lt;![CDATA[</a:t>
            </a:r>
          </a:p>
          <a:p>
            <a:pPr eaLnBrk="1" hangingPunct="1">
              <a:lnSpc>
                <a:spcPct val="80000"/>
              </a:lnSpc>
              <a:spcBef>
                <a:spcPct val="20000"/>
              </a:spcBef>
              <a:buClr>
                <a:schemeClr val="tx2"/>
              </a:buClr>
            </a:pPr>
            <a:r>
              <a:rPr lang="en-US" sz="1200" baseline="0"/>
              <a:t> This command lists existing RFID serial numbers.</a:t>
            </a:r>
          </a:p>
          <a:p>
            <a:pPr eaLnBrk="1" hangingPunct="1">
              <a:lnSpc>
                <a:spcPct val="80000"/>
              </a:lnSpc>
              <a:spcBef>
                <a:spcPct val="20000"/>
              </a:spcBef>
              <a:buClr>
                <a:schemeClr val="tx2"/>
              </a:buClr>
            </a:pPr>
            <a:r>
              <a:rPr lang="en-US" sz="1200" baseline="0"/>
              <a:t>]]&gt;</a:t>
            </a:r>
          </a:p>
          <a:p>
            <a:pPr eaLnBrk="1" hangingPunct="1">
              <a:lnSpc>
                <a:spcPct val="80000"/>
              </a:lnSpc>
              <a:spcBef>
                <a:spcPct val="20000"/>
              </a:spcBef>
              <a:buClr>
                <a:schemeClr val="tx2"/>
              </a:buClr>
            </a:pPr>
            <a:r>
              <a:rPr lang="en-US" sz="1200" baseline="0"/>
              <a:t>&lt;/remarks&gt;</a:t>
            </a:r>
          </a:p>
          <a:p>
            <a:pPr eaLnBrk="1" hangingPunct="1">
              <a:lnSpc>
                <a:spcPct val="80000"/>
              </a:lnSpc>
              <a:spcBef>
                <a:spcPct val="20000"/>
              </a:spcBef>
              <a:buClr>
                <a:schemeClr val="tx2"/>
              </a:buClr>
            </a:pPr>
            <a:r>
              <a:rPr lang="en-US" sz="1200" baseline="0"/>
              <a:t>&lt;exception value="</a:t>
            </a:r>
            <a:r>
              <a:rPr lang="en-US" sz="1200" baseline="0" err="1"/>
              <a:t>eOK</a:t>
            </a:r>
            <a:r>
              <a:rPr lang="en-US" sz="1200" baseline="0"/>
              <a:t>"&gt;</a:t>
            </a:r>
          </a:p>
          <a:p>
            <a:pPr eaLnBrk="1" hangingPunct="1">
              <a:lnSpc>
                <a:spcPct val="80000"/>
              </a:lnSpc>
              <a:spcBef>
                <a:spcPct val="20000"/>
              </a:spcBef>
              <a:buClr>
                <a:schemeClr val="tx2"/>
              </a:buClr>
            </a:pPr>
            <a:r>
              <a:rPr lang="en-US" sz="1200" baseline="0"/>
              <a:t> The command completed successfully.</a:t>
            </a:r>
          </a:p>
          <a:p>
            <a:pPr eaLnBrk="1" hangingPunct="1">
              <a:lnSpc>
                <a:spcPct val="80000"/>
              </a:lnSpc>
              <a:spcBef>
                <a:spcPct val="20000"/>
              </a:spcBef>
              <a:buClr>
                <a:schemeClr val="tx2"/>
              </a:buClr>
            </a:pPr>
            <a:r>
              <a:rPr lang="en-US" sz="1200" baseline="0"/>
              <a:t>&lt;/exception&gt;</a:t>
            </a:r>
          </a:p>
          <a:p>
            <a:pPr eaLnBrk="1" hangingPunct="1">
              <a:lnSpc>
                <a:spcPct val="80000"/>
              </a:lnSpc>
              <a:spcBef>
                <a:spcPct val="20000"/>
              </a:spcBef>
              <a:buClr>
                <a:schemeClr val="tx2"/>
              </a:buClr>
            </a:pPr>
            <a:r>
              <a:rPr lang="en-US" sz="1200" baseline="0"/>
              <a:t>&lt;/documentation&gt;</a:t>
            </a:r>
          </a:p>
          <a:p>
            <a:pPr eaLnBrk="1" hangingPunct="1">
              <a:lnSpc>
                <a:spcPct val="80000"/>
              </a:lnSpc>
              <a:spcBef>
                <a:spcPct val="20000"/>
              </a:spcBef>
              <a:buClr>
                <a:schemeClr val="tx2"/>
              </a:buClr>
            </a:pPr>
            <a:r>
              <a:rPr lang="en-US" sz="1200" baseline="0"/>
              <a:t>&lt;/command&gt;</a:t>
            </a:r>
          </a:p>
          <a:p>
            <a:pPr eaLnBrk="1" hangingPunct="1">
              <a:lnSpc>
                <a:spcPct val="80000"/>
              </a:lnSpc>
              <a:spcBef>
                <a:spcPct val="20000"/>
              </a:spcBef>
              <a:buClr>
                <a:schemeClr val="tx2"/>
              </a:buClr>
              <a:buFontTx/>
              <a:buChar char="•"/>
            </a:pPr>
            <a:endParaRPr lang="en-US" sz="1200" baseline="0"/>
          </a:p>
        </p:txBody>
      </p:sp>
      <p:grpSp>
        <p:nvGrpSpPr>
          <p:cNvPr id="7" name="Group 7"/>
          <p:cNvGrpSpPr>
            <a:grpSpLocks/>
          </p:cNvGrpSpPr>
          <p:nvPr/>
        </p:nvGrpSpPr>
        <p:grpSpPr bwMode="auto">
          <a:xfrm>
            <a:off x="3478449" y="1732291"/>
            <a:ext cx="7162800" cy="3657600"/>
            <a:chOff x="1680" y="1344"/>
            <a:chExt cx="3744" cy="2640"/>
          </a:xfrm>
        </p:grpSpPr>
        <p:sp>
          <p:nvSpPr>
            <p:cNvPr id="8" name="Line 8"/>
            <p:cNvSpPr>
              <a:spLocks noChangeShapeType="1"/>
            </p:cNvSpPr>
            <p:nvPr/>
          </p:nvSpPr>
          <p:spPr bwMode="auto">
            <a:xfrm>
              <a:off x="1680" y="1440"/>
              <a:ext cx="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9" name="Rectangle 9"/>
            <p:cNvSpPr>
              <a:spLocks noChangeArrowheads="1"/>
            </p:cNvSpPr>
            <p:nvPr/>
          </p:nvSpPr>
          <p:spPr bwMode="auto">
            <a:xfrm>
              <a:off x="2928" y="1344"/>
              <a:ext cx="2496" cy="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aseline="-25000">
                  <a:solidFill>
                    <a:schemeClr val="tx1"/>
                  </a:solidFill>
                  <a:latin typeface="Arial" panose="020B0604020202020204" pitchFamily="34" charset="0"/>
                  <a:ea typeface="ＭＳ Ｐゴシック" panose="020B0600070205080204" pitchFamily="34" charset="-128"/>
                </a:defRPr>
              </a:lvl1pPr>
              <a:lvl2pPr marL="742950" indent="-285750">
                <a:defRPr sz="2400" baseline="-25000">
                  <a:solidFill>
                    <a:schemeClr val="tx1"/>
                  </a:solidFill>
                  <a:latin typeface="Arial" panose="020B0604020202020204" pitchFamily="34" charset="0"/>
                  <a:ea typeface="ＭＳ Ｐゴシック" panose="020B0600070205080204" pitchFamily="34" charset="-128"/>
                </a:defRPr>
              </a:lvl2pPr>
              <a:lvl3pPr marL="1143000" indent="-228600">
                <a:defRPr sz="2400" baseline="-25000">
                  <a:solidFill>
                    <a:schemeClr val="tx1"/>
                  </a:solidFill>
                  <a:latin typeface="Arial" panose="020B0604020202020204" pitchFamily="34" charset="0"/>
                  <a:ea typeface="ＭＳ Ｐゴシック" panose="020B0600070205080204" pitchFamily="34" charset="-128"/>
                </a:defRPr>
              </a:lvl3pPr>
              <a:lvl4pPr marL="1600200" indent="-228600">
                <a:defRPr sz="2400" baseline="-25000">
                  <a:solidFill>
                    <a:schemeClr val="tx1"/>
                  </a:solidFill>
                  <a:latin typeface="Arial" panose="020B0604020202020204" pitchFamily="34" charset="0"/>
                  <a:ea typeface="ＭＳ Ｐゴシック" panose="020B0600070205080204" pitchFamily="34" charset="-128"/>
                </a:defRPr>
              </a:lvl4pPr>
              <a:lvl5pPr marL="2057400" indent="-228600">
                <a:defRPr sz="2400" baseline="-25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Bef>
                  <a:spcPct val="20000"/>
                </a:spcBef>
                <a:buClr>
                  <a:schemeClr val="tx2"/>
                </a:buClr>
                <a:buFontTx/>
                <a:buChar char="•"/>
              </a:pPr>
              <a:r>
                <a:rPr lang="es-MX" baseline="0">
                  <a:latin typeface="+mn-lt"/>
                </a:rPr>
                <a:t>Tipo de comando</a:t>
              </a:r>
            </a:p>
            <a:p>
              <a:pPr lvl="1" eaLnBrk="1" hangingPunct="1">
                <a:lnSpc>
                  <a:spcPct val="80000"/>
                </a:lnSpc>
                <a:spcBef>
                  <a:spcPct val="20000"/>
                </a:spcBef>
                <a:buClr>
                  <a:schemeClr val="tx2"/>
                </a:buClr>
                <a:buFontTx/>
                <a:buChar char="&gt;"/>
              </a:pPr>
              <a:r>
                <a:rPr lang="es-MX" baseline="0">
                  <a:latin typeface="+mn-lt"/>
                </a:rPr>
                <a:t>Determina que tipo de sintaxis de comando será ejecutada.</a:t>
              </a:r>
            </a:p>
            <a:p>
              <a:pPr lvl="1" eaLnBrk="1" hangingPunct="1">
                <a:lnSpc>
                  <a:spcPct val="80000"/>
                </a:lnSpc>
                <a:spcBef>
                  <a:spcPct val="20000"/>
                </a:spcBef>
                <a:buClr>
                  <a:schemeClr val="tx2"/>
                </a:buClr>
                <a:buFontTx/>
                <a:buChar char="&gt;"/>
              </a:pPr>
              <a:r>
                <a:rPr lang="es-MX" baseline="0">
                  <a:latin typeface="+mn-lt"/>
                </a:rPr>
                <a:t>Los tipos incluyen:</a:t>
              </a:r>
            </a:p>
            <a:p>
              <a:pPr lvl="2" eaLnBrk="1" hangingPunct="1">
                <a:lnSpc>
                  <a:spcPct val="80000"/>
                </a:lnSpc>
                <a:spcBef>
                  <a:spcPct val="20000"/>
                </a:spcBef>
                <a:buClr>
                  <a:schemeClr val="tx2"/>
                </a:buClr>
                <a:buFontTx/>
                <a:buChar char="•"/>
              </a:pPr>
              <a:r>
                <a:rPr lang="es-MX" baseline="0">
                  <a:latin typeface="+mn-lt"/>
                </a:rPr>
                <a:t>Funciones C</a:t>
              </a:r>
            </a:p>
            <a:p>
              <a:pPr lvl="2" eaLnBrk="1" hangingPunct="1">
                <a:lnSpc>
                  <a:spcPct val="80000"/>
                </a:lnSpc>
                <a:spcBef>
                  <a:spcPct val="20000"/>
                </a:spcBef>
                <a:buClr>
                  <a:schemeClr val="tx2"/>
                </a:buClr>
                <a:buFontTx/>
                <a:buChar char="•"/>
              </a:pPr>
              <a:r>
                <a:rPr lang="es-MX" baseline="0">
                  <a:latin typeface="+mn-lt"/>
                </a:rPr>
                <a:t>Funciones C simples</a:t>
              </a:r>
            </a:p>
            <a:p>
              <a:pPr lvl="2" eaLnBrk="1" hangingPunct="1">
                <a:lnSpc>
                  <a:spcPct val="80000"/>
                </a:lnSpc>
                <a:spcBef>
                  <a:spcPct val="20000"/>
                </a:spcBef>
                <a:buClr>
                  <a:schemeClr val="tx2"/>
                </a:buClr>
                <a:buFontTx/>
                <a:buChar char="•"/>
              </a:pPr>
              <a:r>
                <a:rPr lang="es-MX" baseline="0">
                  <a:latin typeface="+mn-lt"/>
                </a:rPr>
                <a:t>Métodos COM</a:t>
              </a:r>
            </a:p>
            <a:p>
              <a:pPr lvl="2" eaLnBrk="1" hangingPunct="1">
                <a:lnSpc>
                  <a:spcPct val="80000"/>
                </a:lnSpc>
                <a:spcBef>
                  <a:spcPct val="20000"/>
                </a:spcBef>
                <a:buClr>
                  <a:schemeClr val="tx2"/>
                </a:buClr>
                <a:buFontTx/>
                <a:buChar char="•"/>
              </a:pPr>
              <a:r>
                <a:rPr lang="es-MX" baseline="0">
                  <a:latin typeface="+mn-lt"/>
                </a:rPr>
                <a:t>Local </a:t>
              </a:r>
              <a:r>
                <a:rPr lang="es-MX" baseline="0" err="1">
                  <a:latin typeface="+mn-lt"/>
                </a:rPr>
                <a:t>Syntax</a:t>
              </a:r>
              <a:endParaRPr lang="es-MX" baseline="0">
                <a:latin typeface="+mn-lt"/>
              </a:endParaRPr>
            </a:p>
            <a:p>
              <a:pPr lvl="2" eaLnBrk="1" hangingPunct="1">
                <a:lnSpc>
                  <a:spcPct val="80000"/>
                </a:lnSpc>
                <a:spcBef>
                  <a:spcPct val="20000"/>
                </a:spcBef>
                <a:buClr>
                  <a:schemeClr val="tx2"/>
                </a:buClr>
              </a:pPr>
              <a:endParaRPr lang="en-US" sz="1400" baseline="0"/>
            </a:p>
          </p:txBody>
        </p:sp>
      </p:grpSp>
    </p:spTree>
    <p:extLst>
      <p:ext uri="{BB962C8B-B14F-4D97-AF65-F5344CB8AC3E}">
        <p14:creationId xmlns:p14="http://schemas.microsoft.com/office/powerpoint/2010/main" val="3946440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120302" y="1"/>
            <a:ext cx="8001000" cy="742949"/>
          </a:xfrm>
          <a:noFill/>
        </p:spPr>
        <p:txBody>
          <a:bodyPr>
            <a:normAutofit/>
          </a:bodyPr>
          <a:lstStyle/>
          <a:p>
            <a:pPr eaLnBrk="1" hangingPunct="1"/>
            <a:r>
              <a:rPr lang="es-MX" sz="3200">
                <a:solidFill>
                  <a:schemeClr val="bg1"/>
                </a:solidFill>
                <a:latin typeface="Helvetica Neue Light"/>
              </a:rPr>
              <a:t>Archivos *.MCMD</a:t>
            </a:r>
          </a:p>
        </p:txBody>
      </p:sp>
      <p:sp>
        <p:nvSpPr>
          <p:cNvPr id="48131" name="Rectangle 4"/>
          <p:cNvSpPr>
            <a:spLocks noChangeArrowheads="1"/>
          </p:cNvSpPr>
          <p:nvPr/>
        </p:nvSpPr>
        <p:spPr bwMode="auto">
          <a:xfrm>
            <a:off x="1306749" y="1227467"/>
            <a:ext cx="4343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aseline="-25000">
                <a:solidFill>
                  <a:schemeClr val="tx1"/>
                </a:solidFill>
                <a:latin typeface="Arial" panose="020B0604020202020204" pitchFamily="34" charset="0"/>
                <a:ea typeface="ＭＳ Ｐゴシック" panose="020B0600070205080204" pitchFamily="34" charset="-128"/>
              </a:defRPr>
            </a:lvl1pPr>
            <a:lvl2pPr marL="742950" indent="-285750">
              <a:defRPr sz="2400" baseline="-25000">
                <a:solidFill>
                  <a:schemeClr val="tx1"/>
                </a:solidFill>
                <a:latin typeface="Arial" panose="020B0604020202020204" pitchFamily="34" charset="0"/>
                <a:ea typeface="ＭＳ Ｐゴシック" panose="020B0600070205080204" pitchFamily="34" charset="-128"/>
              </a:defRPr>
            </a:lvl2pPr>
            <a:lvl3pPr marL="1143000" indent="-228600">
              <a:defRPr sz="2400" baseline="-25000">
                <a:solidFill>
                  <a:schemeClr val="tx1"/>
                </a:solidFill>
                <a:latin typeface="Arial" panose="020B0604020202020204" pitchFamily="34" charset="0"/>
                <a:ea typeface="ＭＳ Ｐゴシック" panose="020B0600070205080204" pitchFamily="34" charset="-128"/>
              </a:defRPr>
            </a:lvl3pPr>
            <a:lvl4pPr marL="1600200" indent="-228600">
              <a:defRPr sz="2400" baseline="-25000">
                <a:solidFill>
                  <a:schemeClr val="tx1"/>
                </a:solidFill>
                <a:latin typeface="Arial" panose="020B0604020202020204" pitchFamily="34" charset="0"/>
                <a:ea typeface="ＭＳ Ｐゴシック" panose="020B0600070205080204" pitchFamily="34" charset="-128"/>
              </a:defRPr>
            </a:lvl4pPr>
            <a:lvl5pPr marL="2057400" indent="-228600">
              <a:defRPr sz="2400" baseline="-25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Bef>
                <a:spcPct val="20000"/>
              </a:spcBef>
              <a:buClr>
                <a:schemeClr val="tx2"/>
              </a:buClr>
            </a:pPr>
            <a:r>
              <a:rPr lang="en-US" sz="1200" baseline="0"/>
              <a:t>&lt;command&gt; </a:t>
            </a:r>
          </a:p>
          <a:p>
            <a:pPr eaLnBrk="1" hangingPunct="1">
              <a:lnSpc>
                <a:spcPct val="80000"/>
              </a:lnSpc>
              <a:spcBef>
                <a:spcPct val="20000"/>
              </a:spcBef>
              <a:buClr>
                <a:schemeClr val="tx2"/>
              </a:buClr>
            </a:pPr>
            <a:r>
              <a:rPr lang="en-US" sz="1200" baseline="0"/>
              <a:t>&lt;name&gt;list </a:t>
            </a:r>
            <a:r>
              <a:rPr lang="en-US" sz="1200" baseline="0" err="1"/>
              <a:t>rfid</a:t>
            </a:r>
            <a:r>
              <a:rPr lang="en-US" sz="1200" baseline="0"/>
              <a:t> </a:t>
            </a:r>
            <a:r>
              <a:rPr lang="en-US" sz="1200" baseline="0" err="1"/>
              <a:t>gtin</a:t>
            </a:r>
            <a:r>
              <a:rPr lang="en-US" sz="1200" baseline="0"/>
              <a:t> detail&lt;/name&gt;</a:t>
            </a:r>
          </a:p>
          <a:p>
            <a:pPr eaLnBrk="1" hangingPunct="1">
              <a:lnSpc>
                <a:spcPct val="80000"/>
              </a:lnSpc>
              <a:spcBef>
                <a:spcPct val="20000"/>
              </a:spcBef>
              <a:buClr>
                <a:schemeClr val="tx2"/>
              </a:buClr>
            </a:pPr>
            <a:r>
              <a:rPr lang="en-US" sz="1200" baseline="0"/>
              <a:t>&lt;description&gt;List RFID GTIN detail.&lt;/description&gt;</a:t>
            </a:r>
          </a:p>
          <a:p>
            <a:pPr eaLnBrk="1" hangingPunct="1">
              <a:lnSpc>
                <a:spcPct val="80000"/>
              </a:lnSpc>
              <a:spcBef>
                <a:spcPct val="20000"/>
              </a:spcBef>
              <a:buClr>
                <a:schemeClr val="tx2"/>
              </a:buClr>
            </a:pPr>
            <a:r>
              <a:rPr lang="en-US" sz="1200" baseline="0"/>
              <a:t>&lt;type&gt;Local Syntax&lt;/type&gt;</a:t>
            </a:r>
          </a:p>
          <a:p>
            <a:pPr eaLnBrk="1" hangingPunct="1">
              <a:lnSpc>
                <a:spcPct val="80000"/>
              </a:lnSpc>
              <a:spcBef>
                <a:spcPct val="20000"/>
              </a:spcBef>
              <a:buClr>
                <a:schemeClr val="tx2"/>
              </a:buClr>
            </a:pPr>
            <a:r>
              <a:rPr lang="en-US" sz="1200" baseline="0"/>
              <a:t>&lt;local-syntax&gt;</a:t>
            </a:r>
          </a:p>
          <a:p>
            <a:pPr eaLnBrk="1" hangingPunct="1">
              <a:lnSpc>
                <a:spcPct val="80000"/>
              </a:lnSpc>
              <a:spcBef>
                <a:spcPct val="20000"/>
              </a:spcBef>
              <a:buClr>
                <a:schemeClr val="tx2"/>
              </a:buClr>
            </a:pPr>
            <a:r>
              <a:rPr lang="en-US" sz="1200" baseline="0"/>
              <a:t>&lt;![CDATA[</a:t>
            </a:r>
          </a:p>
          <a:p>
            <a:pPr eaLnBrk="1" hangingPunct="1">
              <a:lnSpc>
                <a:spcPct val="80000"/>
              </a:lnSpc>
              <a:spcBef>
                <a:spcPct val="20000"/>
              </a:spcBef>
              <a:buClr>
                <a:schemeClr val="tx2"/>
              </a:buClr>
            </a:pPr>
            <a:r>
              <a:rPr lang="en-US" sz="1200" baseline="0"/>
              <a:t>[select * </a:t>
            </a:r>
          </a:p>
          <a:p>
            <a:pPr eaLnBrk="1" hangingPunct="1">
              <a:lnSpc>
                <a:spcPct val="80000"/>
              </a:lnSpc>
              <a:spcBef>
                <a:spcPct val="20000"/>
              </a:spcBef>
              <a:buClr>
                <a:schemeClr val="tx2"/>
              </a:buClr>
            </a:pPr>
            <a:r>
              <a:rPr lang="en-US" sz="1200" baseline="0"/>
              <a:t>   from </a:t>
            </a:r>
            <a:r>
              <a:rPr lang="en-US" sz="1200" baseline="0" err="1"/>
              <a:t>rfid_tag_sernum</a:t>
            </a:r>
            <a:r>
              <a:rPr lang="en-US" sz="1200" baseline="0"/>
              <a:t> </a:t>
            </a:r>
          </a:p>
          <a:p>
            <a:pPr eaLnBrk="1" hangingPunct="1">
              <a:lnSpc>
                <a:spcPct val="80000"/>
              </a:lnSpc>
              <a:spcBef>
                <a:spcPct val="20000"/>
              </a:spcBef>
              <a:buClr>
                <a:schemeClr val="tx2"/>
              </a:buClr>
            </a:pPr>
            <a:r>
              <a:rPr lang="en-US" sz="1200" baseline="0"/>
              <a:t>  where @+reference]</a:t>
            </a:r>
          </a:p>
          <a:p>
            <a:pPr eaLnBrk="1" hangingPunct="1">
              <a:lnSpc>
                <a:spcPct val="80000"/>
              </a:lnSpc>
              <a:spcBef>
                <a:spcPct val="20000"/>
              </a:spcBef>
              <a:buClr>
                <a:schemeClr val="tx2"/>
              </a:buClr>
            </a:pPr>
            <a:r>
              <a:rPr lang="en-US" sz="1200" baseline="0"/>
              <a:t>]]&gt;</a:t>
            </a:r>
          </a:p>
          <a:p>
            <a:pPr eaLnBrk="1" hangingPunct="1">
              <a:lnSpc>
                <a:spcPct val="80000"/>
              </a:lnSpc>
              <a:spcBef>
                <a:spcPct val="20000"/>
              </a:spcBef>
              <a:buClr>
                <a:schemeClr val="tx2"/>
              </a:buClr>
            </a:pPr>
            <a:r>
              <a:rPr lang="en-US" sz="1200" baseline="0"/>
              <a:t>&lt;/local-syntax&gt;</a:t>
            </a:r>
          </a:p>
          <a:p>
            <a:pPr eaLnBrk="1" hangingPunct="1">
              <a:lnSpc>
                <a:spcPct val="80000"/>
              </a:lnSpc>
              <a:spcBef>
                <a:spcPct val="20000"/>
              </a:spcBef>
              <a:buClr>
                <a:schemeClr val="tx2"/>
              </a:buClr>
            </a:pPr>
            <a:endParaRPr lang="en-US" sz="1200" baseline="0"/>
          </a:p>
          <a:p>
            <a:pPr eaLnBrk="1" hangingPunct="1">
              <a:lnSpc>
                <a:spcPct val="80000"/>
              </a:lnSpc>
              <a:spcBef>
                <a:spcPct val="20000"/>
              </a:spcBef>
              <a:buClr>
                <a:schemeClr val="tx2"/>
              </a:buClr>
            </a:pPr>
            <a:endParaRPr lang="en-US" sz="1200" baseline="0"/>
          </a:p>
          <a:p>
            <a:pPr eaLnBrk="1" hangingPunct="1">
              <a:lnSpc>
                <a:spcPct val="80000"/>
              </a:lnSpc>
              <a:spcBef>
                <a:spcPct val="20000"/>
              </a:spcBef>
              <a:buClr>
                <a:schemeClr val="tx2"/>
              </a:buClr>
            </a:pPr>
            <a:r>
              <a:rPr lang="en-US" sz="1200" baseline="0"/>
              <a:t>&lt;documentation&gt;</a:t>
            </a:r>
          </a:p>
          <a:p>
            <a:pPr eaLnBrk="1" hangingPunct="1">
              <a:lnSpc>
                <a:spcPct val="80000"/>
              </a:lnSpc>
              <a:spcBef>
                <a:spcPct val="20000"/>
              </a:spcBef>
              <a:buClr>
                <a:schemeClr val="tx2"/>
              </a:buClr>
            </a:pPr>
            <a:r>
              <a:rPr lang="en-US" sz="1200" baseline="0"/>
              <a:t>&lt;remarks&gt;</a:t>
            </a:r>
          </a:p>
          <a:p>
            <a:pPr eaLnBrk="1" hangingPunct="1">
              <a:lnSpc>
                <a:spcPct val="80000"/>
              </a:lnSpc>
              <a:spcBef>
                <a:spcPct val="20000"/>
              </a:spcBef>
              <a:buClr>
                <a:schemeClr val="tx2"/>
              </a:buClr>
            </a:pPr>
            <a:r>
              <a:rPr lang="en-US" sz="1200" baseline="0"/>
              <a:t>&lt;![CDATA[</a:t>
            </a:r>
          </a:p>
          <a:p>
            <a:pPr eaLnBrk="1" hangingPunct="1">
              <a:lnSpc>
                <a:spcPct val="80000"/>
              </a:lnSpc>
              <a:spcBef>
                <a:spcPct val="20000"/>
              </a:spcBef>
              <a:buClr>
                <a:schemeClr val="tx2"/>
              </a:buClr>
            </a:pPr>
            <a:r>
              <a:rPr lang="en-US" sz="1200" baseline="0"/>
              <a:t> This command lists existing RFID serial numbers.</a:t>
            </a:r>
          </a:p>
          <a:p>
            <a:pPr eaLnBrk="1" hangingPunct="1">
              <a:lnSpc>
                <a:spcPct val="80000"/>
              </a:lnSpc>
              <a:spcBef>
                <a:spcPct val="20000"/>
              </a:spcBef>
              <a:buClr>
                <a:schemeClr val="tx2"/>
              </a:buClr>
            </a:pPr>
            <a:r>
              <a:rPr lang="en-US" sz="1200" baseline="0"/>
              <a:t>]]&gt;</a:t>
            </a:r>
          </a:p>
          <a:p>
            <a:pPr eaLnBrk="1" hangingPunct="1">
              <a:lnSpc>
                <a:spcPct val="80000"/>
              </a:lnSpc>
              <a:spcBef>
                <a:spcPct val="20000"/>
              </a:spcBef>
              <a:buClr>
                <a:schemeClr val="tx2"/>
              </a:buClr>
            </a:pPr>
            <a:r>
              <a:rPr lang="en-US" sz="1200" baseline="0"/>
              <a:t>&lt;/remarks&gt;</a:t>
            </a:r>
          </a:p>
          <a:p>
            <a:pPr eaLnBrk="1" hangingPunct="1">
              <a:lnSpc>
                <a:spcPct val="80000"/>
              </a:lnSpc>
              <a:spcBef>
                <a:spcPct val="20000"/>
              </a:spcBef>
              <a:buClr>
                <a:schemeClr val="tx2"/>
              </a:buClr>
            </a:pPr>
            <a:r>
              <a:rPr lang="en-US" sz="1200" baseline="0"/>
              <a:t>&lt;exception value="</a:t>
            </a:r>
            <a:r>
              <a:rPr lang="en-US" sz="1200" baseline="0" err="1"/>
              <a:t>eOK</a:t>
            </a:r>
            <a:r>
              <a:rPr lang="en-US" sz="1200" baseline="0"/>
              <a:t>"&gt;</a:t>
            </a:r>
          </a:p>
          <a:p>
            <a:pPr eaLnBrk="1" hangingPunct="1">
              <a:lnSpc>
                <a:spcPct val="80000"/>
              </a:lnSpc>
              <a:spcBef>
                <a:spcPct val="20000"/>
              </a:spcBef>
              <a:buClr>
                <a:schemeClr val="tx2"/>
              </a:buClr>
            </a:pPr>
            <a:r>
              <a:rPr lang="en-US" sz="1200" baseline="0"/>
              <a:t> The command completed successfully.</a:t>
            </a:r>
          </a:p>
          <a:p>
            <a:pPr eaLnBrk="1" hangingPunct="1">
              <a:lnSpc>
                <a:spcPct val="80000"/>
              </a:lnSpc>
              <a:spcBef>
                <a:spcPct val="20000"/>
              </a:spcBef>
              <a:buClr>
                <a:schemeClr val="tx2"/>
              </a:buClr>
            </a:pPr>
            <a:r>
              <a:rPr lang="en-US" sz="1200" baseline="0"/>
              <a:t>&lt;/exception&gt;</a:t>
            </a:r>
          </a:p>
          <a:p>
            <a:pPr eaLnBrk="1" hangingPunct="1">
              <a:lnSpc>
                <a:spcPct val="80000"/>
              </a:lnSpc>
              <a:spcBef>
                <a:spcPct val="20000"/>
              </a:spcBef>
              <a:buClr>
                <a:schemeClr val="tx2"/>
              </a:buClr>
            </a:pPr>
            <a:r>
              <a:rPr lang="en-US" sz="1200" baseline="0"/>
              <a:t>&lt;/documentation&gt;</a:t>
            </a:r>
          </a:p>
          <a:p>
            <a:pPr eaLnBrk="1" hangingPunct="1">
              <a:lnSpc>
                <a:spcPct val="80000"/>
              </a:lnSpc>
              <a:spcBef>
                <a:spcPct val="20000"/>
              </a:spcBef>
              <a:buClr>
                <a:schemeClr val="tx2"/>
              </a:buClr>
            </a:pPr>
            <a:r>
              <a:rPr lang="en-US" sz="1200" baseline="0"/>
              <a:t>&lt;/command&gt;</a:t>
            </a:r>
          </a:p>
          <a:p>
            <a:pPr eaLnBrk="1" hangingPunct="1">
              <a:lnSpc>
                <a:spcPct val="80000"/>
              </a:lnSpc>
              <a:spcBef>
                <a:spcPct val="20000"/>
              </a:spcBef>
              <a:buClr>
                <a:schemeClr val="tx2"/>
              </a:buClr>
              <a:buFontTx/>
              <a:buChar char="•"/>
            </a:pPr>
            <a:endParaRPr lang="en-US" sz="1200" baseline="0"/>
          </a:p>
        </p:txBody>
      </p:sp>
      <p:grpSp>
        <p:nvGrpSpPr>
          <p:cNvPr id="10" name="Group 7"/>
          <p:cNvGrpSpPr>
            <a:grpSpLocks/>
          </p:cNvGrpSpPr>
          <p:nvPr/>
        </p:nvGrpSpPr>
        <p:grpSpPr bwMode="auto">
          <a:xfrm>
            <a:off x="3224841" y="2060182"/>
            <a:ext cx="7195868" cy="3581400"/>
            <a:chOff x="1488" y="1536"/>
            <a:chExt cx="3936" cy="2448"/>
          </a:xfrm>
        </p:grpSpPr>
        <p:sp>
          <p:nvSpPr>
            <p:cNvPr id="11" name="Line 8"/>
            <p:cNvSpPr>
              <a:spLocks noChangeShapeType="1"/>
            </p:cNvSpPr>
            <p:nvPr/>
          </p:nvSpPr>
          <p:spPr bwMode="auto">
            <a:xfrm>
              <a:off x="1632" y="1968"/>
              <a:ext cx="12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12" name="Rectangle 9"/>
            <p:cNvSpPr>
              <a:spLocks noChangeArrowheads="1"/>
            </p:cNvSpPr>
            <p:nvPr/>
          </p:nvSpPr>
          <p:spPr bwMode="auto">
            <a:xfrm>
              <a:off x="2928" y="1872"/>
              <a:ext cx="2496" cy="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aseline="-25000">
                  <a:solidFill>
                    <a:schemeClr val="tx1"/>
                  </a:solidFill>
                  <a:latin typeface="Arial" panose="020B0604020202020204" pitchFamily="34" charset="0"/>
                  <a:ea typeface="ＭＳ Ｐゴシック" panose="020B0600070205080204" pitchFamily="34" charset="-128"/>
                </a:defRPr>
              </a:lvl1pPr>
              <a:lvl2pPr marL="742950" indent="-285750">
                <a:defRPr sz="2400" baseline="-25000">
                  <a:solidFill>
                    <a:schemeClr val="tx1"/>
                  </a:solidFill>
                  <a:latin typeface="Arial" panose="020B0604020202020204" pitchFamily="34" charset="0"/>
                  <a:ea typeface="ＭＳ Ｐゴシック" panose="020B0600070205080204" pitchFamily="34" charset="-128"/>
                </a:defRPr>
              </a:lvl2pPr>
              <a:lvl3pPr marL="1143000" indent="-228600">
                <a:defRPr sz="2400" baseline="-25000">
                  <a:solidFill>
                    <a:schemeClr val="tx1"/>
                  </a:solidFill>
                  <a:latin typeface="Arial" panose="020B0604020202020204" pitchFamily="34" charset="0"/>
                  <a:ea typeface="ＭＳ Ｐゴシック" panose="020B0600070205080204" pitchFamily="34" charset="-128"/>
                </a:defRPr>
              </a:lvl3pPr>
              <a:lvl4pPr marL="1600200" indent="-228600">
                <a:defRPr sz="2400" baseline="-25000">
                  <a:solidFill>
                    <a:schemeClr val="tx1"/>
                  </a:solidFill>
                  <a:latin typeface="Arial" panose="020B0604020202020204" pitchFamily="34" charset="0"/>
                  <a:ea typeface="ＭＳ Ｐゴシック" panose="020B0600070205080204" pitchFamily="34" charset="-128"/>
                </a:defRPr>
              </a:lvl4pPr>
              <a:lvl5pPr marL="2057400" indent="-228600">
                <a:defRPr sz="2400" baseline="-25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Bef>
                  <a:spcPct val="20000"/>
                </a:spcBef>
                <a:buClr>
                  <a:schemeClr val="tx2"/>
                </a:buClr>
                <a:buFontTx/>
                <a:buChar char="•"/>
              </a:pPr>
              <a:r>
                <a:rPr lang="es-MX" baseline="0">
                  <a:latin typeface="+mn-lt"/>
                </a:rPr>
                <a:t>Sintaxis del Comando</a:t>
              </a:r>
            </a:p>
            <a:p>
              <a:pPr lvl="1" eaLnBrk="1" hangingPunct="1">
                <a:lnSpc>
                  <a:spcPct val="80000"/>
                </a:lnSpc>
                <a:spcBef>
                  <a:spcPct val="20000"/>
                </a:spcBef>
                <a:buClr>
                  <a:schemeClr val="tx2"/>
                </a:buClr>
                <a:buFontTx/>
                <a:buChar char="&gt;"/>
              </a:pPr>
              <a:r>
                <a:rPr lang="es-MX" baseline="0">
                  <a:latin typeface="+mn-lt"/>
                </a:rPr>
                <a:t>Local </a:t>
              </a:r>
              <a:r>
                <a:rPr lang="es-MX" baseline="0" err="1">
                  <a:latin typeface="+mn-lt"/>
                </a:rPr>
                <a:t>syntax</a:t>
              </a:r>
              <a:r>
                <a:rPr lang="es-MX" baseline="0">
                  <a:latin typeface="+mn-lt"/>
                </a:rPr>
                <a:t> puede ejecutar:</a:t>
              </a:r>
            </a:p>
            <a:p>
              <a:pPr lvl="2" eaLnBrk="1" hangingPunct="1">
                <a:lnSpc>
                  <a:spcPct val="80000"/>
                </a:lnSpc>
                <a:spcBef>
                  <a:spcPct val="20000"/>
                </a:spcBef>
                <a:buClr>
                  <a:schemeClr val="tx2"/>
                </a:buClr>
                <a:buFontTx/>
                <a:buChar char="•"/>
              </a:pPr>
              <a:r>
                <a:rPr lang="es-MX" baseline="0">
                  <a:latin typeface="+mn-lt"/>
                </a:rPr>
                <a:t>Sentencias SQL</a:t>
              </a:r>
            </a:p>
            <a:p>
              <a:pPr lvl="2" eaLnBrk="1" hangingPunct="1">
                <a:lnSpc>
                  <a:spcPct val="80000"/>
                </a:lnSpc>
                <a:spcBef>
                  <a:spcPct val="20000"/>
                </a:spcBef>
                <a:buClr>
                  <a:schemeClr val="tx2"/>
                </a:buClr>
                <a:buFontTx/>
                <a:buChar char="•"/>
              </a:pPr>
              <a:r>
                <a:rPr lang="es-MX" baseline="0">
                  <a:latin typeface="+mn-lt"/>
                </a:rPr>
                <a:t>Sintaxis MOCA</a:t>
              </a:r>
            </a:p>
            <a:p>
              <a:pPr lvl="2" eaLnBrk="1" hangingPunct="1">
                <a:lnSpc>
                  <a:spcPct val="80000"/>
                </a:lnSpc>
                <a:spcBef>
                  <a:spcPct val="20000"/>
                </a:spcBef>
                <a:buClr>
                  <a:schemeClr val="tx2"/>
                </a:buClr>
                <a:buFontTx/>
                <a:buChar char="•"/>
              </a:pPr>
              <a:r>
                <a:rPr lang="es-MX" baseline="0">
                  <a:latin typeface="+mn-lt"/>
                </a:rPr>
                <a:t>Otros comandos MOCA</a:t>
              </a:r>
            </a:p>
            <a:p>
              <a:pPr lvl="2" eaLnBrk="1" hangingPunct="1">
                <a:lnSpc>
                  <a:spcPct val="80000"/>
                </a:lnSpc>
                <a:spcBef>
                  <a:spcPct val="20000"/>
                </a:spcBef>
                <a:buClr>
                  <a:schemeClr val="tx2"/>
                </a:buClr>
                <a:buFontTx/>
                <a:buChar char="•"/>
              </a:pPr>
              <a:endParaRPr lang="en-US" sz="1400" baseline="0"/>
            </a:p>
          </p:txBody>
        </p:sp>
        <p:sp>
          <p:nvSpPr>
            <p:cNvPr id="13" name="AutoShape 10"/>
            <p:cNvSpPr>
              <a:spLocks/>
            </p:cNvSpPr>
            <p:nvPr/>
          </p:nvSpPr>
          <p:spPr bwMode="auto">
            <a:xfrm>
              <a:off x="1488" y="1536"/>
              <a:ext cx="144" cy="864"/>
            </a:xfrm>
            <a:prstGeom prst="righ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Arial" panose="020B0604020202020204" pitchFamily="34" charset="0"/>
                  <a:ea typeface="ＭＳ Ｐゴシック" panose="020B0600070205080204" pitchFamily="34" charset="-128"/>
                </a:defRPr>
              </a:lvl1pPr>
              <a:lvl2pPr marL="742950" indent="-285750">
                <a:defRPr sz="2400" baseline="-25000">
                  <a:solidFill>
                    <a:schemeClr val="tx1"/>
                  </a:solidFill>
                  <a:latin typeface="Arial" panose="020B0604020202020204" pitchFamily="34" charset="0"/>
                  <a:ea typeface="ＭＳ Ｐゴシック" panose="020B0600070205080204" pitchFamily="34" charset="-128"/>
                </a:defRPr>
              </a:lvl2pPr>
              <a:lvl3pPr marL="1143000" indent="-228600">
                <a:defRPr sz="2400" baseline="-25000">
                  <a:solidFill>
                    <a:schemeClr val="tx1"/>
                  </a:solidFill>
                  <a:latin typeface="Arial" panose="020B0604020202020204" pitchFamily="34" charset="0"/>
                  <a:ea typeface="ＭＳ Ｐゴシック" panose="020B0600070205080204" pitchFamily="34" charset="-128"/>
                </a:defRPr>
              </a:lvl3pPr>
              <a:lvl4pPr marL="1600200" indent="-228600">
                <a:defRPr sz="2400" baseline="-25000">
                  <a:solidFill>
                    <a:schemeClr val="tx1"/>
                  </a:solidFill>
                  <a:latin typeface="Arial" panose="020B0604020202020204" pitchFamily="34" charset="0"/>
                  <a:ea typeface="ＭＳ Ｐゴシック" panose="020B0600070205080204" pitchFamily="34" charset="-128"/>
                </a:defRPr>
              </a:lvl4pPr>
              <a:lvl5pPr marL="2057400" indent="-228600">
                <a:defRPr sz="2400" baseline="-25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endParaRPr lang="es-MX"/>
            </a:p>
          </p:txBody>
        </p:sp>
      </p:grpSp>
    </p:spTree>
    <p:extLst>
      <p:ext uri="{BB962C8B-B14F-4D97-AF65-F5344CB8AC3E}">
        <p14:creationId xmlns:p14="http://schemas.microsoft.com/office/powerpoint/2010/main" val="2292923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120302" y="1"/>
            <a:ext cx="8001000" cy="742949"/>
          </a:xfrm>
          <a:noFill/>
        </p:spPr>
        <p:txBody>
          <a:bodyPr>
            <a:normAutofit/>
          </a:bodyPr>
          <a:lstStyle/>
          <a:p>
            <a:r>
              <a:rPr lang="es-MX" sz="3200">
                <a:solidFill>
                  <a:schemeClr val="bg1"/>
                </a:solidFill>
                <a:latin typeface="Helvetica Neue Light"/>
              </a:rPr>
              <a:t>Archivos *.MTRG</a:t>
            </a:r>
          </a:p>
        </p:txBody>
      </p:sp>
      <p:sp>
        <p:nvSpPr>
          <p:cNvPr id="48131" name="Rectangle 4"/>
          <p:cNvSpPr>
            <a:spLocks noChangeArrowheads="1"/>
          </p:cNvSpPr>
          <p:nvPr/>
        </p:nvSpPr>
        <p:spPr bwMode="auto">
          <a:xfrm>
            <a:off x="1306749" y="1227467"/>
            <a:ext cx="5076798"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aseline="-25000">
                <a:solidFill>
                  <a:schemeClr val="tx1"/>
                </a:solidFill>
                <a:latin typeface="Arial" panose="020B0604020202020204" pitchFamily="34" charset="0"/>
                <a:ea typeface="ＭＳ Ｐゴシック" panose="020B0600070205080204" pitchFamily="34" charset="-128"/>
              </a:defRPr>
            </a:lvl1pPr>
            <a:lvl2pPr marL="742950" indent="-285750">
              <a:defRPr sz="2400" baseline="-25000">
                <a:solidFill>
                  <a:schemeClr val="tx1"/>
                </a:solidFill>
                <a:latin typeface="Arial" panose="020B0604020202020204" pitchFamily="34" charset="0"/>
                <a:ea typeface="ＭＳ Ｐゴシック" panose="020B0600070205080204" pitchFamily="34" charset="-128"/>
              </a:defRPr>
            </a:lvl2pPr>
            <a:lvl3pPr marL="1143000" indent="-228600">
              <a:defRPr sz="2400" baseline="-25000">
                <a:solidFill>
                  <a:schemeClr val="tx1"/>
                </a:solidFill>
                <a:latin typeface="Arial" panose="020B0604020202020204" pitchFamily="34" charset="0"/>
                <a:ea typeface="ＭＳ Ｐゴシック" panose="020B0600070205080204" pitchFamily="34" charset="-128"/>
              </a:defRPr>
            </a:lvl3pPr>
            <a:lvl4pPr marL="1600200" indent="-228600">
              <a:defRPr sz="2400" baseline="-25000">
                <a:solidFill>
                  <a:schemeClr val="tx1"/>
                </a:solidFill>
                <a:latin typeface="Arial" panose="020B0604020202020204" pitchFamily="34" charset="0"/>
                <a:ea typeface="ＭＳ Ｐゴシック" panose="020B0600070205080204" pitchFamily="34" charset="-128"/>
              </a:defRPr>
            </a:lvl4pPr>
            <a:lvl5pPr marL="2057400" indent="-228600">
              <a:defRPr sz="2400" baseline="-25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pPr>
              <a:lnSpc>
                <a:spcPct val="80000"/>
              </a:lnSpc>
              <a:spcBef>
                <a:spcPct val="20000"/>
              </a:spcBef>
              <a:buClr>
                <a:schemeClr val="tx2"/>
              </a:buClr>
            </a:pPr>
            <a:r>
              <a:rPr lang="en-US" sz="1200" baseline="0"/>
              <a:t>&lt;trigger&gt;</a:t>
            </a:r>
          </a:p>
          <a:p>
            <a:pPr>
              <a:lnSpc>
                <a:spcPct val="80000"/>
              </a:lnSpc>
              <a:spcBef>
                <a:spcPct val="20000"/>
              </a:spcBef>
              <a:buClr>
                <a:schemeClr val="tx2"/>
              </a:buClr>
            </a:pPr>
            <a:r>
              <a:rPr lang="en-US" sz="1200" baseline="0"/>
              <a:t>&lt;name&gt;</a:t>
            </a:r>
            <a:r>
              <a:rPr lang="en-US" sz="1200" baseline="0" err="1"/>
              <a:t>write_daily_transaction</a:t>
            </a:r>
            <a:r>
              <a:rPr lang="en-US" sz="1200" baseline="0"/>
              <a:t>&lt;/name&gt;</a:t>
            </a:r>
          </a:p>
          <a:p>
            <a:pPr>
              <a:lnSpc>
                <a:spcPct val="80000"/>
              </a:lnSpc>
              <a:spcBef>
                <a:spcPct val="20000"/>
              </a:spcBef>
              <a:buClr>
                <a:schemeClr val="tx2"/>
              </a:buClr>
            </a:pPr>
            <a:r>
              <a:rPr lang="en-US" sz="1200" baseline="0"/>
              <a:t>&lt;on-command&gt;process </a:t>
            </a:r>
            <a:r>
              <a:rPr lang="en-US" sz="1200" baseline="0" err="1"/>
              <a:t>rf</a:t>
            </a:r>
            <a:r>
              <a:rPr lang="en-US" sz="1200" baseline="0"/>
              <a:t> staging location override&lt;/on-command&gt;</a:t>
            </a:r>
          </a:p>
          <a:p>
            <a:pPr>
              <a:lnSpc>
                <a:spcPct val="80000"/>
              </a:lnSpc>
              <a:spcBef>
                <a:spcPct val="20000"/>
              </a:spcBef>
              <a:buClr>
                <a:schemeClr val="tx2"/>
              </a:buClr>
            </a:pPr>
            <a:r>
              <a:rPr lang="en-US" sz="1200" baseline="0"/>
              <a:t>&lt;fire-sequence&gt;2000&lt;/fire-sequence&gt;</a:t>
            </a:r>
          </a:p>
          <a:p>
            <a:pPr>
              <a:lnSpc>
                <a:spcPct val="80000"/>
              </a:lnSpc>
              <a:spcBef>
                <a:spcPct val="20000"/>
              </a:spcBef>
              <a:buClr>
                <a:schemeClr val="tx2"/>
              </a:buClr>
            </a:pPr>
            <a:r>
              <a:rPr lang="en-US" sz="1200" baseline="0"/>
              <a:t>&lt;local-syntax&gt;</a:t>
            </a:r>
          </a:p>
          <a:p>
            <a:pPr>
              <a:lnSpc>
                <a:spcPct val="80000"/>
              </a:lnSpc>
              <a:spcBef>
                <a:spcPct val="20000"/>
              </a:spcBef>
              <a:buClr>
                <a:schemeClr val="tx2"/>
              </a:buClr>
            </a:pPr>
            <a:r>
              <a:rPr lang="en-US" sz="1200" baseline="0"/>
              <a:t>&lt;![CDATA[ </a:t>
            </a:r>
          </a:p>
          <a:p>
            <a:pPr>
              <a:lnSpc>
                <a:spcPct val="80000"/>
              </a:lnSpc>
              <a:spcBef>
                <a:spcPct val="20000"/>
              </a:spcBef>
              <a:buClr>
                <a:schemeClr val="tx2"/>
              </a:buClr>
            </a:pPr>
            <a:r>
              <a:rPr lang="en-US" sz="1200" baseline="0"/>
              <a:t>  </a:t>
            </a:r>
          </a:p>
          <a:p>
            <a:pPr>
              <a:lnSpc>
                <a:spcPct val="80000"/>
              </a:lnSpc>
              <a:spcBef>
                <a:spcPct val="20000"/>
              </a:spcBef>
              <a:buClr>
                <a:schemeClr val="tx2"/>
              </a:buClr>
            </a:pPr>
            <a:r>
              <a:rPr lang="en-US" sz="1200" baseline="0"/>
              <a:t>write daily transaction        </a:t>
            </a:r>
          </a:p>
          <a:p>
            <a:pPr>
              <a:lnSpc>
                <a:spcPct val="80000"/>
              </a:lnSpc>
              <a:spcBef>
                <a:spcPct val="20000"/>
              </a:spcBef>
              <a:buClr>
                <a:schemeClr val="tx2"/>
              </a:buClr>
            </a:pPr>
            <a:r>
              <a:rPr lang="en-US" sz="1200" baseline="0"/>
              <a:t>where </a:t>
            </a:r>
            <a:r>
              <a:rPr lang="en-US" sz="1200" baseline="0" err="1"/>
              <a:t>actcod</a:t>
            </a:r>
            <a:r>
              <a:rPr lang="en-US" sz="1200" baseline="0"/>
              <a:t> = 'LOCOVRRID'         </a:t>
            </a:r>
          </a:p>
          <a:p>
            <a:pPr>
              <a:lnSpc>
                <a:spcPct val="80000"/>
              </a:lnSpc>
              <a:spcBef>
                <a:spcPct val="20000"/>
              </a:spcBef>
              <a:buClr>
                <a:schemeClr val="tx2"/>
              </a:buClr>
            </a:pPr>
            <a:r>
              <a:rPr lang="en-US" sz="1200" baseline="0"/>
              <a:t>and </a:t>
            </a:r>
            <a:r>
              <a:rPr lang="en-US" sz="1200" baseline="0" err="1"/>
              <a:t>usr_id</a:t>
            </a:r>
            <a:r>
              <a:rPr lang="en-US" sz="1200" baseline="0"/>
              <a:t> = @@</a:t>
            </a:r>
            <a:r>
              <a:rPr lang="en-US" sz="1200" baseline="0" err="1"/>
              <a:t>usr_id</a:t>
            </a:r>
            <a:r>
              <a:rPr lang="en-US" sz="1200" baseline="0"/>
              <a:t>          </a:t>
            </a:r>
          </a:p>
          <a:p>
            <a:pPr>
              <a:lnSpc>
                <a:spcPct val="80000"/>
              </a:lnSpc>
              <a:spcBef>
                <a:spcPct val="20000"/>
              </a:spcBef>
              <a:buClr>
                <a:schemeClr val="tx2"/>
              </a:buClr>
            </a:pPr>
            <a:r>
              <a:rPr lang="en-US" sz="1200" baseline="0"/>
              <a:t>and </a:t>
            </a:r>
            <a:r>
              <a:rPr lang="en-US" sz="1200" baseline="0" err="1"/>
              <a:t>devcod</a:t>
            </a:r>
            <a:r>
              <a:rPr lang="en-US" sz="1200" baseline="0"/>
              <a:t> = @@</a:t>
            </a:r>
            <a:r>
              <a:rPr lang="en-US" sz="1200" baseline="0" err="1"/>
              <a:t>devcod</a:t>
            </a:r>
            <a:r>
              <a:rPr lang="en-US" sz="1200" baseline="0"/>
              <a:t>         </a:t>
            </a:r>
          </a:p>
          <a:p>
            <a:pPr>
              <a:lnSpc>
                <a:spcPct val="80000"/>
              </a:lnSpc>
              <a:spcBef>
                <a:spcPct val="20000"/>
              </a:spcBef>
              <a:buClr>
                <a:schemeClr val="tx2"/>
              </a:buClr>
            </a:pPr>
            <a:r>
              <a:rPr lang="en-US" sz="1200" baseline="0"/>
              <a:t>and </a:t>
            </a:r>
            <a:r>
              <a:rPr lang="en-US" sz="1200" baseline="0" err="1"/>
              <a:t>wh_id</a:t>
            </a:r>
            <a:r>
              <a:rPr lang="en-US" sz="1200" baseline="0"/>
              <a:t> = @</a:t>
            </a:r>
            <a:r>
              <a:rPr lang="en-US" sz="1200" baseline="0" err="1"/>
              <a:t>wh_id</a:t>
            </a:r>
            <a:r>
              <a:rPr lang="en-US" sz="1200" baseline="0"/>
              <a:t>        </a:t>
            </a:r>
          </a:p>
          <a:p>
            <a:pPr>
              <a:lnSpc>
                <a:spcPct val="80000"/>
              </a:lnSpc>
              <a:spcBef>
                <a:spcPct val="20000"/>
              </a:spcBef>
              <a:buClr>
                <a:schemeClr val="tx2"/>
              </a:buClr>
            </a:pPr>
            <a:r>
              <a:rPr lang="en-US" sz="1200" baseline="0"/>
              <a:t> and </a:t>
            </a:r>
            <a:r>
              <a:rPr lang="en-US" sz="1200" baseline="0" err="1"/>
              <a:t>var_nam</a:t>
            </a:r>
            <a:r>
              <a:rPr lang="en-US" sz="1200" baseline="0"/>
              <a:t> = @</a:t>
            </a:r>
            <a:r>
              <a:rPr lang="en-US" sz="1200" baseline="0" err="1"/>
              <a:t>rescod</a:t>
            </a:r>
            <a:r>
              <a:rPr lang="en-US" sz="1200" baseline="0"/>
              <a:t>         </a:t>
            </a:r>
          </a:p>
          <a:p>
            <a:pPr>
              <a:lnSpc>
                <a:spcPct val="80000"/>
              </a:lnSpc>
              <a:spcBef>
                <a:spcPct val="20000"/>
              </a:spcBef>
              <a:buClr>
                <a:schemeClr val="tx2"/>
              </a:buClr>
            </a:pPr>
            <a:r>
              <a:rPr lang="en-US" sz="1200" baseline="0"/>
              <a:t>and </a:t>
            </a:r>
            <a:r>
              <a:rPr lang="en-US" sz="1200" baseline="0" err="1"/>
              <a:t>fr_arecod</a:t>
            </a:r>
            <a:r>
              <a:rPr lang="en-US" sz="1200" baseline="0"/>
              <a:t> = @</a:t>
            </a:r>
            <a:r>
              <a:rPr lang="en-US" sz="1200" baseline="0" err="1"/>
              <a:t>dspare</a:t>
            </a:r>
            <a:r>
              <a:rPr lang="en-US" sz="1200" baseline="0"/>
              <a:t>         </a:t>
            </a:r>
          </a:p>
          <a:p>
            <a:pPr>
              <a:lnSpc>
                <a:spcPct val="80000"/>
              </a:lnSpc>
              <a:spcBef>
                <a:spcPct val="20000"/>
              </a:spcBef>
              <a:buClr>
                <a:schemeClr val="tx2"/>
              </a:buClr>
            </a:pPr>
            <a:r>
              <a:rPr lang="en-US" sz="1200" baseline="0"/>
              <a:t>and </a:t>
            </a:r>
            <a:r>
              <a:rPr lang="en-US" sz="1200" baseline="0" err="1"/>
              <a:t>to_arecod</a:t>
            </a:r>
            <a:r>
              <a:rPr lang="en-US" sz="1200" baseline="0"/>
              <a:t> = @</a:t>
            </a:r>
            <a:r>
              <a:rPr lang="en-US" sz="1200" baseline="0" err="1"/>
              <a:t>dstare</a:t>
            </a:r>
            <a:r>
              <a:rPr lang="en-US" sz="1200" baseline="0"/>
              <a:t>         </a:t>
            </a:r>
          </a:p>
          <a:p>
            <a:pPr>
              <a:lnSpc>
                <a:spcPct val="80000"/>
              </a:lnSpc>
              <a:spcBef>
                <a:spcPct val="20000"/>
              </a:spcBef>
              <a:buClr>
                <a:schemeClr val="tx2"/>
              </a:buClr>
            </a:pPr>
            <a:r>
              <a:rPr lang="en-US" sz="1200" baseline="0"/>
              <a:t>and </a:t>
            </a:r>
            <a:r>
              <a:rPr lang="en-US" sz="1200" baseline="0" err="1"/>
              <a:t>frstol</a:t>
            </a:r>
            <a:r>
              <a:rPr lang="en-US" sz="1200" baseline="0"/>
              <a:t>    = @</a:t>
            </a:r>
            <a:r>
              <a:rPr lang="en-US" sz="1200" baseline="0" err="1"/>
              <a:t>dsploc</a:t>
            </a:r>
            <a:r>
              <a:rPr lang="en-US" sz="1200" baseline="0"/>
              <a:t>         </a:t>
            </a:r>
          </a:p>
          <a:p>
            <a:pPr>
              <a:lnSpc>
                <a:spcPct val="80000"/>
              </a:lnSpc>
              <a:spcBef>
                <a:spcPct val="20000"/>
              </a:spcBef>
              <a:buClr>
                <a:schemeClr val="tx2"/>
              </a:buClr>
            </a:pPr>
            <a:r>
              <a:rPr lang="en-US" sz="1200" baseline="0"/>
              <a:t>and </a:t>
            </a:r>
            <a:r>
              <a:rPr lang="en-US" sz="1200" baseline="0" err="1"/>
              <a:t>tostol</a:t>
            </a:r>
            <a:r>
              <a:rPr lang="en-US" sz="1200" baseline="0"/>
              <a:t>    = @</a:t>
            </a:r>
            <a:r>
              <a:rPr lang="en-US" sz="1200" baseline="0" err="1"/>
              <a:t>dstloc</a:t>
            </a:r>
            <a:r>
              <a:rPr lang="en-US" sz="1200" baseline="0"/>
              <a:t>         </a:t>
            </a:r>
          </a:p>
          <a:p>
            <a:pPr>
              <a:lnSpc>
                <a:spcPct val="80000"/>
              </a:lnSpc>
              <a:spcBef>
                <a:spcPct val="20000"/>
              </a:spcBef>
              <a:buClr>
                <a:schemeClr val="tx2"/>
              </a:buClr>
            </a:pPr>
            <a:r>
              <a:rPr lang="en-US" sz="1200" baseline="0"/>
              <a:t>and @+</a:t>
            </a:r>
            <a:r>
              <a:rPr lang="en-US" sz="1200" baseline="0" err="1"/>
              <a:t>reacod</a:t>
            </a:r>
            <a:endParaRPr lang="en-US" sz="1200" baseline="0"/>
          </a:p>
          <a:p>
            <a:pPr>
              <a:lnSpc>
                <a:spcPct val="80000"/>
              </a:lnSpc>
              <a:spcBef>
                <a:spcPct val="20000"/>
              </a:spcBef>
              <a:buClr>
                <a:schemeClr val="tx2"/>
              </a:buClr>
            </a:pPr>
            <a:endParaRPr lang="en-US" sz="1200" baseline="0"/>
          </a:p>
          <a:p>
            <a:pPr>
              <a:lnSpc>
                <a:spcPct val="80000"/>
              </a:lnSpc>
              <a:spcBef>
                <a:spcPct val="20000"/>
              </a:spcBef>
              <a:buClr>
                <a:schemeClr val="tx2"/>
              </a:buClr>
            </a:pPr>
            <a:r>
              <a:rPr lang="en-US" sz="1200" baseline="0"/>
              <a:t>]]&gt;</a:t>
            </a:r>
          </a:p>
          <a:p>
            <a:pPr>
              <a:lnSpc>
                <a:spcPct val="80000"/>
              </a:lnSpc>
              <a:spcBef>
                <a:spcPct val="20000"/>
              </a:spcBef>
              <a:buClr>
                <a:schemeClr val="tx2"/>
              </a:buClr>
            </a:pPr>
            <a:r>
              <a:rPr lang="en-US" sz="1200" baseline="0"/>
              <a:t>&lt;/local-syntax&gt;</a:t>
            </a:r>
          </a:p>
          <a:p>
            <a:pPr>
              <a:lnSpc>
                <a:spcPct val="80000"/>
              </a:lnSpc>
              <a:spcBef>
                <a:spcPct val="20000"/>
              </a:spcBef>
              <a:buClr>
                <a:schemeClr val="tx2"/>
              </a:buClr>
            </a:pPr>
            <a:r>
              <a:rPr lang="en-US" sz="1200" baseline="0"/>
              <a:t>&lt;documentation&gt;</a:t>
            </a:r>
          </a:p>
          <a:p>
            <a:pPr>
              <a:lnSpc>
                <a:spcPct val="80000"/>
              </a:lnSpc>
              <a:spcBef>
                <a:spcPct val="20000"/>
              </a:spcBef>
              <a:buClr>
                <a:schemeClr val="tx2"/>
              </a:buClr>
            </a:pPr>
            <a:r>
              <a:rPr lang="en-US" sz="1200" baseline="0"/>
              <a:t>&lt;</a:t>
            </a:r>
            <a:r>
              <a:rPr lang="en-US" sz="1200" baseline="0" err="1"/>
              <a:t>seealso</a:t>
            </a:r>
            <a:r>
              <a:rPr lang="en-US" sz="1200" baseline="0"/>
              <a:t> </a:t>
            </a:r>
            <a:r>
              <a:rPr lang="en-US" sz="1200" baseline="0" err="1"/>
              <a:t>cref</a:t>
            </a:r>
            <a:r>
              <a:rPr lang="en-US" sz="1200" baseline="0"/>
              <a:t>="process </a:t>
            </a:r>
            <a:r>
              <a:rPr lang="en-US" sz="1200" baseline="0" err="1"/>
              <a:t>rf</a:t>
            </a:r>
            <a:r>
              <a:rPr lang="en-US" sz="1200" baseline="0"/>
              <a:t> staging location override"&gt; &lt;/</a:t>
            </a:r>
            <a:r>
              <a:rPr lang="en-US" sz="1200" baseline="0" err="1"/>
              <a:t>seealso</a:t>
            </a:r>
            <a:r>
              <a:rPr lang="en-US" sz="1200" baseline="0"/>
              <a:t>&gt;</a:t>
            </a:r>
          </a:p>
          <a:p>
            <a:pPr>
              <a:lnSpc>
                <a:spcPct val="80000"/>
              </a:lnSpc>
              <a:spcBef>
                <a:spcPct val="20000"/>
              </a:spcBef>
              <a:buClr>
                <a:schemeClr val="tx2"/>
              </a:buClr>
            </a:pPr>
            <a:r>
              <a:rPr lang="en-US" sz="1200" baseline="0"/>
              <a:t>&lt;/documentation&gt;</a:t>
            </a:r>
          </a:p>
          <a:p>
            <a:pPr>
              <a:lnSpc>
                <a:spcPct val="80000"/>
              </a:lnSpc>
              <a:spcBef>
                <a:spcPct val="20000"/>
              </a:spcBef>
              <a:buClr>
                <a:schemeClr val="tx2"/>
              </a:buClr>
            </a:pPr>
            <a:r>
              <a:rPr lang="en-US" sz="1200" baseline="0"/>
              <a:t>&lt;/trigger&gt;</a:t>
            </a:r>
          </a:p>
        </p:txBody>
      </p:sp>
      <p:grpSp>
        <p:nvGrpSpPr>
          <p:cNvPr id="8" name="Grupo 7"/>
          <p:cNvGrpSpPr/>
          <p:nvPr/>
        </p:nvGrpSpPr>
        <p:grpSpPr>
          <a:xfrm>
            <a:off x="4019550" y="1279226"/>
            <a:ext cx="7436327" cy="2677656"/>
            <a:chOff x="4416367" y="996513"/>
            <a:chExt cx="7436327" cy="2677656"/>
          </a:xfrm>
        </p:grpSpPr>
        <p:cxnSp>
          <p:nvCxnSpPr>
            <p:cNvPr id="9" name="Conector recto de flecha 8"/>
            <p:cNvCxnSpPr/>
            <p:nvPr/>
          </p:nvCxnSpPr>
          <p:spPr>
            <a:xfrm>
              <a:off x="4586737" y="1242204"/>
              <a:ext cx="300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CuadroTexto 13"/>
            <p:cNvSpPr txBox="1"/>
            <p:nvPr/>
          </p:nvSpPr>
          <p:spPr>
            <a:xfrm>
              <a:off x="7832784" y="996513"/>
              <a:ext cx="4019910" cy="2677656"/>
            </a:xfrm>
            <a:prstGeom prst="rect">
              <a:avLst/>
            </a:prstGeom>
            <a:noFill/>
          </p:spPr>
          <p:txBody>
            <a:bodyPr wrap="square" rtlCol="0">
              <a:spAutoFit/>
            </a:bodyPr>
            <a:lstStyle/>
            <a:p>
              <a:pPr marL="342900" indent="-342900">
                <a:buFont typeface="Arial" panose="020B0604020202020204" pitchFamily="34" charset="0"/>
                <a:buChar char="•"/>
              </a:pPr>
              <a:r>
                <a:rPr lang="es-CO" sz="2400"/>
                <a:t>Nombre del </a:t>
              </a:r>
              <a:r>
                <a:rPr lang="es-CO" sz="2400" err="1"/>
                <a:t>Trigger</a:t>
              </a:r>
              <a:endParaRPr lang="es-CO" sz="2400"/>
            </a:p>
            <a:p>
              <a:endParaRPr lang="es-CO" sz="2400"/>
            </a:p>
            <a:p>
              <a:pPr marL="342900" indent="-342900">
                <a:buFont typeface="Arial" panose="020B0604020202020204" pitchFamily="34" charset="0"/>
                <a:buChar char="•"/>
              </a:pPr>
              <a:r>
                <a:rPr lang="es-CO" sz="2400"/>
                <a:t>Comando donde se ejecuta el </a:t>
              </a:r>
              <a:r>
                <a:rPr lang="es-CO" sz="2400" err="1"/>
                <a:t>Trigger</a:t>
              </a:r>
              <a:endParaRPr lang="es-CO" sz="2400"/>
            </a:p>
            <a:p>
              <a:endParaRPr lang="es-CO" sz="2400"/>
            </a:p>
            <a:p>
              <a:pPr marL="342900" indent="-342900">
                <a:buFont typeface="Arial" panose="020B0604020202020204" pitchFamily="34" charset="0"/>
                <a:buChar char="•"/>
              </a:pPr>
              <a:r>
                <a:rPr lang="es-CO" sz="2400"/>
                <a:t>Secuencia de ejecución del </a:t>
              </a:r>
              <a:r>
                <a:rPr lang="es-CO" sz="2400" err="1"/>
                <a:t>Trigger</a:t>
              </a:r>
              <a:endParaRPr lang="es-CO" sz="2400"/>
            </a:p>
          </p:txBody>
        </p:sp>
        <p:cxnSp>
          <p:nvCxnSpPr>
            <p:cNvPr id="15" name="Conector angular 14"/>
            <p:cNvCxnSpPr/>
            <p:nvPr/>
          </p:nvCxnSpPr>
          <p:spPr>
            <a:xfrm>
              <a:off x="6357669" y="1403212"/>
              <a:ext cx="1250829" cy="56361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angular 15"/>
            <p:cNvCxnSpPr/>
            <p:nvPr/>
          </p:nvCxnSpPr>
          <p:spPr>
            <a:xfrm>
              <a:off x="4416367" y="1596805"/>
              <a:ext cx="3192131" cy="145423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3844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06293" y="1"/>
            <a:ext cx="9001982" cy="682387"/>
          </a:xfrm>
          <a:noFill/>
        </p:spPr>
        <p:txBody>
          <a:bodyPr>
            <a:normAutofit/>
          </a:bodyPr>
          <a:lstStyle/>
          <a:p>
            <a:pPr eaLnBrk="1" hangingPunct="1"/>
            <a:r>
              <a:rPr lang="es-MX" sz="3200">
                <a:solidFill>
                  <a:schemeClr val="bg1"/>
                </a:solidFill>
                <a:latin typeface="Helvetica Neue Light"/>
              </a:rPr>
              <a:t>Recargar Archivo de memoria</a:t>
            </a:r>
            <a:endParaRPr lang="en-US" sz="3200">
              <a:solidFill>
                <a:schemeClr val="bg1"/>
              </a:solidFill>
              <a:latin typeface="Helvetica Neue Light"/>
            </a:endParaRPr>
          </a:p>
        </p:txBody>
      </p:sp>
      <p:sp>
        <p:nvSpPr>
          <p:cNvPr id="53251" name="Rectangle 3"/>
          <p:cNvSpPr>
            <a:spLocks noGrp="1" noChangeArrowheads="1"/>
          </p:cNvSpPr>
          <p:nvPr>
            <p:ph idx="1"/>
          </p:nvPr>
        </p:nvSpPr>
        <p:spPr>
          <a:xfrm>
            <a:off x="1489953" y="1630987"/>
            <a:ext cx="8001000" cy="1741488"/>
          </a:xfrm>
        </p:spPr>
        <p:txBody>
          <a:bodyPr/>
          <a:lstStyle/>
          <a:p>
            <a:pPr marL="457200" indent="-457200">
              <a:buFontTx/>
              <a:buAutoNum type="arabicPeriod"/>
            </a:pPr>
            <a:r>
              <a:rPr lang="es-MX" sz="2800"/>
              <a:t>Abra una ventana de consola y vaya a:</a:t>
            </a:r>
            <a:r>
              <a:rPr lang="en-US" sz="2800"/>
              <a:t> </a:t>
            </a:r>
          </a:p>
          <a:p>
            <a:pPr marL="457200" indent="-457200">
              <a:buNone/>
            </a:pPr>
            <a:r>
              <a:rPr lang="en-US" sz="2600">
                <a:latin typeface="Courier New" panose="02070309020205020404" pitchFamily="49" charset="0"/>
              </a:rPr>
              <a:t>{Drive}\JDA\&lt;instance name&gt;\LES\data</a:t>
            </a:r>
          </a:p>
        </p:txBody>
      </p:sp>
      <p:pic>
        <p:nvPicPr>
          <p:cNvPr id="2" name="Imagen 1"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3611" y="2816747"/>
            <a:ext cx="7222402" cy="1722549"/>
          </a:xfrm>
          <a:prstGeom prst="rect">
            <a:avLst/>
          </a:prstGeom>
        </p:spPr>
      </p:pic>
    </p:spTree>
    <p:extLst>
      <p:ext uri="{BB962C8B-B14F-4D97-AF65-F5344CB8AC3E}">
        <p14:creationId xmlns:p14="http://schemas.microsoft.com/office/powerpoint/2010/main" val="2388766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06293" y="1"/>
            <a:ext cx="9001982" cy="682387"/>
          </a:xfrm>
          <a:noFill/>
        </p:spPr>
        <p:txBody>
          <a:bodyPr>
            <a:normAutofit/>
          </a:bodyPr>
          <a:lstStyle/>
          <a:p>
            <a:pPr eaLnBrk="1" hangingPunct="1"/>
            <a:r>
              <a:rPr lang="es-MX" sz="3200">
                <a:solidFill>
                  <a:schemeClr val="bg1"/>
                </a:solidFill>
                <a:latin typeface="Helvetica Neue Light"/>
              </a:rPr>
              <a:t>Recargar Archivo de memoria</a:t>
            </a:r>
            <a:endParaRPr lang="en-US" sz="3200">
              <a:solidFill>
                <a:schemeClr val="bg1"/>
              </a:solidFill>
              <a:latin typeface="Helvetica Neue Light"/>
            </a:endParaRPr>
          </a:p>
        </p:txBody>
      </p:sp>
      <p:sp>
        <p:nvSpPr>
          <p:cNvPr id="53251" name="Rectangle 3"/>
          <p:cNvSpPr>
            <a:spLocks noGrp="1" noChangeArrowheads="1"/>
          </p:cNvSpPr>
          <p:nvPr>
            <p:ph idx="1"/>
          </p:nvPr>
        </p:nvSpPr>
        <p:spPr>
          <a:xfrm>
            <a:off x="1489953" y="1630986"/>
            <a:ext cx="3245820" cy="2231329"/>
          </a:xfrm>
        </p:spPr>
        <p:txBody>
          <a:bodyPr>
            <a:normAutofit/>
          </a:bodyPr>
          <a:lstStyle/>
          <a:p>
            <a:pPr marL="514350" indent="-514350">
              <a:buFont typeface="+mj-lt"/>
              <a:buAutoNum type="arabicPeriod" startAt="2"/>
            </a:pPr>
            <a:r>
              <a:rPr lang="es-MX" sz="2800"/>
              <a:t>Se cargan variables de entorno ejecutando: </a:t>
            </a:r>
            <a:r>
              <a:rPr lang="es-MX" sz="2800" err="1">
                <a:latin typeface="Courier New" panose="02070309020205020404" pitchFamily="49" charset="0"/>
                <a:cs typeface="Courier New" panose="02070309020205020404" pitchFamily="49" charset="0"/>
              </a:rPr>
              <a:t>env</a:t>
            </a:r>
            <a:r>
              <a:rPr lang="en-US" sz="2800">
                <a:latin typeface="Courier New" panose="02070309020205020404" pitchFamily="49" charset="0"/>
                <a:cs typeface="Courier New" panose="02070309020205020404" pitchFamily="49" charset="0"/>
              </a:rPr>
              <a:t> </a:t>
            </a:r>
          </a:p>
        </p:txBody>
      </p:sp>
      <p:pic>
        <p:nvPicPr>
          <p:cNvPr id="3" name="Imagen 2"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773" y="995846"/>
            <a:ext cx="5718412" cy="5197241"/>
          </a:xfrm>
          <a:prstGeom prst="rect">
            <a:avLst/>
          </a:prstGeom>
        </p:spPr>
      </p:pic>
    </p:spTree>
    <p:extLst>
      <p:ext uri="{BB962C8B-B14F-4D97-AF65-F5344CB8AC3E}">
        <p14:creationId xmlns:p14="http://schemas.microsoft.com/office/powerpoint/2010/main" val="880183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06293" y="1"/>
            <a:ext cx="9001982" cy="682387"/>
          </a:xfrm>
          <a:noFill/>
        </p:spPr>
        <p:txBody>
          <a:bodyPr>
            <a:normAutofit/>
          </a:bodyPr>
          <a:lstStyle/>
          <a:p>
            <a:pPr eaLnBrk="1" hangingPunct="1"/>
            <a:r>
              <a:rPr lang="es-MX" sz="3200">
                <a:solidFill>
                  <a:schemeClr val="bg1"/>
                </a:solidFill>
                <a:latin typeface="Helvetica Neue Light"/>
              </a:rPr>
              <a:t>Recargar Archivo de memoria</a:t>
            </a:r>
            <a:endParaRPr lang="en-US" sz="3200">
              <a:solidFill>
                <a:schemeClr val="bg1"/>
              </a:solidFill>
              <a:latin typeface="Helvetica Neue Light"/>
            </a:endParaRPr>
          </a:p>
        </p:txBody>
      </p:sp>
      <p:sp>
        <p:nvSpPr>
          <p:cNvPr id="53251" name="Rectangle 3"/>
          <p:cNvSpPr>
            <a:spLocks noGrp="1" noChangeArrowheads="1"/>
          </p:cNvSpPr>
          <p:nvPr>
            <p:ph idx="1"/>
          </p:nvPr>
        </p:nvSpPr>
        <p:spPr>
          <a:xfrm>
            <a:off x="1489953" y="1630986"/>
            <a:ext cx="8650334" cy="593599"/>
          </a:xfrm>
        </p:spPr>
        <p:txBody>
          <a:bodyPr>
            <a:normAutofit/>
          </a:bodyPr>
          <a:lstStyle/>
          <a:p>
            <a:pPr marL="514350" indent="-514350">
              <a:buFont typeface="+mj-lt"/>
              <a:buAutoNum type="arabicPeriod" startAt="3"/>
            </a:pPr>
            <a:r>
              <a:rPr lang="es-MX" sz="2800"/>
              <a:t>Se ejecuta el comando: </a:t>
            </a:r>
            <a:r>
              <a:rPr lang="es-CO" err="1">
                <a:latin typeface="Courier New" panose="02070309020205020404" pitchFamily="49" charset="0"/>
                <a:cs typeface="Courier New" panose="02070309020205020404" pitchFamily="49" charset="0"/>
              </a:rPr>
              <a:t>mbuild</a:t>
            </a:r>
            <a:endParaRPr lang="en-US" sz="2800">
              <a:latin typeface="Courier New" panose="02070309020205020404" pitchFamily="49" charset="0"/>
              <a:cs typeface="Courier New" panose="02070309020205020404" pitchFamily="49" charset="0"/>
            </a:endParaRPr>
          </a:p>
        </p:txBody>
      </p:sp>
      <p:pic>
        <p:nvPicPr>
          <p:cNvPr id="2" name="Imagen 1"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3638" y="2331375"/>
            <a:ext cx="6471155" cy="2186033"/>
          </a:xfrm>
          <a:prstGeom prst="rect">
            <a:avLst/>
          </a:prstGeom>
        </p:spPr>
      </p:pic>
    </p:spTree>
    <p:extLst>
      <p:ext uri="{BB962C8B-B14F-4D97-AF65-F5344CB8AC3E}">
        <p14:creationId xmlns:p14="http://schemas.microsoft.com/office/powerpoint/2010/main" val="383882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06293" y="1"/>
            <a:ext cx="9001982" cy="682387"/>
          </a:xfrm>
          <a:noFill/>
        </p:spPr>
        <p:txBody>
          <a:bodyPr>
            <a:normAutofit/>
          </a:bodyPr>
          <a:lstStyle/>
          <a:p>
            <a:pPr eaLnBrk="1" hangingPunct="1"/>
            <a:r>
              <a:rPr lang="es-MX" sz="3200">
                <a:solidFill>
                  <a:schemeClr val="bg1"/>
                </a:solidFill>
                <a:latin typeface="Helvetica Neue Light"/>
              </a:rPr>
              <a:t>Recargar Archivo de memoria</a:t>
            </a:r>
            <a:endParaRPr lang="en-US" sz="3200">
              <a:solidFill>
                <a:schemeClr val="bg1"/>
              </a:solidFill>
              <a:latin typeface="Helvetica Neue Light"/>
            </a:endParaRPr>
          </a:p>
        </p:txBody>
      </p:sp>
      <p:sp>
        <p:nvSpPr>
          <p:cNvPr id="53251" name="Rectangle 3"/>
          <p:cNvSpPr>
            <a:spLocks noGrp="1" noChangeArrowheads="1"/>
          </p:cNvSpPr>
          <p:nvPr>
            <p:ph idx="1"/>
          </p:nvPr>
        </p:nvSpPr>
        <p:spPr>
          <a:xfrm>
            <a:off x="1489953" y="1630986"/>
            <a:ext cx="9742154" cy="593599"/>
          </a:xfrm>
        </p:spPr>
        <p:txBody>
          <a:bodyPr>
            <a:normAutofit/>
          </a:bodyPr>
          <a:lstStyle/>
          <a:p>
            <a:pPr marL="514350" indent="-514350">
              <a:buFont typeface="+mj-lt"/>
              <a:buAutoNum type="arabicPeriod" startAt="4"/>
            </a:pPr>
            <a:r>
              <a:rPr lang="es-MX" sz="2800"/>
              <a:t>Finalmente se </a:t>
            </a:r>
            <a:r>
              <a:rPr lang="es-CO" sz="2800"/>
              <a:t>realiza un reinicio suave desde la consola MOCA</a:t>
            </a:r>
            <a:endParaRPr lang="en-US" sz="2800">
              <a:latin typeface="Courier New" panose="02070309020205020404" pitchFamily="49" charset="0"/>
              <a:cs typeface="Courier New" panose="02070309020205020404" pitchFamily="49" charset="0"/>
            </a:endParaRPr>
          </a:p>
        </p:txBody>
      </p:sp>
      <p:pic>
        <p:nvPicPr>
          <p:cNvPr id="3" name="Imagen 2"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9953" y="2224585"/>
            <a:ext cx="9612573" cy="2492932"/>
          </a:xfrm>
          <a:prstGeom prst="rect">
            <a:avLst/>
          </a:prstGeom>
        </p:spPr>
      </p:pic>
      <p:sp>
        <p:nvSpPr>
          <p:cNvPr id="4" name="Elipse 3"/>
          <p:cNvSpPr/>
          <p:nvPr/>
        </p:nvSpPr>
        <p:spPr>
          <a:xfrm>
            <a:off x="9771797" y="2818184"/>
            <a:ext cx="1269241" cy="4368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432149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06293" y="1"/>
            <a:ext cx="9001982" cy="682387"/>
          </a:xfrm>
          <a:noFill/>
        </p:spPr>
        <p:txBody>
          <a:bodyPr>
            <a:normAutofit/>
          </a:bodyPr>
          <a:lstStyle/>
          <a:p>
            <a:pPr eaLnBrk="1" hangingPunct="1"/>
            <a:r>
              <a:rPr lang="es-MX" sz="3200">
                <a:solidFill>
                  <a:schemeClr val="bg1"/>
                </a:solidFill>
                <a:latin typeface="Helvetica Neue Light"/>
              </a:rPr>
              <a:t>Recargar Archivo de memoria</a:t>
            </a:r>
            <a:endParaRPr lang="en-US" sz="3200">
              <a:solidFill>
                <a:schemeClr val="bg1"/>
              </a:solidFill>
              <a:latin typeface="Helvetica Neue Light"/>
            </a:endParaRPr>
          </a:p>
        </p:txBody>
      </p:sp>
      <p:sp>
        <p:nvSpPr>
          <p:cNvPr id="53251" name="Rectangle 3"/>
          <p:cNvSpPr>
            <a:spLocks noGrp="1" noChangeArrowheads="1"/>
          </p:cNvSpPr>
          <p:nvPr>
            <p:ph idx="1"/>
          </p:nvPr>
        </p:nvSpPr>
        <p:spPr>
          <a:xfrm>
            <a:off x="1489953" y="1630986"/>
            <a:ext cx="8650334" cy="3869062"/>
          </a:xfrm>
        </p:spPr>
        <p:txBody>
          <a:bodyPr>
            <a:normAutofit/>
          </a:bodyPr>
          <a:lstStyle/>
          <a:p>
            <a:pPr marL="0" indent="0">
              <a:buNone/>
            </a:pPr>
            <a:r>
              <a:rPr lang="es-MX" sz="2800"/>
              <a:t>En caso de no tener acceso al ambiente se puede realizar la ejecución del siguiente comando:</a:t>
            </a:r>
          </a:p>
          <a:p>
            <a:pPr marL="0" indent="0" algn="ctr">
              <a:buNone/>
            </a:pPr>
            <a:r>
              <a:rPr lang="en-US" sz="2000">
                <a:latin typeface="Courier New" panose="02070309020205020404" pitchFamily="49" charset="0"/>
                <a:cs typeface="Courier New" panose="02070309020205020404" pitchFamily="49" charset="0"/>
              </a:rPr>
              <a:t>execute </a:t>
            </a:r>
            <a:r>
              <a:rPr lang="en-US" sz="2000" err="1">
                <a:latin typeface="Courier New" panose="02070309020205020404" pitchFamily="49" charset="0"/>
                <a:cs typeface="Courier New" panose="02070309020205020404" pitchFamily="49" charset="0"/>
              </a:rPr>
              <a:t>os</a:t>
            </a:r>
            <a:r>
              <a:rPr lang="en-US" sz="2000">
                <a:latin typeface="Courier New" panose="02070309020205020404" pitchFamily="49" charset="0"/>
                <a:cs typeface="Courier New" panose="02070309020205020404" pitchFamily="49" charset="0"/>
              </a:rPr>
              <a:t> command</a:t>
            </a:r>
          </a:p>
          <a:p>
            <a:pPr marL="0" indent="0" algn="ctr">
              <a:buNone/>
            </a:pPr>
            <a:r>
              <a:rPr lang="en-US" sz="2000">
                <a:latin typeface="Courier New" panose="02070309020205020404" pitchFamily="49" charset="0"/>
                <a:cs typeface="Courier New" panose="02070309020205020404" pitchFamily="49" charset="0"/>
              </a:rPr>
              <a:t>    where </a:t>
            </a:r>
            <a:r>
              <a:rPr lang="en-US" sz="2000" err="1">
                <a:latin typeface="Courier New" panose="02070309020205020404" pitchFamily="49" charset="0"/>
                <a:cs typeface="Courier New" panose="02070309020205020404" pitchFamily="49" charset="0"/>
              </a:rPr>
              <a:t>cmd</a:t>
            </a:r>
            <a:r>
              <a:rPr lang="en-US" sz="2000">
                <a:latin typeface="Courier New" panose="02070309020205020404" pitchFamily="49" charset="0"/>
                <a:cs typeface="Courier New" panose="02070309020205020404" pitchFamily="49" charset="0"/>
              </a:rPr>
              <a:t> = '</a:t>
            </a:r>
            <a:r>
              <a:rPr lang="en-US" sz="2000" err="1">
                <a:latin typeface="Courier New" panose="02070309020205020404" pitchFamily="49" charset="0"/>
                <a:cs typeface="Courier New" panose="02070309020205020404" pitchFamily="49" charset="0"/>
              </a:rPr>
              <a:t>mbuild</a:t>
            </a:r>
            <a:r>
              <a:rPr lang="en-US" sz="2000">
                <a:latin typeface="Courier New" panose="02070309020205020404" pitchFamily="49" charset="0"/>
                <a:cs typeface="Courier New" panose="02070309020205020404" pitchFamily="49" charset="0"/>
              </a:rPr>
              <a:t>'</a:t>
            </a:r>
          </a:p>
          <a:p>
            <a:pPr marL="0" indent="0">
              <a:buNone/>
            </a:pPr>
            <a:r>
              <a:rPr lang="en-US"/>
              <a:t>Y se </a:t>
            </a:r>
            <a:r>
              <a:rPr lang="en-US" err="1"/>
              <a:t>repite</a:t>
            </a:r>
            <a:r>
              <a:rPr lang="en-US"/>
              <a:t> el </a:t>
            </a:r>
            <a:r>
              <a:rPr lang="en-US" err="1"/>
              <a:t>cuarto</a:t>
            </a:r>
            <a:r>
              <a:rPr lang="en-US"/>
              <a:t> </a:t>
            </a:r>
            <a:r>
              <a:rPr lang="en-US" err="1"/>
              <a:t>paso</a:t>
            </a:r>
            <a:r>
              <a:rPr lang="en-US"/>
              <a:t> del </a:t>
            </a:r>
            <a:r>
              <a:rPr lang="en-US" err="1"/>
              <a:t>reinicio</a:t>
            </a:r>
            <a:r>
              <a:rPr lang="en-US"/>
              <a:t> suave</a:t>
            </a:r>
          </a:p>
        </p:txBody>
      </p:sp>
    </p:spTree>
    <p:extLst>
      <p:ext uri="{BB962C8B-B14F-4D97-AF65-F5344CB8AC3E}">
        <p14:creationId xmlns:p14="http://schemas.microsoft.com/office/powerpoint/2010/main" val="1267108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s-MX" sz="3600">
                <a:solidFill>
                  <a:schemeClr val="bg1"/>
                </a:solidFill>
                <a:latin typeface="Helvetica Neue Light"/>
              </a:rPr>
              <a:t>Remplazo de variables - @variable  </a:t>
            </a:r>
            <a:endParaRPr lang="en-US" sz="3600">
              <a:solidFill>
                <a:schemeClr val="bg1"/>
              </a:solidFill>
              <a:latin typeface="Helvetica Neue Light"/>
            </a:endParaRPr>
          </a:p>
        </p:txBody>
      </p:sp>
      <p:sp>
        <p:nvSpPr>
          <p:cNvPr id="63491" name="Rectangle 3"/>
          <p:cNvSpPr>
            <a:spLocks noGrp="1" noChangeArrowheads="1"/>
          </p:cNvSpPr>
          <p:nvPr>
            <p:ph idx="1"/>
          </p:nvPr>
        </p:nvSpPr>
        <p:spPr>
          <a:xfrm>
            <a:off x="1012372" y="1124957"/>
            <a:ext cx="9591938" cy="2220685"/>
          </a:xfrm>
        </p:spPr>
        <p:txBody>
          <a:bodyPr>
            <a:normAutofit/>
          </a:bodyPr>
          <a:lstStyle/>
          <a:p>
            <a:pPr>
              <a:defRPr/>
            </a:pPr>
            <a:r>
              <a:rPr lang="es-MX"/>
              <a:t>Remplazado por el valor de variable</a:t>
            </a:r>
          </a:p>
          <a:p>
            <a:pPr>
              <a:defRPr/>
            </a:pPr>
            <a:r>
              <a:rPr lang="es-MX"/>
              <a:t>El remplazo ocurre solo sí el operador usado para ingresar el valor de variable en la cláusula </a:t>
            </a:r>
            <a:r>
              <a:rPr lang="es-MX" err="1"/>
              <a:t>where</a:t>
            </a:r>
            <a:r>
              <a:rPr lang="es-MX"/>
              <a:t> es “=”</a:t>
            </a:r>
          </a:p>
        </p:txBody>
      </p:sp>
      <p:sp>
        <p:nvSpPr>
          <p:cNvPr id="9" name="Rectangle 5"/>
          <p:cNvSpPr txBox="1">
            <a:spLocks noChangeArrowheads="1"/>
          </p:cNvSpPr>
          <p:nvPr/>
        </p:nvSpPr>
        <p:spPr>
          <a:xfrm>
            <a:off x="1012373" y="2552132"/>
            <a:ext cx="4255664" cy="380772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[SELECT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 @</a:t>
            </a:r>
            <a:r>
              <a:rPr lang="en-US" sz="1600" b="1" err="1">
                <a:latin typeface="Courier New" panose="02070309020205020404" pitchFamily="49" charset="0"/>
                <a:cs typeface="Courier New" panose="02070309020205020404" pitchFamily="49" charset="0"/>
              </a:rPr>
              <a:t>ordnum</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AND </a:t>
            </a:r>
            <a:r>
              <a:rPr lang="en-US" sz="1600" b="1" err="1">
                <a:latin typeface="Courier New" panose="02070309020205020404" pitchFamily="49" charset="0"/>
                <a:cs typeface="Courier New" panose="02070309020205020404" pitchFamily="49" charset="0"/>
              </a:rPr>
              <a:t>wh_id</a:t>
            </a:r>
            <a:r>
              <a:rPr lang="en-US" sz="1600" b="1">
                <a:latin typeface="Courier New" panose="02070309020205020404" pitchFamily="49" charset="0"/>
                <a:cs typeface="Courier New" panose="02070309020205020404" pitchFamily="49" charset="0"/>
              </a:rPr>
              <a:t>  = @</a:t>
            </a:r>
            <a:r>
              <a:rPr lang="en-US" sz="1600" b="1" err="1">
                <a:latin typeface="Courier New" panose="02070309020205020404" pitchFamily="49" charset="0"/>
                <a:cs typeface="Courier New" panose="02070309020205020404" pitchFamily="49" charset="0"/>
              </a:rPr>
              <a:t>wh_id</a:t>
            </a:r>
            <a:r>
              <a:rPr lang="en-US" sz="1600" b="1">
                <a:latin typeface="Courier New" panose="02070309020205020404" pitchFamily="49" charset="0"/>
                <a:cs typeface="Courier New" panose="02070309020205020404" pitchFamily="49" charset="0"/>
              </a:rPr>
              <a:t>]</a:t>
            </a:r>
          </a:p>
          <a:p>
            <a:pPr>
              <a:buFontTx/>
              <a:buNone/>
            </a:pPr>
            <a:endParaRPr lang="en-US" sz="2000" b="1">
              <a:latin typeface="Courier New" panose="02070309020205020404" pitchFamily="49" charset="0"/>
              <a:cs typeface="Courier New" panose="02070309020205020404" pitchFamily="49" charset="0"/>
            </a:endParaRPr>
          </a:p>
          <a:p>
            <a:pPr>
              <a:buFontTx/>
              <a:buNone/>
            </a:pPr>
            <a:endParaRPr lang="en-US" sz="2000" b="1">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[SELECT *</a:t>
            </a: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   FROM </a:t>
            </a:r>
            <a:r>
              <a:rPr lang="en-US" sz="1600" b="1" err="1">
                <a:latin typeface="Courier New" panose="02070309020205020404" pitchFamily="49" charset="0"/>
                <a:cs typeface="Arial" panose="020B0604020202020204" pitchFamily="34" charset="0"/>
              </a:rPr>
              <a:t>ord</a:t>
            </a:r>
            <a:endParaRPr lang="en-US" sz="1600" b="1">
              <a:latin typeface="Courier New" panose="02070309020205020404" pitchFamily="49" charset="0"/>
              <a:cs typeface="Arial" panose="020B0604020202020204" pitchFamily="34" charset="0"/>
            </a:endParaRP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  WHERE </a:t>
            </a:r>
            <a:r>
              <a:rPr lang="en-US" sz="1600" b="1" err="1">
                <a:latin typeface="Courier New" panose="02070309020205020404" pitchFamily="49" charset="0"/>
                <a:cs typeface="Arial" panose="020B0604020202020204" pitchFamily="34" charset="0"/>
              </a:rPr>
              <a:t>ordnum</a:t>
            </a:r>
            <a:r>
              <a:rPr lang="en-US" sz="1600" b="1">
                <a:latin typeface="Courier New" panose="02070309020205020404" pitchFamily="49" charset="0"/>
                <a:cs typeface="Arial" panose="020B0604020202020204" pitchFamily="34" charset="0"/>
              </a:rPr>
              <a:t> = ‘TESTORD01’</a:t>
            </a: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    AND </a:t>
            </a:r>
            <a:r>
              <a:rPr lang="en-US" sz="1600" b="1" err="1">
                <a:latin typeface="Courier New" panose="02070309020205020404" pitchFamily="49" charset="0"/>
                <a:cs typeface="Arial" panose="020B0604020202020204" pitchFamily="34" charset="0"/>
              </a:rPr>
              <a:t>wh_id</a:t>
            </a:r>
            <a:r>
              <a:rPr lang="en-US" sz="1600" b="1">
                <a:latin typeface="Courier New" panose="02070309020205020404" pitchFamily="49" charset="0"/>
                <a:cs typeface="Arial" panose="020B0604020202020204" pitchFamily="34" charset="0"/>
              </a:rPr>
              <a:t>  = ‘WMD1’]</a:t>
            </a:r>
          </a:p>
          <a:p>
            <a:pPr>
              <a:buFontTx/>
              <a:buNone/>
            </a:pPr>
            <a:endParaRPr lang="en-US" sz="2000" b="1">
              <a:latin typeface="Courier New" panose="02070309020205020404" pitchFamily="49" charset="0"/>
              <a:cs typeface="Courier New" panose="02070309020205020404" pitchFamily="49" charset="0"/>
            </a:endParaRPr>
          </a:p>
        </p:txBody>
      </p:sp>
      <p:sp>
        <p:nvSpPr>
          <p:cNvPr id="10" name="Flecha abajo 9"/>
          <p:cNvSpPr/>
          <p:nvPr/>
        </p:nvSpPr>
        <p:spPr>
          <a:xfrm>
            <a:off x="1992572" y="3933982"/>
            <a:ext cx="600502" cy="741902"/>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angle 5"/>
          <p:cNvSpPr txBox="1">
            <a:spLocks noChangeArrowheads="1"/>
          </p:cNvSpPr>
          <p:nvPr/>
        </p:nvSpPr>
        <p:spPr>
          <a:xfrm>
            <a:off x="6248236" y="2552132"/>
            <a:ext cx="4255664" cy="380772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[SELECT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 @</a:t>
            </a:r>
            <a:r>
              <a:rPr lang="en-US" sz="1600" b="1" err="1">
                <a:latin typeface="Courier New" panose="02070309020205020404" pitchFamily="49" charset="0"/>
                <a:cs typeface="Courier New" panose="02070309020205020404" pitchFamily="49" charset="0"/>
              </a:rPr>
              <a:t>ordnum</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AND </a:t>
            </a:r>
            <a:r>
              <a:rPr lang="en-US" sz="1600" b="1" err="1">
                <a:latin typeface="Courier New" panose="02070309020205020404" pitchFamily="49" charset="0"/>
                <a:cs typeface="Courier New" panose="02070309020205020404" pitchFamily="49" charset="0"/>
              </a:rPr>
              <a:t>wh_id</a:t>
            </a:r>
            <a:r>
              <a:rPr lang="en-US" sz="1600" b="1">
                <a:latin typeface="Courier New" panose="02070309020205020404" pitchFamily="49" charset="0"/>
                <a:cs typeface="Courier New" panose="02070309020205020404" pitchFamily="49" charset="0"/>
              </a:rPr>
              <a:t>  = @</a:t>
            </a:r>
            <a:r>
              <a:rPr lang="en-US" sz="1600" b="1" err="1">
                <a:latin typeface="Courier New" panose="02070309020205020404" pitchFamily="49" charset="0"/>
                <a:cs typeface="Courier New" panose="02070309020205020404" pitchFamily="49" charset="0"/>
              </a:rPr>
              <a:t>wh_id</a:t>
            </a:r>
            <a:r>
              <a:rPr lang="en-US" sz="1600" b="1">
                <a:latin typeface="Courier New" panose="02070309020205020404" pitchFamily="49" charset="0"/>
                <a:cs typeface="Courier New" panose="02070309020205020404" pitchFamily="49" charset="0"/>
              </a:rPr>
              <a:t>]</a:t>
            </a:r>
          </a:p>
          <a:p>
            <a:pPr>
              <a:buFontTx/>
              <a:buNone/>
            </a:pPr>
            <a:endParaRPr lang="en-US" sz="2000" b="1">
              <a:latin typeface="Courier New" panose="02070309020205020404" pitchFamily="49" charset="0"/>
              <a:cs typeface="Courier New" panose="02070309020205020404" pitchFamily="49" charset="0"/>
            </a:endParaRPr>
          </a:p>
          <a:p>
            <a:pPr>
              <a:buFontTx/>
              <a:buNone/>
            </a:pPr>
            <a:endParaRPr lang="en-US" sz="2000" b="1">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[SELECT *</a:t>
            </a: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   FROM </a:t>
            </a:r>
            <a:r>
              <a:rPr lang="en-US" sz="1600" b="1" err="1">
                <a:latin typeface="Courier New" panose="02070309020205020404" pitchFamily="49" charset="0"/>
                <a:cs typeface="Arial" panose="020B0604020202020204" pitchFamily="34" charset="0"/>
              </a:rPr>
              <a:t>ord</a:t>
            </a:r>
            <a:endParaRPr lang="en-US" sz="1600" b="1">
              <a:latin typeface="Courier New" panose="02070309020205020404" pitchFamily="49" charset="0"/>
              <a:cs typeface="Arial" panose="020B0604020202020204" pitchFamily="34" charset="0"/>
            </a:endParaRP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  WHERE </a:t>
            </a:r>
            <a:r>
              <a:rPr lang="en-US" sz="1600" b="1" err="1">
                <a:latin typeface="Courier New" panose="02070309020205020404" pitchFamily="49" charset="0"/>
                <a:cs typeface="Arial" panose="020B0604020202020204" pitchFamily="34" charset="0"/>
              </a:rPr>
              <a:t>ordnum</a:t>
            </a:r>
            <a:r>
              <a:rPr lang="en-US" sz="1600" b="1">
                <a:latin typeface="Courier New" panose="02070309020205020404" pitchFamily="49" charset="0"/>
                <a:cs typeface="Arial" panose="020B0604020202020204" pitchFamily="34" charset="0"/>
              </a:rPr>
              <a:t> = ‘TESTORD01’</a:t>
            </a: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    AND </a:t>
            </a:r>
            <a:r>
              <a:rPr lang="en-US" sz="1600" b="1" err="1">
                <a:latin typeface="Courier New" panose="02070309020205020404" pitchFamily="49" charset="0"/>
                <a:cs typeface="Arial" panose="020B0604020202020204" pitchFamily="34" charset="0"/>
              </a:rPr>
              <a:t>wh_id</a:t>
            </a:r>
            <a:r>
              <a:rPr lang="en-US" sz="1600" b="1">
                <a:latin typeface="Courier New" panose="02070309020205020404" pitchFamily="49" charset="0"/>
                <a:cs typeface="Arial" panose="020B0604020202020204" pitchFamily="34" charset="0"/>
              </a:rPr>
              <a:t>  = </a:t>
            </a:r>
            <a:r>
              <a:rPr lang="en-US" sz="1600" b="1">
                <a:solidFill>
                  <a:srgbClr val="FF0000"/>
                </a:solidFill>
                <a:latin typeface="Courier New" panose="02070309020205020404" pitchFamily="49" charset="0"/>
                <a:cs typeface="Arial" panose="020B0604020202020204" pitchFamily="34" charset="0"/>
              </a:rPr>
              <a:t>NULL</a:t>
            </a:r>
            <a:r>
              <a:rPr lang="en-US" sz="1600" b="1">
                <a:latin typeface="Courier New" panose="02070309020205020404" pitchFamily="49" charset="0"/>
                <a:cs typeface="Arial" panose="020B0604020202020204" pitchFamily="34" charset="0"/>
              </a:rPr>
              <a:t>]</a:t>
            </a:r>
          </a:p>
          <a:p>
            <a:pPr>
              <a:buFontTx/>
              <a:buNone/>
            </a:pPr>
            <a:endParaRPr lang="en-US" sz="2000" b="1">
              <a:latin typeface="Courier New" panose="02070309020205020404" pitchFamily="49" charset="0"/>
              <a:cs typeface="Courier New" panose="02070309020205020404" pitchFamily="49" charset="0"/>
            </a:endParaRPr>
          </a:p>
        </p:txBody>
      </p:sp>
      <p:sp>
        <p:nvSpPr>
          <p:cNvPr id="12" name="Flecha abajo 11"/>
          <p:cNvSpPr/>
          <p:nvPr/>
        </p:nvSpPr>
        <p:spPr>
          <a:xfrm>
            <a:off x="7262882" y="3933982"/>
            <a:ext cx="600502" cy="741902"/>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772038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3000"/>
          </a:stretch>
        </a:blip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5760" y="5971418"/>
            <a:ext cx="4269559" cy="1010567"/>
          </a:xfrm>
          <a:prstGeom prst="rect">
            <a:avLst/>
          </a:prstGeom>
        </p:spPr>
      </p:pic>
      <p:sp>
        <p:nvSpPr>
          <p:cNvPr id="4" name="Título 3"/>
          <p:cNvSpPr>
            <a:spLocks noGrp="1"/>
          </p:cNvSpPr>
          <p:nvPr>
            <p:ph type="ctrTitle"/>
          </p:nvPr>
        </p:nvSpPr>
        <p:spPr>
          <a:xfrm>
            <a:off x="1013013" y="2635624"/>
            <a:ext cx="6632748" cy="2447364"/>
          </a:xfrm>
        </p:spPr>
        <p:txBody>
          <a:bodyPr/>
          <a:lstStyle/>
          <a:p>
            <a:pPr algn="l"/>
            <a:r>
              <a:rPr lang="es-CO">
                <a:solidFill>
                  <a:schemeClr val="bg1"/>
                </a:solidFill>
              </a:rPr>
              <a:t>Introducción a MOCA</a:t>
            </a:r>
          </a:p>
        </p:txBody>
      </p:sp>
    </p:spTree>
    <p:extLst>
      <p:ext uri="{BB962C8B-B14F-4D97-AF65-F5344CB8AC3E}">
        <p14:creationId xmlns:p14="http://schemas.microsoft.com/office/powerpoint/2010/main" val="310829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s-MX" sz="3600">
                <a:solidFill>
                  <a:schemeClr val="bg1"/>
                </a:solidFill>
                <a:latin typeface="Helvetica Neue Light"/>
              </a:rPr>
              <a:t>Remplazo de variables - @+variable  </a:t>
            </a:r>
            <a:endParaRPr lang="en-US" sz="3600">
              <a:solidFill>
                <a:schemeClr val="bg1"/>
              </a:solidFill>
              <a:latin typeface="Helvetica Neue Light"/>
            </a:endParaRPr>
          </a:p>
        </p:txBody>
      </p:sp>
      <p:sp>
        <p:nvSpPr>
          <p:cNvPr id="63491" name="Rectangle 3"/>
          <p:cNvSpPr>
            <a:spLocks noGrp="1" noChangeArrowheads="1"/>
          </p:cNvSpPr>
          <p:nvPr>
            <p:ph idx="1"/>
          </p:nvPr>
        </p:nvSpPr>
        <p:spPr>
          <a:xfrm>
            <a:off x="1012372" y="1124958"/>
            <a:ext cx="9591938" cy="1216060"/>
          </a:xfrm>
        </p:spPr>
        <p:txBody>
          <a:bodyPr>
            <a:normAutofit/>
          </a:bodyPr>
          <a:lstStyle/>
          <a:p>
            <a:pPr>
              <a:defRPr/>
            </a:pPr>
            <a:r>
              <a:rPr lang="es-ES"/>
              <a:t>Reemplazado por  variable=</a:t>
            </a:r>
            <a:r>
              <a:rPr lang="es-ES" err="1"/>
              <a:t>value</a:t>
            </a:r>
            <a:endParaRPr lang="es-ES"/>
          </a:p>
          <a:p>
            <a:pPr>
              <a:defRPr/>
            </a:pPr>
            <a:r>
              <a:rPr lang="es-ES"/>
              <a:t>Sí la variable no es encontrada, es reemplazada por 1=1</a:t>
            </a:r>
          </a:p>
        </p:txBody>
      </p:sp>
      <p:sp>
        <p:nvSpPr>
          <p:cNvPr id="13" name="Rectangle 5"/>
          <p:cNvSpPr txBox="1">
            <a:spLocks noChangeArrowheads="1"/>
          </p:cNvSpPr>
          <p:nvPr/>
        </p:nvSpPr>
        <p:spPr>
          <a:xfrm>
            <a:off x="1012373" y="2552132"/>
            <a:ext cx="4255664" cy="380772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[SELECT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ordnum</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AND @+</a:t>
            </a:r>
            <a:r>
              <a:rPr lang="en-US" sz="1600" b="1" err="1">
                <a:latin typeface="Courier New" panose="02070309020205020404" pitchFamily="49" charset="0"/>
                <a:cs typeface="Courier New" panose="02070309020205020404" pitchFamily="49" charset="0"/>
              </a:rPr>
              <a:t>wh_id</a:t>
            </a:r>
            <a:r>
              <a:rPr lang="en-US" sz="1600" b="1">
                <a:latin typeface="Courier New" panose="02070309020205020404" pitchFamily="49" charset="0"/>
                <a:cs typeface="Courier New" panose="02070309020205020404" pitchFamily="49" charset="0"/>
              </a:rPr>
              <a:t>]</a:t>
            </a:r>
          </a:p>
          <a:p>
            <a:pPr>
              <a:buFontTx/>
              <a:buNone/>
            </a:pPr>
            <a:endParaRPr lang="en-US" sz="2000" b="1">
              <a:latin typeface="Courier New" panose="02070309020205020404" pitchFamily="49" charset="0"/>
              <a:cs typeface="Courier New" panose="02070309020205020404" pitchFamily="49" charset="0"/>
            </a:endParaRPr>
          </a:p>
          <a:p>
            <a:pPr>
              <a:buFontTx/>
              <a:buNone/>
            </a:pPr>
            <a:endParaRPr lang="en-US" sz="2000" b="1">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[SELECT *</a:t>
            </a: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   FROM </a:t>
            </a:r>
            <a:r>
              <a:rPr lang="en-US" sz="1600" b="1" err="1">
                <a:latin typeface="Courier New" panose="02070309020205020404" pitchFamily="49" charset="0"/>
                <a:cs typeface="Arial" panose="020B0604020202020204" pitchFamily="34" charset="0"/>
              </a:rPr>
              <a:t>ord</a:t>
            </a:r>
            <a:endParaRPr lang="en-US" sz="1600" b="1">
              <a:latin typeface="Courier New" panose="02070309020205020404" pitchFamily="49" charset="0"/>
              <a:cs typeface="Arial" panose="020B0604020202020204" pitchFamily="34" charset="0"/>
            </a:endParaRP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  WHERE </a:t>
            </a:r>
            <a:r>
              <a:rPr lang="en-US" sz="1600" b="1" err="1">
                <a:latin typeface="Courier New" panose="02070309020205020404" pitchFamily="49" charset="0"/>
                <a:cs typeface="Arial" panose="020B0604020202020204" pitchFamily="34" charset="0"/>
              </a:rPr>
              <a:t>ordnum</a:t>
            </a:r>
            <a:r>
              <a:rPr lang="en-US" sz="1600" b="1">
                <a:latin typeface="Courier New" panose="02070309020205020404" pitchFamily="49" charset="0"/>
                <a:cs typeface="Arial" panose="020B0604020202020204" pitchFamily="34" charset="0"/>
              </a:rPr>
              <a:t> = ‘TESTORD01’</a:t>
            </a: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    AND </a:t>
            </a:r>
            <a:r>
              <a:rPr lang="en-US" sz="1600" b="1" err="1">
                <a:latin typeface="Courier New" panose="02070309020205020404" pitchFamily="49" charset="0"/>
                <a:cs typeface="Arial" panose="020B0604020202020204" pitchFamily="34" charset="0"/>
              </a:rPr>
              <a:t>wh_id</a:t>
            </a:r>
            <a:r>
              <a:rPr lang="en-US" sz="1600" b="1">
                <a:latin typeface="Courier New" panose="02070309020205020404" pitchFamily="49" charset="0"/>
                <a:cs typeface="Arial" panose="020B0604020202020204" pitchFamily="34" charset="0"/>
              </a:rPr>
              <a:t>  = ‘WMD1’]</a:t>
            </a:r>
          </a:p>
          <a:p>
            <a:pPr>
              <a:buFontTx/>
              <a:buNone/>
            </a:pPr>
            <a:endParaRPr lang="en-US" sz="2000" b="1">
              <a:latin typeface="Courier New" panose="02070309020205020404" pitchFamily="49" charset="0"/>
              <a:cs typeface="Courier New" panose="02070309020205020404" pitchFamily="49" charset="0"/>
            </a:endParaRPr>
          </a:p>
        </p:txBody>
      </p:sp>
      <p:sp>
        <p:nvSpPr>
          <p:cNvPr id="14" name="Rectangle 5"/>
          <p:cNvSpPr txBox="1">
            <a:spLocks noChangeArrowheads="1"/>
          </p:cNvSpPr>
          <p:nvPr/>
        </p:nvSpPr>
        <p:spPr>
          <a:xfrm>
            <a:off x="6248236" y="2552132"/>
            <a:ext cx="4255664" cy="380772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[SELECT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ordnum</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AND @+</a:t>
            </a:r>
            <a:r>
              <a:rPr lang="en-US" sz="1600" b="1" err="1">
                <a:latin typeface="Courier New" panose="02070309020205020404" pitchFamily="49" charset="0"/>
                <a:cs typeface="Courier New" panose="02070309020205020404" pitchFamily="49" charset="0"/>
              </a:rPr>
              <a:t>wh_id</a:t>
            </a:r>
            <a:r>
              <a:rPr lang="en-US" sz="1600" b="1">
                <a:latin typeface="Courier New" panose="02070309020205020404" pitchFamily="49" charset="0"/>
                <a:cs typeface="Courier New" panose="02070309020205020404" pitchFamily="49" charset="0"/>
              </a:rPr>
              <a:t>]</a:t>
            </a:r>
          </a:p>
          <a:p>
            <a:pPr>
              <a:buFontTx/>
              <a:buNone/>
            </a:pPr>
            <a:endParaRPr lang="en-US" sz="2000" b="1">
              <a:latin typeface="Courier New" panose="02070309020205020404" pitchFamily="49" charset="0"/>
              <a:cs typeface="Courier New" panose="02070309020205020404" pitchFamily="49" charset="0"/>
            </a:endParaRPr>
          </a:p>
          <a:p>
            <a:pPr>
              <a:buFontTx/>
              <a:buNone/>
            </a:pPr>
            <a:endParaRPr lang="en-US" sz="2000" b="1">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[SELECT *</a:t>
            </a: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   FROM </a:t>
            </a:r>
            <a:r>
              <a:rPr lang="en-US" sz="1600" b="1" err="1">
                <a:latin typeface="Courier New" panose="02070309020205020404" pitchFamily="49" charset="0"/>
                <a:cs typeface="Arial" panose="020B0604020202020204" pitchFamily="34" charset="0"/>
              </a:rPr>
              <a:t>ord</a:t>
            </a:r>
            <a:endParaRPr lang="en-US" sz="1600" b="1">
              <a:latin typeface="Courier New" panose="02070309020205020404" pitchFamily="49" charset="0"/>
              <a:cs typeface="Arial" panose="020B0604020202020204" pitchFamily="34" charset="0"/>
            </a:endParaRP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  WHERE </a:t>
            </a:r>
            <a:r>
              <a:rPr lang="en-US" sz="1600" b="1" err="1">
                <a:latin typeface="Courier New" panose="02070309020205020404" pitchFamily="49" charset="0"/>
                <a:cs typeface="Arial" panose="020B0604020202020204" pitchFamily="34" charset="0"/>
              </a:rPr>
              <a:t>ordnum</a:t>
            </a:r>
            <a:r>
              <a:rPr lang="en-US" sz="1600" b="1">
                <a:latin typeface="Courier New" panose="02070309020205020404" pitchFamily="49" charset="0"/>
                <a:cs typeface="Arial" panose="020B0604020202020204" pitchFamily="34" charset="0"/>
              </a:rPr>
              <a:t> = ‘TESTORD01’</a:t>
            </a: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    AND </a:t>
            </a:r>
            <a:r>
              <a:rPr lang="en-US" sz="1600" b="1">
                <a:solidFill>
                  <a:srgbClr val="FF0000"/>
                </a:solidFill>
                <a:latin typeface="Courier New" panose="02070309020205020404" pitchFamily="49" charset="0"/>
                <a:cs typeface="Arial" panose="020B0604020202020204" pitchFamily="34" charset="0"/>
              </a:rPr>
              <a:t>1 = 1</a:t>
            </a:r>
            <a:r>
              <a:rPr lang="en-US" sz="1600" b="1">
                <a:latin typeface="Courier New" panose="02070309020205020404" pitchFamily="49" charset="0"/>
                <a:cs typeface="Arial" panose="020B0604020202020204" pitchFamily="34" charset="0"/>
              </a:rPr>
              <a:t>]</a:t>
            </a:r>
          </a:p>
          <a:p>
            <a:pPr>
              <a:buFontTx/>
              <a:buNone/>
            </a:pPr>
            <a:endParaRPr lang="en-US" sz="2000" b="1">
              <a:latin typeface="Courier New" panose="02070309020205020404" pitchFamily="49" charset="0"/>
              <a:cs typeface="Courier New" panose="02070309020205020404" pitchFamily="49" charset="0"/>
            </a:endParaRPr>
          </a:p>
        </p:txBody>
      </p:sp>
      <p:sp>
        <p:nvSpPr>
          <p:cNvPr id="15" name="Flecha abajo 14"/>
          <p:cNvSpPr/>
          <p:nvPr/>
        </p:nvSpPr>
        <p:spPr>
          <a:xfrm>
            <a:off x="1992572" y="3933982"/>
            <a:ext cx="600502" cy="741902"/>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Flecha abajo 15"/>
          <p:cNvSpPr/>
          <p:nvPr/>
        </p:nvSpPr>
        <p:spPr>
          <a:xfrm>
            <a:off x="7262882" y="3933982"/>
            <a:ext cx="600502" cy="741902"/>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0221672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s-MX" sz="3600">
                <a:solidFill>
                  <a:schemeClr val="bg1"/>
                </a:solidFill>
                <a:latin typeface="Helvetica Neue Light"/>
              </a:rPr>
              <a:t>Remplazo de variables - @%variable  </a:t>
            </a:r>
            <a:endParaRPr lang="en-US" sz="3600">
              <a:solidFill>
                <a:schemeClr val="bg1"/>
              </a:solidFill>
              <a:latin typeface="Helvetica Neue Light"/>
            </a:endParaRPr>
          </a:p>
        </p:txBody>
      </p:sp>
      <p:sp>
        <p:nvSpPr>
          <p:cNvPr id="63491" name="Rectangle 3"/>
          <p:cNvSpPr>
            <a:spLocks noGrp="1" noChangeArrowheads="1"/>
          </p:cNvSpPr>
          <p:nvPr>
            <p:ph idx="1"/>
          </p:nvPr>
        </p:nvSpPr>
        <p:spPr>
          <a:xfrm>
            <a:off x="1012372" y="1124958"/>
            <a:ext cx="9946780" cy="1768367"/>
          </a:xfrm>
        </p:spPr>
        <p:txBody>
          <a:bodyPr>
            <a:normAutofit/>
          </a:bodyPr>
          <a:lstStyle/>
          <a:p>
            <a:pPr>
              <a:defRPr/>
            </a:pPr>
            <a:r>
              <a:rPr lang="es-ES"/>
              <a:t>Si el valor de la variable contiene el </a:t>
            </a:r>
            <a:r>
              <a:rPr lang="es-ES" err="1"/>
              <a:t>caracter</a:t>
            </a:r>
            <a:r>
              <a:rPr lang="es-ES"/>
              <a:t> “%”, es reemplazado por  la variable </a:t>
            </a:r>
            <a:r>
              <a:rPr lang="es-ES" err="1"/>
              <a:t>like</a:t>
            </a:r>
            <a:r>
              <a:rPr lang="es-ES"/>
              <a:t>  y el valor, de otra manera remplazado usando el mismo formato que el usado para @+variable.</a:t>
            </a:r>
          </a:p>
        </p:txBody>
      </p:sp>
      <p:sp>
        <p:nvSpPr>
          <p:cNvPr id="14" name="Rectangle 5"/>
          <p:cNvSpPr txBox="1">
            <a:spLocks noChangeArrowheads="1"/>
          </p:cNvSpPr>
          <p:nvPr/>
        </p:nvSpPr>
        <p:spPr>
          <a:xfrm>
            <a:off x="1012373" y="2552132"/>
            <a:ext cx="4255664" cy="380772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[SELECT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ordnum</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AND @%</a:t>
            </a:r>
            <a:r>
              <a:rPr lang="en-US" sz="1600" b="1" err="1">
                <a:latin typeface="Courier New" panose="02070309020205020404" pitchFamily="49" charset="0"/>
                <a:cs typeface="Courier New" panose="02070309020205020404" pitchFamily="49" charset="0"/>
              </a:rPr>
              <a:t>wh_id</a:t>
            </a:r>
            <a:r>
              <a:rPr lang="en-US" sz="1600" b="1">
                <a:latin typeface="Courier New" panose="02070309020205020404" pitchFamily="49" charset="0"/>
                <a:cs typeface="Courier New" panose="02070309020205020404" pitchFamily="49" charset="0"/>
              </a:rPr>
              <a:t>]</a:t>
            </a:r>
          </a:p>
          <a:p>
            <a:pPr>
              <a:buFontTx/>
              <a:buNone/>
            </a:pPr>
            <a:endParaRPr lang="en-US" sz="2000" b="1">
              <a:latin typeface="Courier New" panose="02070309020205020404" pitchFamily="49" charset="0"/>
              <a:cs typeface="Courier New" panose="02070309020205020404" pitchFamily="49" charset="0"/>
            </a:endParaRPr>
          </a:p>
          <a:p>
            <a:pPr>
              <a:buFontTx/>
              <a:buNone/>
            </a:pPr>
            <a:endParaRPr lang="en-US" sz="2000" b="1">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[SELECT *</a:t>
            </a: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   FROM </a:t>
            </a:r>
            <a:r>
              <a:rPr lang="en-US" sz="1600" b="1" err="1">
                <a:latin typeface="Courier New" panose="02070309020205020404" pitchFamily="49" charset="0"/>
                <a:cs typeface="Arial" panose="020B0604020202020204" pitchFamily="34" charset="0"/>
              </a:rPr>
              <a:t>ord</a:t>
            </a:r>
            <a:endParaRPr lang="en-US" sz="1600" b="1">
              <a:latin typeface="Courier New" panose="02070309020205020404" pitchFamily="49" charset="0"/>
              <a:cs typeface="Arial" panose="020B0604020202020204" pitchFamily="34" charset="0"/>
            </a:endParaRP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  WHERE </a:t>
            </a:r>
            <a:r>
              <a:rPr lang="en-US" sz="1600" b="1" err="1">
                <a:latin typeface="Courier New" panose="02070309020205020404" pitchFamily="49" charset="0"/>
                <a:cs typeface="Arial" panose="020B0604020202020204" pitchFamily="34" charset="0"/>
              </a:rPr>
              <a:t>ordnum</a:t>
            </a:r>
            <a:r>
              <a:rPr lang="en-US" sz="1600" b="1">
                <a:latin typeface="Courier New" panose="02070309020205020404" pitchFamily="49" charset="0"/>
                <a:cs typeface="Arial" panose="020B0604020202020204" pitchFamily="34" charset="0"/>
              </a:rPr>
              <a:t> </a:t>
            </a:r>
            <a:r>
              <a:rPr lang="en-US" sz="1600" b="1">
                <a:solidFill>
                  <a:srgbClr val="FF0000"/>
                </a:solidFill>
                <a:latin typeface="Courier New" panose="02070309020205020404" pitchFamily="49" charset="0"/>
                <a:cs typeface="Arial" panose="020B0604020202020204" pitchFamily="34" charset="0"/>
              </a:rPr>
              <a:t>LIKE</a:t>
            </a:r>
            <a:r>
              <a:rPr lang="en-US" sz="1600" b="1">
                <a:latin typeface="Courier New" panose="02070309020205020404" pitchFamily="49" charset="0"/>
                <a:cs typeface="Arial" panose="020B0604020202020204" pitchFamily="34" charset="0"/>
              </a:rPr>
              <a:t> ‘TESTORD%’</a:t>
            </a: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    AND </a:t>
            </a:r>
            <a:r>
              <a:rPr lang="en-US" sz="1600" b="1" err="1">
                <a:latin typeface="Courier New" panose="02070309020205020404" pitchFamily="49" charset="0"/>
                <a:cs typeface="Arial" panose="020B0604020202020204" pitchFamily="34" charset="0"/>
              </a:rPr>
              <a:t>wh_id</a:t>
            </a:r>
            <a:r>
              <a:rPr lang="en-US" sz="1600" b="1">
                <a:latin typeface="Courier New" panose="02070309020205020404" pitchFamily="49" charset="0"/>
                <a:cs typeface="Arial" panose="020B0604020202020204" pitchFamily="34" charset="0"/>
              </a:rPr>
              <a:t>  = ‘WMD1’]</a:t>
            </a:r>
          </a:p>
          <a:p>
            <a:pPr>
              <a:buFontTx/>
              <a:buNone/>
            </a:pPr>
            <a:endParaRPr lang="en-US" sz="2000" b="1">
              <a:latin typeface="Courier New" panose="02070309020205020404" pitchFamily="49" charset="0"/>
              <a:cs typeface="Courier New" panose="02070309020205020404" pitchFamily="49" charset="0"/>
            </a:endParaRPr>
          </a:p>
        </p:txBody>
      </p:sp>
      <p:sp>
        <p:nvSpPr>
          <p:cNvPr id="15" name="Rectangle 5"/>
          <p:cNvSpPr txBox="1">
            <a:spLocks noChangeArrowheads="1"/>
          </p:cNvSpPr>
          <p:nvPr/>
        </p:nvSpPr>
        <p:spPr>
          <a:xfrm>
            <a:off x="6248236" y="2552132"/>
            <a:ext cx="4255664" cy="380772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[SELECT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ordnum</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AND @%</a:t>
            </a:r>
            <a:r>
              <a:rPr lang="en-US" sz="1600" b="1" err="1">
                <a:latin typeface="Courier New" panose="02070309020205020404" pitchFamily="49" charset="0"/>
                <a:cs typeface="Courier New" panose="02070309020205020404" pitchFamily="49" charset="0"/>
              </a:rPr>
              <a:t>wh_id</a:t>
            </a:r>
            <a:r>
              <a:rPr lang="en-US" sz="1600" b="1">
                <a:latin typeface="Courier New" panose="02070309020205020404" pitchFamily="49" charset="0"/>
                <a:cs typeface="Courier New" panose="02070309020205020404" pitchFamily="49" charset="0"/>
              </a:rPr>
              <a:t>]</a:t>
            </a:r>
          </a:p>
          <a:p>
            <a:pPr>
              <a:buFontTx/>
              <a:buNone/>
            </a:pPr>
            <a:endParaRPr lang="en-US" sz="2000" b="1">
              <a:latin typeface="Courier New" panose="02070309020205020404" pitchFamily="49" charset="0"/>
              <a:cs typeface="Courier New" panose="02070309020205020404" pitchFamily="49" charset="0"/>
            </a:endParaRPr>
          </a:p>
          <a:p>
            <a:pPr>
              <a:buFontTx/>
              <a:buNone/>
            </a:pPr>
            <a:endParaRPr lang="en-US" sz="2000" b="1">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[SELECT *</a:t>
            </a: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   FROM </a:t>
            </a:r>
            <a:r>
              <a:rPr lang="en-US" sz="1600" b="1" err="1">
                <a:latin typeface="Courier New" panose="02070309020205020404" pitchFamily="49" charset="0"/>
                <a:cs typeface="Arial" panose="020B0604020202020204" pitchFamily="34" charset="0"/>
              </a:rPr>
              <a:t>ord</a:t>
            </a:r>
            <a:endParaRPr lang="en-US" sz="1600" b="1">
              <a:latin typeface="Courier New" panose="02070309020205020404" pitchFamily="49" charset="0"/>
              <a:cs typeface="Arial" panose="020B0604020202020204" pitchFamily="34" charset="0"/>
            </a:endParaRP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  WHERE </a:t>
            </a:r>
            <a:r>
              <a:rPr lang="en-US" sz="1600" b="1" err="1">
                <a:latin typeface="Courier New" panose="02070309020205020404" pitchFamily="49" charset="0"/>
                <a:cs typeface="Arial" panose="020B0604020202020204" pitchFamily="34" charset="0"/>
              </a:rPr>
              <a:t>ordnum</a:t>
            </a:r>
            <a:r>
              <a:rPr lang="en-US" sz="1600" b="1">
                <a:latin typeface="Courier New" panose="02070309020205020404" pitchFamily="49" charset="0"/>
                <a:cs typeface="Arial" panose="020B0604020202020204" pitchFamily="34" charset="0"/>
              </a:rPr>
              <a:t> </a:t>
            </a:r>
            <a:r>
              <a:rPr lang="en-US" sz="1600" b="1">
                <a:solidFill>
                  <a:srgbClr val="FF0000"/>
                </a:solidFill>
                <a:latin typeface="Courier New" panose="02070309020205020404" pitchFamily="49" charset="0"/>
                <a:cs typeface="Arial" panose="020B0604020202020204" pitchFamily="34" charset="0"/>
              </a:rPr>
              <a:t>LIKE</a:t>
            </a:r>
            <a:r>
              <a:rPr lang="en-US" sz="1600" b="1">
                <a:latin typeface="Courier New" panose="02070309020205020404" pitchFamily="49" charset="0"/>
                <a:cs typeface="Arial" panose="020B0604020202020204" pitchFamily="34" charset="0"/>
              </a:rPr>
              <a:t> ‘TESTORD%’</a:t>
            </a: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    AND </a:t>
            </a:r>
            <a:r>
              <a:rPr lang="en-US" sz="1600" b="1">
                <a:solidFill>
                  <a:srgbClr val="FF0000"/>
                </a:solidFill>
                <a:latin typeface="Courier New" panose="02070309020205020404" pitchFamily="49" charset="0"/>
                <a:cs typeface="Arial" panose="020B0604020202020204" pitchFamily="34" charset="0"/>
              </a:rPr>
              <a:t>1 = 1</a:t>
            </a:r>
            <a:r>
              <a:rPr lang="en-US" sz="1600" b="1">
                <a:latin typeface="Courier New" panose="02070309020205020404" pitchFamily="49" charset="0"/>
                <a:cs typeface="Arial" panose="020B0604020202020204" pitchFamily="34" charset="0"/>
              </a:rPr>
              <a:t>]</a:t>
            </a:r>
          </a:p>
          <a:p>
            <a:pPr>
              <a:buFontTx/>
              <a:buNone/>
            </a:pPr>
            <a:endParaRPr lang="en-US" sz="2000" b="1">
              <a:latin typeface="Courier New" panose="02070309020205020404" pitchFamily="49" charset="0"/>
              <a:cs typeface="Courier New" panose="02070309020205020404" pitchFamily="49" charset="0"/>
            </a:endParaRPr>
          </a:p>
        </p:txBody>
      </p:sp>
      <p:sp>
        <p:nvSpPr>
          <p:cNvPr id="16" name="Flecha abajo 15"/>
          <p:cNvSpPr/>
          <p:nvPr/>
        </p:nvSpPr>
        <p:spPr>
          <a:xfrm>
            <a:off x="1992572" y="3933982"/>
            <a:ext cx="600502" cy="741902"/>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Flecha abajo 16"/>
          <p:cNvSpPr/>
          <p:nvPr/>
        </p:nvSpPr>
        <p:spPr>
          <a:xfrm>
            <a:off x="7262882" y="3933982"/>
            <a:ext cx="600502" cy="741902"/>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197983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s-MX" sz="3600">
                <a:solidFill>
                  <a:schemeClr val="bg1"/>
                </a:solidFill>
                <a:latin typeface="Helvetica Neue Light"/>
              </a:rPr>
              <a:t>Remplazo de variables - @*</a:t>
            </a:r>
            <a:endParaRPr lang="en-US" sz="3600">
              <a:solidFill>
                <a:schemeClr val="bg1"/>
              </a:solidFill>
              <a:latin typeface="Helvetica Neue Light"/>
            </a:endParaRPr>
          </a:p>
        </p:txBody>
      </p:sp>
      <p:sp>
        <p:nvSpPr>
          <p:cNvPr id="63491" name="Rectangle 3"/>
          <p:cNvSpPr>
            <a:spLocks noGrp="1" noChangeArrowheads="1"/>
          </p:cNvSpPr>
          <p:nvPr>
            <p:ph idx="1"/>
          </p:nvPr>
        </p:nvSpPr>
        <p:spPr>
          <a:xfrm>
            <a:off x="1012372" y="1124958"/>
            <a:ext cx="9946780" cy="1768367"/>
          </a:xfrm>
        </p:spPr>
        <p:txBody>
          <a:bodyPr>
            <a:normAutofit/>
          </a:bodyPr>
          <a:lstStyle/>
          <a:p>
            <a:pPr>
              <a:defRPr/>
            </a:pPr>
            <a:r>
              <a:rPr lang="es-ES"/>
              <a:t>Reemplazado por todas las variables en la cláusula </a:t>
            </a:r>
            <a:r>
              <a:rPr lang="es-ES" err="1"/>
              <a:t>where</a:t>
            </a:r>
            <a:r>
              <a:rPr lang="es-ES"/>
              <a:t> de la invocación actual del comando, en orden, en el mismo formato que el usado para @+variable</a:t>
            </a:r>
          </a:p>
        </p:txBody>
      </p:sp>
      <p:sp>
        <p:nvSpPr>
          <p:cNvPr id="14" name="Rectangle 5"/>
          <p:cNvSpPr txBox="1">
            <a:spLocks noChangeArrowheads="1"/>
          </p:cNvSpPr>
          <p:nvPr/>
        </p:nvSpPr>
        <p:spPr>
          <a:xfrm>
            <a:off x="1012373" y="2552132"/>
            <a:ext cx="4255664" cy="380772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[SELECT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 @</a:t>
            </a:r>
            <a:r>
              <a:rPr lang="en-US" sz="1600" b="1" err="1">
                <a:latin typeface="Courier New" panose="02070309020205020404" pitchFamily="49" charset="0"/>
                <a:cs typeface="Courier New" panose="02070309020205020404" pitchFamily="49" charset="0"/>
              </a:rPr>
              <a:t>ordnum</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AND @*]</a:t>
            </a:r>
          </a:p>
          <a:p>
            <a:pPr>
              <a:buFontTx/>
              <a:buNone/>
            </a:pPr>
            <a:endParaRPr lang="en-US" sz="2000" b="1">
              <a:latin typeface="Courier New" panose="02070309020205020404" pitchFamily="49" charset="0"/>
              <a:cs typeface="Courier New" panose="02070309020205020404" pitchFamily="49" charset="0"/>
            </a:endParaRPr>
          </a:p>
          <a:p>
            <a:pPr>
              <a:buFontTx/>
              <a:buNone/>
            </a:pPr>
            <a:endParaRPr lang="en-US" sz="2000" b="1">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[SELECT *</a:t>
            </a: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   FROM </a:t>
            </a:r>
            <a:r>
              <a:rPr lang="en-US" sz="1600" b="1" err="1">
                <a:latin typeface="Courier New" panose="02070309020205020404" pitchFamily="49" charset="0"/>
                <a:cs typeface="Arial" panose="020B0604020202020204" pitchFamily="34" charset="0"/>
              </a:rPr>
              <a:t>ord</a:t>
            </a:r>
            <a:endParaRPr lang="en-US" sz="1600" b="1">
              <a:latin typeface="Courier New" panose="02070309020205020404" pitchFamily="49" charset="0"/>
              <a:cs typeface="Arial" panose="020B0604020202020204" pitchFamily="34" charset="0"/>
            </a:endParaRP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  WHERE </a:t>
            </a:r>
            <a:r>
              <a:rPr lang="en-US" sz="1600" b="1" err="1">
                <a:latin typeface="Courier New" panose="02070309020205020404" pitchFamily="49" charset="0"/>
                <a:cs typeface="Arial" panose="020B0604020202020204" pitchFamily="34" charset="0"/>
              </a:rPr>
              <a:t>ordnum</a:t>
            </a:r>
            <a:r>
              <a:rPr lang="en-US" sz="1600" b="1">
                <a:latin typeface="Courier New" panose="02070309020205020404" pitchFamily="49" charset="0"/>
                <a:cs typeface="Arial" panose="020B0604020202020204" pitchFamily="34" charset="0"/>
              </a:rPr>
              <a:t> =‘TESTORD01’</a:t>
            </a: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    AND </a:t>
            </a:r>
            <a:r>
              <a:rPr lang="en-US" sz="1600" b="1" err="1">
                <a:latin typeface="Courier New" panose="02070309020205020404" pitchFamily="49" charset="0"/>
                <a:cs typeface="Arial" panose="020B0604020202020204" pitchFamily="34" charset="0"/>
              </a:rPr>
              <a:t>wh_id</a:t>
            </a:r>
            <a:r>
              <a:rPr lang="en-US" sz="1600" b="1">
                <a:latin typeface="Courier New" panose="02070309020205020404" pitchFamily="49" charset="0"/>
                <a:cs typeface="Arial" panose="020B0604020202020204" pitchFamily="34" charset="0"/>
              </a:rPr>
              <a:t>  = ‘WMD1’]</a:t>
            </a:r>
          </a:p>
          <a:p>
            <a:pPr>
              <a:buFontTx/>
              <a:buNone/>
            </a:pPr>
            <a:endParaRPr lang="en-US" sz="2000" b="1">
              <a:latin typeface="Courier New" panose="02070309020205020404" pitchFamily="49" charset="0"/>
              <a:cs typeface="Courier New" panose="02070309020205020404" pitchFamily="49" charset="0"/>
            </a:endParaRPr>
          </a:p>
        </p:txBody>
      </p:sp>
      <p:sp>
        <p:nvSpPr>
          <p:cNvPr id="15" name="Rectangle 5"/>
          <p:cNvSpPr txBox="1">
            <a:spLocks noChangeArrowheads="1"/>
          </p:cNvSpPr>
          <p:nvPr/>
        </p:nvSpPr>
        <p:spPr>
          <a:xfrm>
            <a:off x="6248236" y="2552132"/>
            <a:ext cx="4255664" cy="380772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[SELECT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 @</a:t>
            </a:r>
            <a:r>
              <a:rPr lang="en-US" sz="1600" b="1" err="1">
                <a:latin typeface="Courier New" panose="02070309020205020404" pitchFamily="49" charset="0"/>
                <a:cs typeface="Courier New" panose="02070309020205020404" pitchFamily="49" charset="0"/>
              </a:rPr>
              <a:t>ordnum</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AND @*]</a:t>
            </a:r>
          </a:p>
          <a:p>
            <a:pPr>
              <a:buFontTx/>
              <a:buNone/>
            </a:pPr>
            <a:endParaRPr lang="en-US" sz="2000" b="1">
              <a:latin typeface="Courier New" panose="02070309020205020404" pitchFamily="49" charset="0"/>
              <a:cs typeface="Courier New" panose="02070309020205020404" pitchFamily="49" charset="0"/>
            </a:endParaRPr>
          </a:p>
          <a:p>
            <a:pPr>
              <a:buFontTx/>
              <a:buNone/>
            </a:pPr>
            <a:endParaRPr lang="en-US" sz="2000" b="1">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[SELECT *</a:t>
            </a: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   FROM </a:t>
            </a:r>
            <a:r>
              <a:rPr lang="en-US" sz="1600" b="1" err="1">
                <a:latin typeface="Courier New" panose="02070309020205020404" pitchFamily="49" charset="0"/>
                <a:cs typeface="Arial" panose="020B0604020202020204" pitchFamily="34" charset="0"/>
              </a:rPr>
              <a:t>ord</a:t>
            </a:r>
            <a:endParaRPr lang="en-US" sz="1600" b="1">
              <a:latin typeface="Courier New" panose="02070309020205020404" pitchFamily="49" charset="0"/>
              <a:cs typeface="Arial" panose="020B0604020202020204" pitchFamily="34" charset="0"/>
            </a:endParaRP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  WHERE </a:t>
            </a:r>
            <a:r>
              <a:rPr lang="en-US" sz="1600" b="1" err="1">
                <a:latin typeface="Courier New" panose="02070309020205020404" pitchFamily="49" charset="0"/>
                <a:cs typeface="Arial" panose="020B0604020202020204" pitchFamily="34" charset="0"/>
              </a:rPr>
              <a:t>ordnum</a:t>
            </a:r>
            <a:r>
              <a:rPr lang="en-US" sz="1600" b="1">
                <a:latin typeface="Courier New" panose="02070309020205020404" pitchFamily="49" charset="0"/>
                <a:cs typeface="Arial" panose="020B0604020202020204" pitchFamily="34" charset="0"/>
              </a:rPr>
              <a:t> = ‘TESTORD01’</a:t>
            </a: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    AND </a:t>
            </a:r>
            <a:r>
              <a:rPr lang="en-US" sz="1600" b="1" err="1">
                <a:solidFill>
                  <a:srgbClr val="FF0000"/>
                </a:solidFill>
                <a:latin typeface="Courier New" panose="02070309020205020404" pitchFamily="49" charset="0"/>
                <a:cs typeface="Arial" panose="020B0604020202020204" pitchFamily="34" charset="0"/>
              </a:rPr>
              <a:t>invnum</a:t>
            </a:r>
            <a:r>
              <a:rPr lang="en-US" sz="1600" b="1">
                <a:solidFill>
                  <a:srgbClr val="FF0000"/>
                </a:solidFill>
                <a:latin typeface="Courier New" panose="02070309020205020404" pitchFamily="49" charset="0"/>
                <a:cs typeface="Arial" panose="020B0604020202020204" pitchFamily="34" charset="0"/>
              </a:rPr>
              <a:t> = ‘TESTINV01’</a:t>
            </a:r>
            <a:r>
              <a:rPr lang="en-US" sz="1600" b="1">
                <a:latin typeface="Courier New" panose="02070309020205020404" pitchFamily="49" charset="0"/>
                <a:cs typeface="Arial" panose="020B0604020202020204" pitchFamily="34" charset="0"/>
              </a:rPr>
              <a:t>]</a:t>
            </a:r>
          </a:p>
          <a:p>
            <a:pPr>
              <a:buFontTx/>
              <a:buNone/>
            </a:pPr>
            <a:endParaRPr lang="en-US" sz="2000" b="1">
              <a:latin typeface="Courier New" panose="02070309020205020404" pitchFamily="49" charset="0"/>
              <a:cs typeface="Courier New" panose="02070309020205020404" pitchFamily="49" charset="0"/>
            </a:endParaRPr>
          </a:p>
        </p:txBody>
      </p:sp>
      <p:sp>
        <p:nvSpPr>
          <p:cNvPr id="16" name="Flecha abajo 15"/>
          <p:cNvSpPr/>
          <p:nvPr/>
        </p:nvSpPr>
        <p:spPr>
          <a:xfrm>
            <a:off x="1992572" y="3933982"/>
            <a:ext cx="600502" cy="741902"/>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Flecha abajo 16"/>
          <p:cNvSpPr/>
          <p:nvPr/>
        </p:nvSpPr>
        <p:spPr>
          <a:xfrm>
            <a:off x="7262882" y="3933982"/>
            <a:ext cx="600502" cy="741902"/>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7471959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s-MX" sz="3600">
                <a:solidFill>
                  <a:schemeClr val="bg1"/>
                </a:solidFill>
                <a:latin typeface="Helvetica Neue Light"/>
              </a:rPr>
              <a:t>Remplazo de variables - @@</a:t>
            </a:r>
            <a:endParaRPr lang="en-US" sz="3600">
              <a:solidFill>
                <a:schemeClr val="bg1"/>
              </a:solidFill>
              <a:latin typeface="Helvetica Neue Light"/>
            </a:endParaRPr>
          </a:p>
        </p:txBody>
      </p:sp>
      <p:sp>
        <p:nvSpPr>
          <p:cNvPr id="63491" name="Rectangle 3"/>
          <p:cNvSpPr>
            <a:spLocks noGrp="1" noChangeArrowheads="1"/>
          </p:cNvSpPr>
          <p:nvPr>
            <p:ph idx="1"/>
          </p:nvPr>
        </p:nvSpPr>
        <p:spPr>
          <a:xfrm>
            <a:off x="1012372" y="1124958"/>
            <a:ext cx="9946780" cy="1768367"/>
          </a:xfrm>
        </p:spPr>
        <p:txBody>
          <a:bodyPr>
            <a:normAutofit/>
          </a:bodyPr>
          <a:lstStyle/>
          <a:p>
            <a:pPr>
              <a:defRPr/>
            </a:pPr>
            <a:r>
              <a:rPr lang="es-ES"/>
              <a:t>Reemplazado por la variable de entorno, comúnmente son el usuario (USR_ID), idioma (LOCALE_ID), almacén (WH_ID) y dispositivo (DEVCOD)</a:t>
            </a:r>
          </a:p>
        </p:txBody>
      </p:sp>
      <p:sp>
        <p:nvSpPr>
          <p:cNvPr id="14" name="Rectangle 5"/>
          <p:cNvSpPr txBox="1">
            <a:spLocks noChangeArrowheads="1"/>
          </p:cNvSpPr>
          <p:nvPr/>
        </p:nvSpPr>
        <p:spPr>
          <a:xfrm>
            <a:off x="3857930" y="2496606"/>
            <a:ext cx="4255664" cy="380772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[SELECT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 @</a:t>
            </a:r>
            <a:r>
              <a:rPr lang="en-US" sz="1600" b="1" err="1">
                <a:latin typeface="Courier New" panose="02070309020205020404" pitchFamily="49" charset="0"/>
                <a:cs typeface="Courier New" panose="02070309020205020404" pitchFamily="49" charset="0"/>
              </a:rPr>
              <a:t>ordnum</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AND </a:t>
            </a:r>
            <a:r>
              <a:rPr lang="en-US" sz="1600" b="1" err="1">
                <a:latin typeface="Courier New" panose="02070309020205020404" pitchFamily="49" charset="0"/>
                <a:cs typeface="Courier New" panose="02070309020205020404" pitchFamily="49" charset="0"/>
              </a:rPr>
              <a:t>wh_id</a:t>
            </a:r>
            <a:r>
              <a:rPr lang="en-US" sz="1600" b="1">
                <a:latin typeface="Courier New" panose="02070309020205020404" pitchFamily="49" charset="0"/>
                <a:cs typeface="Courier New" panose="02070309020205020404" pitchFamily="49" charset="0"/>
              </a:rPr>
              <a:t> = @@</a:t>
            </a:r>
            <a:r>
              <a:rPr lang="en-US" sz="1600" b="1" err="1">
                <a:latin typeface="Courier New" panose="02070309020205020404" pitchFamily="49" charset="0"/>
                <a:cs typeface="Courier New" panose="02070309020205020404" pitchFamily="49" charset="0"/>
              </a:rPr>
              <a:t>wh_id</a:t>
            </a:r>
            <a:r>
              <a:rPr lang="en-US" sz="1600" b="1">
                <a:latin typeface="Courier New" panose="02070309020205020404" pitchFamily="49" charset="0"/>
                <a:cs typeface="Courier New" panose="02070309020205020404" pitchFamily="49" charset="0"/>
              </a:rPr>
              <a:t>]</a:t>
            </a:r>
          </a:p>
          <a:p>
            <a:pPr>
              <a:buFontTx/>
              <a:buNone/>
            </a:pPr>
            <a:endParaRPr lang="en-US" sz="2000" b="1">
              <a:latin typeface="Courier New" panose="02070309020205020404" pitchFamily="49" charset="0"/>
              <a:cs typeface="Courier New" panose="02070309020205020404" pitchFamily="49" charset="0"/>
            </a:endParaRPr>
          </a:p>
          <a:p>
            <a:pPr>
              <a:buFontTx/>
              <a:buNone/>
            </a:pPr>
            <a:endParaRPr lang="en-US" sz="2000" b="1">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[SELECT *</a:t>
            </a: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   FROM </a:t>
            </a:r>
            <a:r>
              <a:rPr lang="en-US" sz="1600" b="1" err="1">
                <a:latin typeface="Courier New" panose="02070309020205020404" pitchFamily="49" charset="0"/>
                <a:cs typeface="Arial" panose="020B0604020202020204" pitchFamily="34" charset="0"/>
              </a:rPr>
              <a:t>ord</a:t>
            </a:r>
            <a:endParaRPr lang="en-US" sz="1600" b="1">
              <a:latin typeface="Courier New" panose="02070309020205020404" pitchFamily="49" charset="0"/>
              <a:cs typeface="Arial" panose="020B0604020202020204" pitchFamily="34" charset="0"/>
            </a:endParaRP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  WHERE </a:t>
            </a:r>
            <a:r>
              <a:rPr lang="en-US" sz="1600" b="1" err="1">
                <a:latin typeface="Courier New" panose="02070309020205020404" pitchFamily="49" charset="0"/>
                <a:cs typeface="Arial" panose="020B0604020202020204" pitchFamily="34" charset="0"/>
              </a:rPr>
              <a:t>ordnum</a:t>
            </a:r>
            <a:r>
              <a:rPr lang="en-US" sz="1600" b="1">
                <a:latin typeface="Courier New" panose="02070309020205020404" pitchFamily="49" charset="0"/>
                <a:cs typeface="Arial" panose="020B0604020202020204" pitchFamily="34" charset="0"/>
              </a:rPr>
              <a:t> =‘TESTORD01’</a:t>
            </a:r>
          </a:p>
          <a:p>
            <a:pPr marL="0" indent="0">
              <a:buFont typeface="Arial" panose="020B0604020202020204" pitchFamily="34" charset="0"/>
              <a:buNone/>
            </a:pPr>
            <a:r>
              <a:rPr lang="en-US" sz="1600" b="1">
                <a:latin typeface="Courier New" panose="02070309020205020404" pitchFamily="49" charset="0"/>
                <a:cs typeface="Arial" panose="020B0604020202020204" pitchFamily="34" charset="0"/>
              </a:rPr>
              <a:t>    AND </a:t>
            </a:r>
            <a:r>
              <a:rPr lang="en-US" sz="1600" b="1" err="1">
                <a:latin typeface="Courier New" panose="02070309020205020404" pitchFamily="49" charset="0"/>
                <a:cs typeface="Arial" panose="020B0604020202020204" pitchFamily="34" charset="0"/>
              </a:rPr>
              <a:t>wh_id</a:t>
            </a:r>
            <a:r>
              <a:rPr lang="en-US" sz="1600" b="1">
                <a:latin typeface="Courier New" panose="02070309020205020404" pitchFamily="49" charset="0"/>
                <a:cs typeface="Arial" panose="020B0604020202020204" pitchFamily="34" charset="0"/>
              </a:rPr>
              <a:t>  = ‘WMD1’]</a:t>
            </a:r>
          </a:p>
          <a:p>
            <a:pPr>
              <a:buFontTx/>
              <a:buNone/>
            </a:pPr>
            <a:endParaRPr lang="en-US" sz="2000" b="1">
              <a:latin typeface="Courier New" panose="02070309020205020404" pitchFamily="49" charset="0"/>
              <a:cs typeface="Courier New" panose="02070309020205020404" pitchFamily="49" charset="0"/>
            </a:endParaRPr>
          </a:p>
        </p:txBody>
      </p:sp>
      <p:sp>
        <p:nvSpPr>
          <p:cNvPr id="16" name="Flecha abajo 15"/>
          <p:cNvSpPr/>
          <p:nvPr/>
        </p:nvSpPr>
        <p:spPr>
          <a:xfrm>
            <a:off x="5005528" y="3894022"/>
            <a:ext cx="600502" cy="741902"/>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6534963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s-MX" sz="3600">
                <a:solidFill>
                  <a:schemeClr val="bg1"/>
                </a:solidFill>
                <a:latin typeface="Helvetica Neue Light"/>
              </a:rPr>
              <a:t>Remplazo de variables - @?</a:t>
            </a:r>
            <a:endParaRPr lang="en-US" sz="3600">
              <a:solidFill>
                <a:schemeClr val="bg1"/>
              </a:solidFill>
              <a:latin typeface="Helvetica Neue Light"/>
            </a:endParaRPr>
          </a:p>
        </p:txBody>
      </p:sp>
      <p:sp>
        <p:nvSpPr>
          <p:cNvPr id="63491" name="Rectangle 3"/>
          <p:cNvSpPr>
            <a:spLocks noGrp="1" noChangeArrowheads="1"/>
          </p:cNvSpPr>
          <p:nvPr>
            <p:ph idx="1"/>
          </p:nvPr>
        </p:nvSpPr>
        <p:spPr>
          <a:xfrm>
            <a:off x="1012372" y="1124958"/>
            <a:ext cx="9946780" cy="1017741"/>
          </a:xfrm>
        </p:spPr>
        <p:txBody>
          <a:bodyPr>
            <a:normAutofit/>
          </a:bodyPr>
          <a:lstStyle/>
          <a:p>
            <a:pPr>
              <a:defRPr/>
            </a:pPr>
            <a:r>
              <a:rPr lang="es-ES"/>
              <a:t>Reemplazada por el estatus de terminación del último comando ejecutado, donde se este capturando la excepción “catch(@?)”.</a:t>
            </a:r>
          </a:p>
        </p:txBody>
      </p:sp>
      <p:sp>
        <p:nvSpPr>
          <p:cNvPr id="14" name="Rectangle 5"/>
          <p:cNvSpPr txBox="1">
            <a:spLocks noChangeArrowheads="1"/>
          </p:cNvSpPr>
          <p:nvPr/>
        </p:nvSpPr>
        <p:spPr>
          <a:xfrm>
            <a:off x="1012372" y="2620371"/>
            <a:ext cx="4460380" cy="2606721"/>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[SELECT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 ‘TEST0RD01’</a:t>
            </a:r>
          </a:p>
          <a:p>
            <a:pPr>
              <a:buFontTx/>
              <a:buNone/>
            </a:pPr>
            <a:r>
              <a:rPr lang="en-US" sz="1600" b="1">
                <a:latin typeface="Courier New" panose="02070309020205020404" pitchFamily="49" charset="0"/>
                <a:cs typeface="Courier New" panose="02070309020205020404" pitchFamily="49" charset="0"/>
              </a:rPr>
              <a:t>    AND </a:t>
            </a:r>
            <a:r>
              <a:rPr lang="en-US" sz="1600" b="1" err="1">
                <a:latin typeface="Courier New" panose="02070309020205020404" pitchFamily="49" charset="0"/>
                <a:cs typeface="Courier New" panose="02070309020205020404" pitchFamily="49" charset="0"/>
              </a:rPr>
              <a:t>wh_id</a:t>
            </a:r>
            <a:r>
              <a:rPr lang="en-US" sz="1600" b="1">
                <a:latin typeface="Courier New" panose="02070309020205020404" pitchFamily="49" charset="0"/>
                <a:cs typeface="Courier New" panose="02070309020205020404" pitchFamily="49" charset="0"/>
              </a:rPr>
              <a:t> = ‘WMD1’] </a:t>
            </a:r>
            <a:r>
              <a:rPr lang="en-US" sz="1600" b="1">
                <a:solidFill>
                  <a:srgbClr val="FF0000"/>
                </a:solidFill>
                <a:latin typeface="Courier New" panose="02070309020205020404" pitchFamily="49" charset="0"/>
                <a:cs typeface="Courier New" panose="02070309020205020404" pitchFamily="49" charset="0"/>
              </a:rPr>
              <a:t>catch(@?)</a:t>
            </a:r>
          </a:p>
          <a:p>
            <a:pPr>
              <a:buFontTx/>
              <a:buNone/>
            </a:pPr>
            <a:r>
              <a:rPr lang="en-US"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Publish data</a:t>
            </a:r>
          </a:p>
          <a:p>
            <a:pPr>
              <a:buFontTx/>
              <a:buNone/>
            </a:pPr>
            <a:r>
              <a:rPr lang="en-US" sz="1600" b="1">
                <a:latin typeface="Courier New" panose="02070309020205020404" pitchFamily="49" charset="0"/>
                <a:cs typeface="Courier New" panose="02070309020205020404" pitchFamily="49" charset="0"/>
              </a:rPr>
              <a:t> WHERE result = </a:t>
            </a:r>
            <a:r>
              <a:rPr lang="en-US" sz="1600" b="1">
                <a:solidFill>
                  <a:srgbClr val="FF0000"/>
                </a:solidFill>
                <a:latin typeface="Courier New" panose="02070309020205020404" pitchFamily="49" charset="0"/>
                <a:cs typeface="Courier New" panose="02070309020205020404" pitchFamily="49" charset="0"/>
              </a:rPr>
              <a:t>@?</a:t>
            </a:r>
          </a:p>
          <a:p>
            <a:pPr>
              <a:buFontTx/>
              <a:buNone/>
            </a:pPr>
            <a:endParaRPr lang="en-US" sz="2000" b="1">
              <a:latin typeface="Courier New" panose="02070309020205020404" pitchFamily="49" charset="0"/>
              <a:cs typeface="Courier New" panose="02070309020205020404" pitchFamily="49" charset="0"/>
            </a:endParaRPr>
          </a:p>
        </p:txBody>
      </p:sp>
      <p:graphicFrame>
        <p:nvGraphicFramePr>
          <p:cNvPr id="3" name="Tabla 2"/>
          <p:cNvGraphicFramePr>
            <a:graphicFrameLocks noGrp="1"/>
          </p:cNvGraphicFramePr>
          <p:nvPr>
            <p:extLst>
              <p:ext uri="{D42A27DB-BD31-4B8C-83A1-F6EECF244321}">
                <p14:modId xmlns:p14="http://schemas.microsoft.com/office/powerpoint/2010/main" val="885994636"/>
              </p:ext>
            </p:extLst>
          </p:nvPr>
        </p:nvGraphicFramePr>
        <p:xfrm>
          <a:off x="7478975" y="3312741"/>
          <a:ext cx="1323832" cy="741680"/>
        </p:xfrm>
        <a:graphic>
          <a:graphicData uri="http://schemas.openxmlformats.org/drawingml/2006/table">
            <a:tbl>
              <a:tblPr firstRow="1" bandRow="1">
                <a:tableStyleId>{2D5ABB26-0587-4C30-8999-92F81FD0307C}</a:tableStyleId>
              </a:tblPr>
              <a:tblGrid>
                <a:gridCol w="1323832">
                  <a:extLst>
                    <a:ext uri="{9D8B030D-6E8A-4147-A177-3AD203B41FA5}">
                      <a16:colId xmlns:a16="http://schemas.microsoft.com/office/drawing/2014/main" val="20000"/>
                    </a:ext>
                  </a:extLst>
                </a:gridCol>
              </a:tblGrid>
              <a:tr h="370840">
                <a:tc>
                  <a:txBody>
                    <a:bodyPr/>
                    <a:lstStyle/>
                    <a:p>
                      <a:r>
                        <a:rPr lang="es-CO" err="1"/>
                        <a:t>result</a:t>
                      </a:r>
                      <a:endParaRPr lang="es-CO"/>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s-CO"/>
                        <a:t>0</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Flecha derecha 3"/>
          <p:cNvSpPr/>
          <p:nvPr/>
        </p:nvSpPr>
        <p:spPr>
          <a:xfrm>
            <a:off x="5472752" y="3575713"/>
            <a:ext cx="1651379" cy="478708"/>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4751186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s-MX" sz="3600">
                <a:solidFill>
                  <a:schemeClr val="bg1"/>
                </a:solidFill>
                <a:latin typeface="Helvetica Neue Light"/>
              </a:rPr>
              <a:t>Remplazo de variables - @!</a:t>
            </a:r>
            <a:endParaRPr lang="en-US" sz="3600">
              <a:solidFill>
                <a:schemeClr val="bg1"/>
              </a:solidFill>
              <a:latin typeface="Helvetica Neue Light"/>
            </a:endParaRPr>
          </a:p>
        </p:txBody>
      </p:sp>
      <p:sp>
        <p:nvSpPr>
          <p:cNvPr id="63491" name="Rectangle 3"/>
          <p:cNvSpPr>
            <a:spLocks noGrp="1" noChangeArrowheads="1"/>
          </p:cNvSpPr>
          <p:nvPr>
            <p:ph idx="1"/>
          </p:nvPr>
        </p:nvSpPr>
        <p:spPr>
          <a:xfrm>
            <a:off x="1012372" y="1124958"/>
            <a:ext cx="9946780" cy="1017741"/>
          </a:xfrm>
        </p:spPr>
        <p:txBody>
          <a:bodyPr>
            <a:normAutofit/>
          </a:bodyPr>
          <a:lstStyle/>
          <a:p>
            <a:pPr>
              <a:defRPr/>
            </a:pPr>
            <a:r>
              <a:rPr lang="es-ES"/>
              <a:t>Reemplazada por el mensaje de terminación del último comando ejecutado, donde se este capturando la excepción “catch(@?)”.</a:t>
            </a:r>
          </a:p>
        </p:txBody>
      </p:sp>
      <p:sp>
        <p:nvSpPr>
          <p:cNvPr id="14" name="Rectangle 5"/>
          <p:cNvSpPr txBox="1">
            <a:spLocks noChangeArrowheads="1"/>
          </p:cNvSpPr>
          <p:nvPr/>
        </p:nvSpPr>
        <p:spPr>
          <a:xfrm>
            <a:off x="1012372" y="2620371"/>
            <a:ext cx="4460380" cy="2606721"/>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[SELECT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 ‘TEST0RD01’</a:t>
            </a:r>
          </a:p>
          <a:p>
            <a:pPr>
              <a:buFontTx/>
              <a:buNone/>
            </a:pPr>
            <a:r>
              <a:rPr lang="en-US" sz="1600" b="1">
                <a:latin typeface="Courier New" panose="02070309020205020404" pitchFamily="49" charset="0"/>
                <a:cs typeface="Courier New" panose="02070309020205020404" pitchFamily="49" charset="0"/>
              </a:rPr>
              <a:t>    AND </a:t>
            </a:r>
            <a:r>
              <a:rPr lang="en-US" sz="1600" b="1" err="1">
                <a:latin typeface="Courier New" panose="02070309020205020404" pitchFamily="49" charset="0"/>
                <a:cs typeface="Courier New" panose="02070309020205020404" pitchFamily="49" charset="0"/>
              </a:rPr>
              <a:t>wh_id</a:t>
            </a:r>
            <a:r>
              <a:rPr lang="en-US" sz="1600" b="1">
                <a:latin typeface="Courier New" panose="02070309020205020404" pitchFamily="49" charset="0"/>
                <a:cs typeface="Courier New" panose="02070309020205020404" pitchFamily="49" charset="0"/>
              </a:rPr>
              <a:t> = ‘WMD1’] </a:t>
            </a:r>
            <a:r>
              <a:rPr lang="en-US" sz="1600" b="1">
                <a:solidFill>
                  <a:srgbClr val="FF0000"/>
                </a:solidFill>
                <a:latin typeface="Courier New" panose="02070309020205020404" pitchFamily="49" charset="0"/>
                <a:cs typeface="Courier New" panose="02070309020205020404" pitchFamily="49" charset="0"/>
              </a:rPr>
              <a:t>catch(@?)</a:t>
            </a:r>
          </a:p>
          <a:p>
            <a:pPr>
              <a:buFontTx/>
              <a:buNone/>
            </a:pPr>
            <a:r>
              <a:rPr lang="en-US"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Publish data</a:t>
            </a:r>
          </a:p>
          <a:p>
            <a:pPr>
              <a:buFontTx/>
              <a:buNone/>
            </a:pPr>
            <a:r>
              <a:rPr lang="en-US" sz="1600" b="1">
                <a:latin typeface="Courier New" panose="02070309020205020404" pitchFamily="49" charset="0"/>
                <a:cs typeface="Courier New" panose="02070309020205020404" pitchFamily="49" charset="0"/>
              </a:rPr>
              <a:t> WHERE result = </a:t>
            </a:r>
            <a:r>
              <a:rPr lang="en-US" sz="1600" b="1">
                <a:solidFill>
                  <a:srgbClr val="FF0000"/>
                </a:solidFill>
                <a:latin typeface="Courier New" panose="02070309020205020404" pitchFamily="49" charset="0"/>
                <a:cs typeface="Courier New" panose="02070309020205020404" pitchFamily="49" charset="0"/>
              </a:rPr>
              <a:t>@!</a:t>
            </a:r>
          </a:p>
          <a:p>
            <a:pPr>
              <a:buFontTx/>
              <a:buNone/>
            </a:pPr>
            <a:endParaRPr lang="en-US" sz="2000" b="1">
              <a:latin typeface="Courier New" panose="02070309020205020404" pitchFamily="49" charset="0"/>
              <a:cs typeface="Courier New" panose="02070309020205020404" pitchFamily="49" charset="0"/>
            </a:endParaRPr>
          </a:p>
        </p:txBody>
      </p:sp>
      <p:graphicFrame>
        <p:nvGraphicFramePr>
          <p:cNvPr id="3" name="Tabla 2"/>
          <p:cNvGraphicFramePr>
            <a:graphicFrameLocks noGrp="1"/>
          </p:cNvGraphicFramePr>
          <p:nvPr>
            <p:extLst>
              <p:ext uri="{D42A27DB-BD31-4B8C-83A1-F6EECF244321}">
                <p14:modId xmlns:p14="http://schemas.microsoft.com/office/powerpoint/2010/main" val="3783143785"/>
              </p:ext>
            </p:extLst>
          </p:nvPr>
        </p:nvGraphicFramePr>
        <p:xfrm>
          <a:off x="7478975" y="3312741"/>
          <a:ext cx="1323832" cy="741680"/>
        </p:xfrm>
        <a:graphic>
          <a:graphicData uri="http://schemas.openxmlformats.org/drawingml/2006/table">
            <a:tbl>
              <a:tblPr firstRow="1" bandRow="1">
                <a:tableStyleId>{2D5ABB26-0587-4C30-8999-92F81FD0307C}</a:tableStyleId>
              </a:tblPr>
              <a:tblGrid>
                <a:gridCol w="1323832">
                  <a:extLst>
                    <a:ext uri="{9D8B030D-6E8A-4147-A177-3AD203B41FA5}">
                      <a16:colId xmlns:a16="http://schemas.microsoft.com/office/drawing/2014/main" val="20000"/>
                    </a:ext>
                  </a:extLst>
                </a:gridCol>
              </a:tblGrid>
              <a:tr h="370840">
                <a:tc>
                  <a:txBody>
                    <a:bodyPr/>
                    <a:lstStyle/>
                    <a:p>
                      <a:r>
                        <a:rPr lang="es-CO" err="1"/>
                        <a:t>result</a:t>
                      </a:r>
                      <a:endParaRPr lang="es-CO"/>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s-CO"/>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Flecha derecha 3"/>
          <p:cNvSpPr/>
          <p:nvPr/>
        </p:nvSpPr>
        <p:spPr>
          <a:xfrm>
            <a:off x="5472752" y="3575713"/>
            <a:ext cx="1651379" cy="478708"/>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6163768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s-MX" sz="3600">
                <a:solidFill>
                  <a:schemeClr val="bg1"/>
                </a:solidFill>
                <a:latin typeface="Helvetica Neue Light"/>
              </a:rPr>
              <a:t>Remplazo de variables – Tipo </a:t>
            </a:r>
            <a:r>
              <a:rPr lang="es-MX" sz="3600" err="1">
                <a:solidFill>
                  <a:schemeClr val="bg1"/>
                </a:solidFill>
                <a:latin typeface="Helvetica Neue Light"/>
              </a:rPr>
              <a:t>Cast</a:t>
            </a:r>
            <a:r>
              <a:rPr lang="es-MX" sz="3600">
                <a:solidFill>
                  <a:schemeClr val="bg1"/>
                </a:solidFill>
                <a:latin typeface="Helvetica Neue Light"/>
              </a:rPr>
              <a:t> :</a:t>
            </a:r>
            <a:r>
              <a:rPr lang="es-MX" sz="3600" err="1">
                <a:solidFill>
                  <a:schemeClr val="bg1"/>
                </a:solidFill>
                <a:latin typeface="Helvetica Neue Light"/>
              </a:rPr>
              <a:t>raw</a:t>
            </a:r>
            <a:endParaRPr lang="en-US" sz="3600">
              <a:solidFill>
                <a:schemeClr val="bg1"/>
              </a:solidFill>
              <a:latin typeface="Helvetica Neue Light"/>
            </a:endParaRPr>
          </a:p>
        </p:txBody>
      </p:sp>
      <p:sp>
        <p:nvSpPr>
          <p:cNvPr id="63491" name="Rectangle 3"/>
          <p:cNvSpPr>
            <a:spLocks noGrp="1" noChangeArrowheads="1"/>
          </p:cNvSpPr>
          <p:nvPr>
            <p:ph idx="1"/>
          </p:nvPr>
        </p:nvSpPr>
        <p:spPr>
          <a:xfrm>
            <a:off x="1012372" y="1124959"/>
            <a:ext cx="9946780" cy="2186876"/>
          </a:xfrm>
        </p:spPr>
        <p:txBody>
          <a:bodyPr>
            <a:normAutofit/>
          </a:bodyPr>
          <a:lstStyle/>
          <a:p>
            <a:pPr>
              <a:defRPr/>
            </a:pPr>
            <a:r>
              <a:rPr lang="es-ES"/>
              <a:t>Usando una variable de la forma </a:t>
            </a:r>
            <a:r>
              <a:rPr lang="es-ES">
                <a:latin typeface="Courier New" panose="02070309020205020404" pitchFamily="49" charset="0"/>
              </a:rPr>
              <a:t>@</a:t>
            </a:r>
            <a:r>
              <a:rPr lang="es-ES" err="1">
                <a:latin typeface="Courier New" panose="02070309020205020404" pitchFamily="49" charset="0"/>
              </a:rPr>
              <a:t>variable:raw</a:t>
            </a:r>
            <a:r>
              <a:rPr lang="es-ES">
                <a:latin typeface="Courier New" panose="02070309020205020404" pitchFamily="49" charset="0"/>
              </a:rPr>
              <a:t> </a:t>
            </a:r>
            <a:r>
              <a:rPr lang="es-ES"/>
              <a:t>indicara a MOCA que escriba el contenido literal de esa variable.</a:t>
            </a:r>
          </a:p>
          <a:p>
            <a:pPr>
              <a:defRPr/>
            </a:pPr>
            <a:r>
              <a:rPr lang="es-ES"/>
              <a:t>Esto es útil cuando el valor de variable es una lista de cadenas de caracteres.</a:t>
            </a:r>
          </a:p>
        </p:txBody>
      </p:sp>
      <p:sp>
        <p:nvSpPr>
          <p:cNvPr id="14" name="Rectangle 5"/>
          <p:cNvSpPr txBox="1">
            <a:spLocks noChangeArrowheads="1"/>
          </p:cNvSpPr>
          <p:nvPr/>
        </p:nvSpPr>
        <p:spPr>
          <a:xfrm>
            <a:off x="1012371" y="3406437"/>
            <a:ext cx="5606793" cy="2606721"/>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Publish data </a:t>
            </a: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orderbyClause</a:t>
            </a:r>
            <a:r>
              <a:rPr lang="en-US" sz="1600" b="1">
                <a:latin typeface="Courier New" panose="02070309020205020404" pitchFamily="49" charset="0"/>
                <a:cs typeface="Courier New" panose="02070309020205020404" pitchFamily="49" charset="0"/>
              </a:rPr>
              <a:t> =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a:t>
            </a:r>
            <a:r>
              <a:rPr lang="en-US" sz="1600" b="1" err="1">
                <a:latin typeface="Courier New" panose="02070309020205020404" pitchFamily="49" charset="0"/>
                <a:cs typeface="Courier New" panose="02070309020205020404" pitchFamily="49" charset="0"/>
              </a:rPr>
              <a:t>client_id</a:t>
            </a:r>
            <a:r>
              <a:rPr lang="en-US" sz="1600" b="1">
                <a:latin typeface="Courier New" panose="02070309020205020404" pitchFamily="49" charset="0"/>
                <a:cs typeface="Courier New" panose="02070309020205020404" pitchFamily="49" charset="0"/>
              </a:rPr>
              <a:t>’</a:t>
            </a:r>
            <a:endParaRPr lang="en-US" sz="1600" b="1">
              <a:solidFill>
                <a:srgbClr val="FF0000"/>
              </a:solidFill>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[SELECT *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ORDER BY @</a:t>
            </a:r>
            <a:r>
              <a:rPr lang="en-US" sz="1600" b="1" err="1">
                <a:latin typeface="Courier New" panose="02070309020205020404" pitchFamily="49" charset="0"/>
                <a:cs typeface="Courier New" panose="02070309020205020404" pitchFamily="49" charset="0"/>
              </a:rPr>
              <a:t>orderbyClause</a:t>
            </a:r>
            <a:r>
              <a:rPr lang="en-US" sz="1600" b="1" err="1">
                <a:solidFill>
                  <a:srgbClr val="FF0000"/>
                </a:solidFill>
                <a:latin typeface="Courier New" panose="02070309020205020404" pitchFamily="49" charset="0"/>
                <a:cs typeface="Courier New" panose="02070309020205020404" pitchFamily="49" charset="0"/>
              </a:rPr>
              <a:t>:raw</a:t>
            </a:r>
            <a:r>
              <a:rPr lang="en-US" sz="1600" b="1">
                <a:latin typeface="Courier New" panose="02070309020205020404" pitchFamily="49" charset="0"/>
                <a:cs typeface="Courier New" panose="02070309020205020404" pitchFamily="49" charset="0"/>
              </a:rPr>
              <a:t>]</a:t>
            </a:r>
            <a:endParaRPr lang="en-US" sz="1600" b="1">
              <a:solidFill>
                <a:srgbClr val="FF0000"/>
              </a:solidFill>
              <a:latin typeface="Courier New" panose="02070309020205020404" pitchFamily="49" charset="0"/>
              <a:cs typeface="Courier New" panose="02070309020205020404" pitchFamily="49" charset="0"/>
            </a:endParaRPr>
          </a:p>
          <a:p>
            <a:pPr>
              <a:buFontTx/>
              <a:buNone/>
            </a:pPr>
            <a:endParaRPr lang="en-US" sz="2000" b="1">
              <a:latin typeface="Courier New" panose="02070309020205020404" pitchFamily="49" charset="0"/>
              <a:cs typeface="Courier New" panose="02070309020205020404" pitchFamily="49" charset="0"/>
            </a:endParaRPr>
          </a:p>
        </p:txBody>
      </p:sp>
      <p:sp>
        <p:nvSpPr>
          <p:cNvPr id="4" name="Flecha derecha 3"/>
          <p:cNvSpPr/>
          <p:nvPr/>
        </p:nvSpPr>
        <p:spPr>
          <a:xfrm>
            <a:off x="5063320" y="4423142"/>
            <a:ext cx="2279176" cy="478708"/>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angle 5"/>
          <p:cNvSpPr txBox="1">
            <a:spLocks noChangeArrowheads="1"/>
          </p:cNvSpPr>
          <p:nvPr/>
        </p:nvSpPr>
        <p:spPr>
          <a:xfrm>
            <a:off x="7213004" y="4075178"/>
            <a:ext cx="3614481" cy="1269241"/>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[SELECT *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ORDER BY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a:t>
            </a:r>
            <a:r>
              <a:rPr lang="en-US" sz="1600" b="1" err="1">
                <a:latin typeface="Courier New" panose="02070309020205020404" pitchFamily="49" charset="0"/>
                <a:cs typeface="Courier New" panose="02070309020205020404" pitchFamily="49" charset="0"/>
              </a:rPr>
              <a:t>client_id</a:t>
            </a:r>
            <a:r>
              <a:rPr lang="en-US" sz="1600" b="1">
                <a:latin typeface="Courier New" panose="02070309020205020404" pitchFamily="49" charset="0"/>
                <a:cs typeface="Courier New" panose="02070309020205020404" pitchFamily="49" charset="0"/>
              </a:rPr>
              <a:t>]</a:t>
            </a:r>
            <a:endParaRPr lang="en-US" sz="1600" b="1">
              <a:solidFill>
                <a:srgbClr val="FF0000"/>
              </a:solidFill>
              <a:latin typeface="Courier New" panose="02070309020205020404" pitchFamily="49" charset="0"/>
              <a:cs typeface="Courier New" panose="02070309020205020404" pitchFamily="49" charset="0"/>
            </a:endParaRPr>
          </a:p>
          <a:p>
            <a:pPr>
              <a:buFontTx/>
              <a:buNone/>
            </a:pPr>
            <a:endParaRPr lang="en-US" sz="20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26976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s-MX" sz="3600">
                <a:solidFill>
                  <a:schemeClr val="bg1"/>
                </a:solidFill>
                <a:latin typeface="Helvetica Neue Light"/>
              </a:rPr>
              <a:t>Remplazo de variables – Tipo </a:t>
            </a:r>
            <a:r>
              <a:rPr lang="es-MX" sz="3600" err="1">
                <a:solidFill>
                  <a:schemeClr val="bg1"/>
                </a:solidFill>
                <a:latin typeface="Helvetica Neue Light"/>
              </a:rPr>
              <a:t>Cast</a:t>
            </a:r>
            <a:r>
              <a:rPr lang="es-MX" sz="3600">
                <a:solidFill>
                  <a:schemeClr val="bg1"/>
                </a:solidFill>
                <a:latin typeface="Helvetica Neue Light"/>
              </a:rPr>
              <a:t> :date</a:t>
            </a:r>
            <a:endParaRPr lang="en-US" sz="3600">
              <a:solidFill>
                <a:schemeClr val="bg1"/>
              </a:solidFill>
              <a:latin typeface="Helvetica Neue Light"/>
            </a:endParaRPr>
          </a:p>
        </p:txBody>
      </p:sp>
      <p:sp>
        <p:nvSpPr>
          <p:cNvPr id="63491" name="Rectangle 3"/>
          <p:cNvSpPr>
            <a:spLocks noGrp="1" noChangeArrowheads="1"/>
          </p:cNvSpPr>
          <p:nvPr>
            <p:ph idx="1"/>
          </p:nvPr>
        </p:nvSpPr>
        <p:spPr>
          <a:xfrm>
            <a:off x="1012372" y="1124959"/>
            <a:ext cx="9946780" cy="2186876"/>
          </a:xfrm>
        </p:spPr>
        <p:txBody>
          <a:bodyPr>
            <a:normAutofit/>
          </a:bodyPr>
          <a:lstStyle/>
          <a:p>
            <a:r>
              <a:rPr lang="es-MX"/>
              <a:t>Usando una variable de la forma</a:t>
            </a:r>
            <a:r>
              <a:rPr lang="en-US"/>
              <a:t> </a:t>
            </a:r>
            <a:r>
              <a:rPr lang="en-US">
                <a:latin typeface="Courier New" panose="02070309020205020404" pitchFamily="49" charset="0"/>
              </a:rPr>
              <a:t>@</a:t>
            </a:r>
            <a:r>
              <a:rPr lang="en-US" err="1">
                <a:latin typeface="Courier New" panose="02070309020205020404" pitchFamily="49" charset="0"/>
              </a:rPr>
              <a:t>variable:date</a:t>
            </a:r>
            <a:r>
              <a:rPr lang="en-US"/>
              <a:t> </a:t>
            </a:r>
            <a:r>
              <a:rPr lang="es-MX"/>
              <a:t>indicara a MOCA que escriba el contenido de la variable con formato de fecha.</a:t>
            </a:r>
            <a:endParaRPr lang="en-US"/>
          </a:p>
          <a:p>
            <a:r>
              <a:rPr lang="es-MX"/>
              <a:t>Esto es útil cuando el valor de </a:t>
            </a:r>
            <a:r>
              <a:rPr lang="en-US">
                <a:latin typeface="Courier New" panose="02070309020205020404" pitchFamily="49" charset="0"/>
              </a:rPr>
              <a:t>variable</a:t>
            </a:r>
            <a:r>
              <a:rPr lang="en-US"/>
              <a:t> </a:t>
            </a:r>
            <a:r>
              <a:rPr lang="es-MX"/>
              <a:t>es una fecha</a:t>
            </a:r>
          </a:p>
        </p:txBody>
      </p:sp>
      <p:sp>
        <p:nvSpPr>
          <p:cNvPr id="14" name="Rectangle 5"/>
          <p:cNvSpPr txBox="1">
            <a:spLocks noChangeArrowheads="1"/>
          </p:cNvSpPr>
          <p:nvPr/>
        </p:nvSpPr>
        <p:spPr>
          <a:xfrm>
            <a:off x="1012371" y="3406437"/>
            <a:ext cx="5606793" cy="2606721"/>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Publish data </a:t>
            </a: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adddte</a:t>
            </a:r>
            <a:r>
              <a:rPr lang="en-US" sz="1600" b="1">
                <a:latin typeface="Courier New" panose="02070309020205020404" pitchFamily="49" charset="0"/>
                <a:cs typeface="Courier New" panose="02070309020205020404" pitchFamily="49" charset="0"/>
              </a:rPr>
              <a:t> = ‘20200416000000’</a:t>
            </a:r>
            <a:endParaRPr lang="en-US" sz="1600" b="1">
              <a:solidFill>
                <a:srgbClr val="FF0000"/>
              </a:solidFill>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[SELECT *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adddte</a:t>
            </a:r>
            <a:r>
              <a:rPr lang="en-US" sz="1600" b="1">
                <a:latin typeface="Courier New" panose="02070309020205020404" pitchFamily="49" charset="0"/>
                <a:cs typeface="Courier New" panose="02070309020205020404" pitchFamily="49" charset="0"/>
              </a:rPr>
              <a:t> = @</a:t>
            </a:r>
            <a:r>
              <a:rPr lang="en-US" sz="1600" b="1" err="1">
                <a:latin typeface="Courier New" panose="02070309020205020404" pitchFamily="49" charset="0"/>
                <a:cs typeface="Courier New" panose="02070309020205020404" pitchFamily="49" charset="0"/>
              </a:rPr>
              <a:t>adddte</a:t>
            </a:r>
            <a:r>
              <a:rPr lang="en-US" sz="1600" b="1" err="1">
                <a:solidFill>
                  <a:srgbClr val="FF0000"/>
                </a:solidFill>
                <a:latin typeface="Courier New" panose="02070309020205020404" pitchFamily="49" charset="0"/>
                <a:cs typeface="Courier New" panose="02070309020205020404" pitchFamily="49" charset="0"/>
              </a:rPr>
              <a:t>:date</a:t>
            </a:r>
            <a:r>
              <a:rPr lang="en-US" sz="1600" b="1">
                <a:latin typeface="Courier New" panose="02070309020205020404" pitchFamily="49" charset="0"/>
                <a:cs typeface="Courier New" panose="02070309020205020404" pitchFamily="49" charset="0"/>
              </a:rPr>
              <a:t>]</a:t>
            </a:r>
            <a:endParaRPr lang="en-US" sz="1600" b="1">
              <a:solidFill>
                <a:srgbClr val="FF0000"/>
              </a:solidFill>
              <a:latin typeface="Courier New" panose="02070309020205020404" pitchFamily="49" charset="0"/>
              <a:cs typeface="Courier New" panose="02070309020205020404" pitchFamily="49" charset="0"/>
            </a:endParaRPr>
          </a:p>
          <a:p>
            <a:pPr>
              <a:buFontTx/>
              <a:buNone/>
            </a:pPr>
            <a:endParaRPr lang="en-US" sz="2000" b="1">
              <a:latin typeface="Courier New" panose="02070309020205020404" pitchFamily="49" charset="0"/>
              <a:cs typeface="Courier New" panose="02070309020205020404" pitchFamily="49" charset="0"/>
            </a:endParaRPr>
          </a:p>
        </p:txBody>
      </p:sp>
      <p:sp>
        <p:nvSpPr>
          <p:cNvPr id="4" name="Flecha derecha 3"/>
          <p:cNvSpPr/>
          <p:nvPr/>
        </p:nvSpPr>
        <p:spPr>
          <a:xfrm>
            <a:off x="4517889" y="4423142"/>
            <a:ext cx="1209143" cy="478708"/>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angle 5"/>
          <p:cNvSpPr txBox="1">
            <a:spLocks noChangeArrowheads="1"/>
          </p:cNvSpPr>
          <p:nvPr/>
        </p:nvSpPr>
        <p:spPr>
          <a:xfrm>
            <a:off x="5727032" y="3253178"/>
            <a:ext cx="5887452" cy="3074574"/>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[SELECT *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adddte</a:t>
            </a:r>
            <a:r>
              <a:rPr lang="en-US" sz="1600" b="1">
                <a:latin typeface="Courier New" panose="02070309020205020404" pitchFamily="49" charset="0"/>
                <a:cs typeface="Courier New" panose="02070309020205020404" pitchFamily="49" charset="0"/>
              </a:rPr>
              <a:t> = </a:t>
            </a:r>
            <a:r>
              <a:rPr lang="en-US" sz="1600" b="1" err="1">
                <a:latin typeface="Courier New" panose="02070309020205020404" pitchFamily="49" charset="0"/>
                <a:cs typeface="Courier New" panose="02070309020205020404" pitchFamily="49" charset="0"/>
              </a:rPr>
              <a:t>to_date</a:t>
            </a:r>
            <a:r>
              <a:rPr lang="en-US" sz="1600" b="1">
                <a:latin typeface="Courier New" panose="02070309020205020404" pitchFamily="49" charset="0"/>
                <a:cs typeface="Courier New" panose="02070309020205020404" pitchFamily="49" charset="0"/>
              </a:rPr>
              <a:t>('20200416000000', 'YYYYMMDDHH24MISS')]</a:t>
            </a:r>
          </a:p>
          <a:p>
            <a:pPr>
              <a:buFontTx/>
              <a:buNone/>
            </a:pPr>
            <a:r>
              <a:rPr lang="en-US"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[SELECT *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adddte</a:t>
            </a:r>
            <a:r>
              <a:rPr lang="en-US" sz="1600" b="1">
                <a:latin typeface="Courier New" panose="02070309020205020404" pitchFamily="49" charset="0"/>
                <a:cs typeface="Courier New" panose="02070309020205020404" pitchFamily="49" charset="0"/>
              </a:rPr>
              <a:t> =  CONVERT(DATETIME, '2020-04-16 00:00:00', 20)]</a:t>
            </a:r>
          </a:p>
          <a:p>
            <a:pPr>
              <a:buFontTx/>
              <a:buNone/>
            </a:pPr>
            <a:endParaRPr lang="en-US" sz="1600" b="1">
              <a:latin typeface="Courier New" panose="02070309020205020404" pitchFamily="49" charset="0"/>
              <a:cs typeface="Courier New" panose="02070309020205020404" pitchFamily="49" charset="0"/>
            </a:endParaRPr>
          </a:p>
          <a:p>
            <a:pPr>
              <a:buFontTx/>
              <a:buNone/>
            </a:pPr>
            <a:endParaRPr lang="en-US" sz="20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1389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1" y="1"/>
            <a:ext cx="9832091" cy="752476"/>
          </a:xfrm>
          <a:noFill/>
        </p:spPr>
        <p:txBody>
          <a:bodyPr>
            <a:normAutofit/>
          </a:bodyPr>
          <a:lstStyle/>
          <a:p>
            <a:pPr eaLnBrk="1" hangingPunct="1"/>
            <a:r>
              <a:rPr lang="es-MX" sz="3600">
                <a:solidFill>
                  <a:schemeClr val="bg1"/>
                </a:solidFill>
                <a:latin typeface="Helvetica Neue Light"/>
              </a:rPr>
              <a:t>Remplazo de variables – Tipo </a:t>
            </a:r>
            <a:r>
              <a:rPr lang="es-MX" sz="3600" err="1">
                <a:solidFill>
                  <a:schemeClr val="bg1"/>
                </a:solidFill>
                <a:latin typeface="Helvetica Neue Light"/>
              </a:rPr>
              <a:t>Cast</a:t>
            </a:r>
            <a:r>
              <a:rPr lang="es-MX" sz="3600">
                <a:solidFill>
                  <a:schemeClr val="bg1"/>
                </a:solidFill>
                <a:latin typeface="Helvetica Neue Light"/>
              </a:rPr>
              <a:t> #</a:t>
            </a:r>
            <a:r>
              <a:rPr lang="es-MX" sz="3600" err="1">
                <a:solidFill>
                  <a:schemeClr val="bg1"/>
                </a:solidFill>
                <a:latin typeface="Helvetica Neue Light"/>
              </a:rPr>
              <a:t>onstack</a:t>
            </a:r>
            <a:endParaRPr lang="en-US" sz="3600">
              <a:solidFill>
                <a:schemeClr val="bg1"/>
              </a:solidFill>
              <a:latin typeface="Helvetica Neue Light"/>
            </a:endParaRPr>
          </a:p>
        </p:txBody>
      </p:sp>
      <p:sp>
        <p:nvSpPr>
          <p:cNvPr id="63491" name="Rectangle 3"/>
          <p:cNvSpPr>
            <a:spLocks noGrp="1" noChangeArrowheads="1"/>
          </p:cNvSpPr>
          <p:nvPr>
            <p:ph idx="1"/>
          </p:nvPr>
        </p:nvSpPr>
        <p:spPr>
          <a:xfrm>
            <a:off x="1012371" y="1124959"/>
            <a:ext cx="10072723" cy="2179715"/>
          </a:xfrm>
        </p:spPr>
        <p:txBody>
          <a:bodyPr>
            <a:normAutofit/>
          </a:bodyPr>
          <a:lstStyle/>
          <a:p>
            <a:r>
              <a:rPr lang="es-MX"/>
              <a:t>Usando una variable de la forma</a:t>
            </a:r>
            <a:r>
              <a:rPr lang="en-US"/>
              <a:t> </a:t>
            </a:r>
            <a:r>
              <a:rPr lang="en-US">
                <a:latin typeface="Courier New" panose="02070309020205020404" pitchFamily="49" charset="0"/>
              </a:rPr>
              <a:t>@</a:t>
            </a:r>
            <a:r>
              <a:rPr lang="en-US" err="1">
                <a:latin typeface="Courier New" panose="02070309020205020404" pitchFamily="49" charset="0"/>
              </a:rPr>
              <a:t>variable#onstack</a:t>
            </a:r>
            <a:r>
              <a:rPr lang="en-US"/>
              <a:t> </a:t>
            </a:r>
            <a:r>
              <a:rPr lang="es-MX"/>
              <a:t>indicara a MOCA si la variable esta o no declarada.</a:t>
            </a:r>
            <a:endParaRPr lang="en-US"/>
          </a:p>
          <a:p>
            <a:r>
              <a:rPr lang="es-MX"/>
              <a:t>Esto es útil </a:t>
            </a:r>
            <a:r>
              <a:rPr lang="es-CO"/>
              <a:t>para validar si una variable esta declarada en el </a:t>
            </a:r>
            <a:r>
              <a:rPr lang="es-CO" err="1"/>
              <a:t>where</a:t>
            </a:r>
            <a:r>
              <a:rPr lang="es-CO"/>
              <a:t> o no.</a:t>
            </a:r>
            <a:endParaRPr lang="es-MX"/>
          </a:p>
        </p:txBody>
      </p:sp>
      <p:sp>
        <p:nvSpPr>
          <p:cNvPr id="14" name="Rectangle 5"/>
          <p:cNvSpPr txBox="1">
            <a:spLocks noChangeArrowheads="1"/>
          </p:cNvSpPr>
          <p:nvPr/>
        </p:nvSpPr>
        <p:spPr>
          <a:xfrm>
            <a:off x="1216009" y="2893088"/>
            <a:ext cx="4339987" cy="3684174"/>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Publish data </a:t>
            </a: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 ‘TESTORD01’</a:t>
            </a:r>
          </a:p>
          <a:p>
            <a:pPr>
              <a:buFontTx/>
              <a:buNone/>
            </a:pPr>
            <a:r>
              <a:rPr lang="en-US" sz="1600" b="1">
                <a:solidFill>
                  <a:srgbClr val="FF0000"/>
                </a:solidFill>
                <a:latin typeface="Courier New" panose="02070309020205020404" pitchFamily="49" charset="0"/>
                <a:cs typeface="Courier New" panose="02070309020205020404" pitchFamily="49" charset="0"/>
              </a:rPr>
              <a:t>   </a:t>
            </a:r>
            <a:r>
              <a:rPr lang="en-US" sz="1600" b="1">
                <a:latin typeface="Courier New" panose="02070309020205020404" pitchFamily="49" charset="0"/>
                <a:cs typeface="Courier New" panose="02070309020205020404" pitchFamily="49" charset="0"/>
              </a:rPr>
              <a:t>AND </a:t>
            </a:r>
            <a:r>
              <a:rPr lang="en-US" sz="1600" b="1" err="1">
                <a:latin typeface="Courier New" panose="02070309020205020404" pitchFamily="49" charset="0"/>
                <a:cs typeface="Courier New" panose="02070309020205020404" pitchFamily="49" charset="0"/>
              </a:rPr>
              <a:t>wh_id</a:t>
            </a:r>
            <a:r>
              <a:rPr lang="en-US" sz="1600" b="1">
                <a:latin typeface="Courier New" panose="02070309020205020404" pitchFamily="49" charset="0"/>
                <a:cs typeface="Courier New" panose="02070309020205020404" pitchFamily="49" charset="0"/>
              </a:rPr>
              <a:t> = ‘WMD1’</a:t>
            </a:r>
          </a:p>
          <a:p>
            <a:pPr>
              <a:buFontTx/>
              <a:buNone/>
            </a:pPr>
            <a:r>
              <a:rPr lang="en-US"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if(@</a:t>
            </a:r>
            <a:r>
              <a:rPr lang="en-US" sz="1600" b="1" err="1">
                <a:latin typeface="Courier New" panose="02070309020205020404" pitchFamily="49" charset="0"/>
                <a:cs typeface="Courier New" panose="02070309020205020404" pitchFamily="49" charset="0"/>
              </a:rPr>
              <a:t>ordnum</a:t>
            </a:r>
            <a:r>
              <a:rPr lang="en-US" sz="1600" b="1" err="1">
                <a:solidFill>
                  <a:srgbClr val="FF0000"/>
                </a:solidFill>
                <a:latin typeface="Courier New" panose="02070309020205020404" pitchFamily="49" charset="0"/>
                <a:cs typeface="Courier New" panose="02070309020205020404" pitchFamily="49" charset="0"/>
              </a:rPr>
              <a:t>#onstack</a:t>
            </a:r>
            <a:r>
              <a:rPr lang="en-US"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	[SELECT *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 @</a:t>
            </a:r>
            <a:r>
              <a:rPr lang="en-US" sz="1600" b="1" err="1">
                <a:latin typeface="Courier New" panose="02070309020205020404" pitchFamily="49" charset="0"/>
                <a:cs typeface="Courier New" panose="02070309020205020404" pitchFamily="49" charset="0"/>
              </a:rPr>
              <a:t>ordnum</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AND </a:t>
            </a:r>
            <a:r>
              <a:rPr lang="en-US" sz="1600" b="1" err="1">
                <a:latin typeface="Courier New" panose="02070309020205020404" pitchFamily="49" charset="0"/>
                <a:cs typeface="Courier New" panose="02070309020205020404" pitchFamily="49" charset="0"/>
              </a:rPr>
              <a:t>wh_id</a:t>
            </a:r>
            <a:r>
              <a:rPr lang="en-US" sz="1600" b="1">
                <a:latin typeface="Courier New" panose="02070309020205020404" pitchFamily="49" charset="0"/>
                <a:cs typeface="Courier New" panose="02070309020205020404" pitchFamily="49" charset="0"/>
              </a:rPr>
              <a:t> = @</a:t>
            </a:r>
            <a:r>
              <a:rPr lang="en-US" sz="1600" b="1" err="1">
                <a:latin typeface="Courier New" panose="02070309020205020404" pitchFamily="49" charset="0"/>
                <a:cs typeface="Courier New" panose="02070309020205020404" pitchFamily="49" charset="0"/>
              </a:rPr>
              <a:t>wh_id</a:t>
            </a:r>
            <a:r>
              <a:rPr lang="en-US"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p:txBody>
      </p:sp>
      <p:sp>
        <p:nvSpPr>
          <p:cNvPr id="8" name="Rectangle 5"/>
          <p:cNvSpPr txBox="1">
            <a:spLocks noChangeArrowheads="1"/>
          </p:cNvSpPr>
          <p:nvPr/>
        </p:nvSpPr>
        <p:spPr>
          <a:xfrm>
            <a:off x="6523949" y="2893088"/>
            <a:ext cx="3475709" cy="3684174"/>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a:latin typeface="Courier New" panose="02070309020205020404" pitchFamily="49" charset="0"/>
                <a:cs typeface="Courier New" panose="02070309020205020404" pitchFamily="49" charset="0"/>
              </a:rPr>
              <a:t>else{</a:t>
            </a:r>
            <a:endParaRPr lang="es-CO" sz="1600">
              <a:latin typeface="Courier New" panose="02070309020205020404" pitchFamily="49" charset="0"/>
              <a:cs typeface="Courier New" panose="02070309020205020404" pitchFamily="49" charset="0"/>
            </a:endParaRPr>
          </a:p>
          <a:p>
            <a:pPr marL="0" indent="0">
              <a:buNone/>
            </a:pPr>
            <a:r>
              <a:rPr lang="en-US" sz="1600" b="1">
                <a:latin typeface="Courier New" panose="02070309020205020404" pitchFamily="49" charset="0"/>
                <a:cs typeface="Courier New" panose="02070309020205020404" pitchFamily="49" charset="0"/>
              </a:rPr>
              <a:t>  [SELECT * </a:t>
            </a:r>
            <a:endParaRPr lang="es-CO" sz="1600">
              <a:latin typeface="Courier New" panose="02070309020205020404" pitchFamily="49" charset="0"/>
              <a:cs typeface="Courier New" panose="02070309020205020404" pitchFamily="49" charset="0"/>
            </a:endParaRPr>
          </a:p>
          <a:p>
            <a:pPr marL="0" indent="0">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a:t>
            </a:r>
            <a:endParaRPr lang="es-CO" sz="1600">
              <a:latin typeface="Courier New" panose="02070309020205020404" pitchFamily="49" charset="0"/>
              <a:cs typeface="Courier New" panose="02070309020205020404" pitchFamily="49" charset="0"/>
            </a:endParaRPr>
          </a:p>
          <a:p>
            <a:pPr marL="0" indent="0">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wh_id</a:t>
            </a:r>
            <a:r>
              <a:rPr lang="en-US" sz="1600" b="1">
                <a:latin typeface="Courier New" panose="02070309020205020404" pitchFamily="49" charset="0"/>
                <a:cs typeface="Courier New" panose="02070309020205020404" pitchFamily="49" charset="0"/>
              </a:rPr>
              <a:t> = @</a:t>
            </a:r>
            <a:r>
              <a:rPr lang="en-US" sz="1600" b="1" err="1">
                <a:latin typeface="Courier New" panose="02070309020205020404" pitchFamily="49" charset="0"/>
                <a:cs typeface="Courier New" panose="02070309020205020404" pitchFamily="49" charset="0"/>
              </a:rPr>
              <a:t>wh_id</a:t>
            </a:r>
            <a:r>
              <a:rPr lang="en-US" sz="1600" b="1">
                <a:latin typeface="Courier New" panose="02070309020205020404" pitchFamily="49" charset="0"/>
                <a:cs typeface="Courier New" panose="02070309020205020404" pitchFamily="49" charset="0"/>
              </a:rPr>
              <a:t>]</a:t>
            </a:r>
            <a:endParaRPr lang="es-CO" sz="1600">
              <a:latin typeface="Courier New" panose="02070309020205020404" pitchFamily="49" charset="0"/>
              <a:cs typeface="Courier New" panose="02070309020205020404" pitchFamily="49" charset="0"/>
            </a:endParaRPr>
          </a:p>
          <a:p>
            <a:pPr marL="0" indent="0">
              <a:buNone/>
            </a:pPr>
            <a:r>
              <a:rPr lang="es-CO" sz="1600" b="1">
                <a:latin typeface="Courier New" panose="02070309020205020404" pitchFamily="49" charset="0"/>
                <a:cs typeface="Courier New" panose="02070309020205020404" pitchFamily="49" charset="0"/>
              </a:rPr>
              <a:t>}</a:t>
            </a:r>
            <a:endParaRPr lang="es-CO" sz="1600" b="1">
              <a:effectLst/>
              <a:latin typeface="Courier New" panose="02070309020205020404" pitchFamily="49" charset="0"/>
              <a:cs typeface="Courier New" panose="02070309020205020404" pitchFamily="49" charset="0"/>
            </a:endParaRPr>
          </a:p>
        </p:txBody>
      </p:sp>
      <p:sp>
        <p:nvSpPr>
          <p:cNvPr id="2" name="CuadroTexto 1">
            <a:extLst>
              <a:ext uri="{FF2B5EF4-FFF2-40B4-BE49-F238E27FC236}">
                <a16:creationId xmlns:a16="http://schemas.microsoft.com/office/drawing/2014/main" id="{EB34D1AF-84F1-8A3B-0609-4D29B39FAE05}"/>
              </a:ext>
            </a:extLst>
          </p:cNvPr>
          <p:cNvSpPr txBox="1"/>
          <p:nvPr/>
        </p:nvSpPr>
        <p:spPr>
          <a:xfrm>
            <a:off x="4724400" y="320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t>Haga clic para agregar texto</a:t>
            </a:r>
          </a:p>
        </p:txBody>
      </p:sp>
    </p:spTree>
    <p:extLst>
      <p:ext uri="{BB962C8B-B14F-4D97-AF65-F5344CB8AC3E}">
        <p14:creationId xmlns:p14="http://schemas.microsoft.com/office/powerpoint/2010/main" val="37178340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s-MX" sz="3600">
                <a:solidFill>
                  <a:schemeClr val="bg1"/>
                </a:solidFill>
                <a:latin typeface="Helvetica Neue Light"/>
              </a:rPr>
              <a:t>Sentencias SQL</a:t>
            </a:r>
            <a:endParaRPr lang="en-US" sz="3600">
              <a:solidFill>
                <a:schemeClr val="bg1"/>
              </a:solidFill>
              <a:latin typeface="Helvetica Neue Light"/>
            </a:endParaRPr>
          </a:p>
        </p:txBody>
      </p:sp>
      <p:sp>
        <p:nvSpPr>
          <p:cNvPr id="63491" name="Rectangle 3"/>
          <p:cNvSpPr>
            <a:spLocks noGrp="1" noChangeArrowheads="1"/>
          </p:cNvSpPr>
          <p:nvPr>
            <p:ph idx="1"/>
          </p:nvPr>
        </p:nvSpPr>
        <p:spPr>
          <a:xfrm>
            <a:off x="1012372" y="1124958"/>
            <a:ext cx="9946780" cy="2014027"/>
          </a:xfrm>
        </p:spPr>
        <p:txBody>
          <a:bodyPr>
            <a:normAutofit/>
          </a:bodyPr>
          <a:lstStyle/>
          <a:p>
            <a:pPr>
              <a:defRPr/>
            </a:pPr>
            <a:r>
              <a:rPr lang="es-ES"/>
              <a:t>Los comandos escritos entre corchetes son considerados SQL.</a:t>
            </a:r>
          </a:p>
          <a:p>
            <a:pPr>
              <a:defRPr/>
            </a:pPr>
            <a:r>
              <a:rPr lang="es-ES"/>
              <a:t>MOCA pasa sentencias SQL directamente al motor de base de datos después de efectuar el reemplazo de la variable.</a:t>
            </a:r>
          </a:p>
          <a:p>
            <a:pPr marL="0" indent="0">
              <a:buNone/>
              <a:defRPr/>
            </a:pPr>
            <a:r>
              <a:rPr lang="es-ES" sz="1600" b="1">
                <a:latin typeface="Courier New" panose="02070309020205020404" pitchFamily="49" charset="0"/>
                <a:cs typeface="Courier New" panose="02070309020205020404" pitchFamily="49" charset="0"/>
              </a:rPr>
              <a:t>[</a:t>
            </a:r>
            <a:r>
              <a:rPr lang="es-ES" sz="1600" b="1" err="1">
                <a:latin typeface="Courier New" panose="02070309020205020404" pitchFamily="49" charset="0"/>
                <a:cs typeface="Courier New" panose="02070309020205020404" pitchFamily="49" charset="0"/>
              </a:rPr>
              <a:t>sql</a:t>
            </a:r>
            <a:r>
              <a:rPr lang="es-ES" sz="1600" b="1">
                <a:latin typeface="Courier New" panose="02070309020205020404" pitchFamily="49" charset="0"/>
                <a:cs typeface="Courier New" panose="02070309020205020404" pitchFamily="49" charset="0"/>
              </a:rPr>
              <a:t> </a:t>
            </a:r>
            <a:r>
              <a:rPr lang="es-ES" sz="1600" b="1" err="1">
                <a:latin typeface="Courier New" panose="02070309020205020404" pitchFamily="49" charset="0"/>
                <a:cs typeface="Courier New" panose="02070309020205020404" pitchFamily="49" charset="0"/>
              </a:rPr>
              <a:t>statement</a:t>
            </a:r>
            <a:r>
              <a:rPr lang="es-ES" sz="1600" b="1">
                <a:latin typeface="Courier New" panose="02070309020205020404" pitchFamily="49" charset="0"/>
                <a:cs typeface="Courier New" panose="02070309020205020404" pitchFamily="49" charset="0"/>
              </a:rPr>
              <a:t>]</a:t>
            </a:r>
          </a:p>
        </p:txBody>
      </p:sp>
      <p:sp>
        <p:nvSpPr>
          <p:cNvPr id="14" name="Rectangle 5"/>
          <p:cNvSpPr txBox="1">
            <a:spLocks noChangeArrowheads="1"/>
          </p:cNvSpPr>
          <p:nvPr/>
        </p:nvSpPr>
        <p:spPr>
          <a:xfrm>
            <a:off x="3794077" y="2565779"/>
            <a:ext cx="6919416" cy="4067034"/>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solidFill>
                  <a:srgbClr val="FF00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SELECT </a:t>
            </a:r>
            <a:r>
              <a:rPr lang="en-US" sz="1600" b="1" err="1">
                <a:latin typeface="Courier New" panose="02070309020205020404" pitchFamily="49" charset="0"/>
                <a:cs typeface="Courier New" panose="02070309020205020404" pitchFamily="49" charset="0"/>
              </a:rPr>
              <a:t>ord.ordnum</a:t>
            </a:r>
            <a:r>
              <a:rPr lang="en-US"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        </a:t>
            </a:r>
            <a:r>
              <a:rPr lang="en-US" sz="1600" b="1" err="1">
                <a:latin typeface="Courier New" panose="02070309020205020404" pitchFamily="49" charset="0"/>
                <a:cs typeface="Courier New" panose="02070309020205020404" pitchFamily="49" charset="0"/>
              </a:rPr>
              <a:t>ord.client_id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a:t>
            </a:r>
            <a:r>
              <a:rPr lang="en-US" sz="1600" b="1" err="1">
                <a:latin typeface="Courier New" panose="02070309020205020404" pitchFamily="49" charset="0"/>
                <a:cs typeface="Courier New" panose="02070309020205020404" pitchFamily="49" charset="0"/>
              </a:rPr>
              <a:t>ord_line.prtnum</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a:t>
            </a:r>
            <a:r>
              <a:rPr lang="en-US" sz="1600" b="1" err="1">
                <a:latin typeface="Courier New" panose="02070309020205020404" pitchFamily="49" charset="0"/>
                <a:cs typeface="Courier New" panose="02070309020205020404" pitchFamily="49" charset="0"/>
              </a:rPr>
              <a:t>ord_line.ordqty</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a:t>
            </a:r>
            <a:r>
              <a:rPr lang="en-US"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        </a:t>
            </a:r>
            <a:r>
              <a:rPr lang="en-US" sz="1600" b="1" err="1">
                <a:latin typeface="Courier New" panose="02070309020205020404" pitchFamily="49" charset="0"/>
                <a:cs typeface="Courier New" panose="02070309020205020404" pitchFamily="49" charset="0"/>
              </a:rPr>
              <a:t>ord_line</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ord.ordnum</a:t>
            </a:r>
            <a:r>
              <a:rPr lang="en-US" sz="1600" b="1">
                <a:latin typeface="Courier New" panose="02070309020205020404" pitchFamily="49" charset="0"/>
                <a:cs typeface="Courier New" panose="02070309020205020404" pitchFamily="49" charset="0"/>
              </a:rPr>
              <a:t> = </a:t>
            </a:r>
            <a:r>
              <a:rPr lang="en-US" sz="1600" b="1" err="1">
                <a:latin typeface="Courier New" panose="02070309020205020404" pitchFamily="49" charset="0"/>
                <a:cs typeface="Courier New" panose="02070309020205020404" pitchFamily="49" charset="0"/>
              </a:rPr>
              <a:t>ord_line.ordnum</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AND </a:t>
            </a:r>
            <a:r>
              <a:rPr lang="en-US" sz="1600" b="1" err="1">
                <a:latin typeface="Courier New" panose="02070309020205020404" pitchFamily="49" charset="0"/>
                <a:cs typeface="Courier New" panose="02070309020205020404" pitchFamily="49" charset="0"/>
              </a:rPr>
              <a:t>ord.client_id</a:t>
            </a:r>
            <a:r>
              <a:rPr lang="en-US" sz="1600" b="1">
                <a:latin typeface="Courier New" panose="02070309020205020404" pitchFamily="49" charset="0"/>
                <a:cs typeface="Courier New" panose="02070309020205020404" pitchFamily="49" charset="0"/>
              </a:rPr>
              <a:t> = </a:t>
            </a:r>
            <a:r>
              <a:rPr lang="en-US" sz="1600" b="1" err="1">
                <a:latin typeface="Courier New" panose="02070309020205020404" pitchFamily="49" charset="0"/>
                <a:cs typeface="Courier New" panose="02070309020205020404" pitchFamily="49" charset="0"/>
              </a:rPr>
              <a:t>ord_line.client_id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AND </a:t>
            </a:r>
            <a:r>
              <a:rPr lang="en-US" sz="1600" b="1" err="1">
                <a:latin typeface="Courier New" panose="02070309020205020404" pitchFamily="49" charset="0"/>
                <a:cs typeface="Courier New" panose="02070309020205020404" pitchFamily="49" charset="0"/>
              </a:rPr>
              <a:t>ord.wh_id</a:t>
            </a:r>
            <a:r>
              <a:rPr lang="en-US" sz="1600" b="1">
                <a:latin typeface="Courier New" panose="02070309020205020404" pitchFamily="49" charset="0"/>
                <a:cs typeface="Courier New" panose="02070309020205020404" pitchFamily="49" charset="0"/>
              </a:rPr>
              <a:t> = </a:t>
            </a:r>
            <a:r>
              <a:rPr lang="en-US" sz="1600" b="1" err="1">
                <a:latin typeface="Courier New" panose="02070309020205020404" pitchFamily="49" charset="0"/>
                <a:cs typeface="Courier New" panose="02070309020205020404" pitchFamily="49" charset="0"/>
              </a:rPr>
              <a:t>ord_line.wh_id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AND </a:t>
            </a:r>
            <a:r>
              <a:rPr lang="en-US" sz="1600" b="1" err="1">
                <a:latin typeface="Courier New" panose="02070309020205020404" pitchFamily="49" charset="0"/>
                <a:cs typeface="Courier New" panose="02070309020205020404" pitchFamily="49" charset="0"/>
              </a:rPr>
              <a:t>ord.ordnum</a:t>
            </a:r>
            <a:r>
              <a:rPr lang="en-US" sz="1600" b="1">
                <a:latin typeface="Courier New" panose="02070309020205020404" pitchFamily="49" charset="0"/>
                <a:cs typeface="Courier New" panose="02070309020205020404" pitchFamily="49" charset="0"/>
              </a:rPr>
              <a:t> = ‘TEST0RD01’</a:t>
            </a:r>
          </a:p>
          <a:p>
            <a:pPr>
              <a:buFontTx/>
              <a:buNone/>
            </a:pPr>
            <a:r>
              <a:rPr lang="en-US" sz="1600" b="1">
                <a:latin typeface="Courier New" panose="02070309020205020404" pitchFamily="49" charset="0"/>
                <a:cs typeface="Courier New" panose="02070309020205020404" pitchFamily="49" charset="0"/>
              </a:rPr>
              <a:t>    AND </a:t>
            </a:r>
            <a:r>
              <a:rPr lang="en-US" sz="1600" b="1" err="1">
                <a:latin typeface="Courier New" panose="02070309020205020404" pitchFamily="49" charset="0"/>
                <a:cs typeface="Courier New" panose="02070309020205020404" pitchFamily="49" charset="0"/>
              </a:rPr>
              <a:t>ord.wh_id</a:t>
            </a:r>
            <a:r>
              <a:rPr lang="en-US" sz="1600" b="1">
                <a:latin typeface="Courier New" panose="02070309020205020404" pitchFamily="49" charset="0"/>
                <a:cs typeface="Courier New" panose="02070309020205020404" pitchFamily="49" charset="0"/>
              </a:rPr>
              <a:t> = ‘WMD1’</a:t>
            </a:r>
            <a:r>
              <a:rPr lang="en-US" sz="1600" b="1">
                <a:solidFill>
                  <a:srgbClr val="FF0000"/>
                </a:solidFill>
                <a:latin typeface="Courier New" panose="02070309020205020404" pitchFamily="49" charset="0"/>
                <a:cs typeface="Courier New" panose="02070309020205020404" pitchFamily="49" charset="0"/>
              </a:rPr>
              <a:t>]</a:t>
            </a:r>
            <a:endParaRPr lang="en-US" sz="2000" b="1">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71255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84094" y="0"/>
            <a:ext cx="10345270" cy="726142"/>
          </a:xfrm>
          <a:noFill/>
        </p:spPr>
        <p:txBody>
          <a:bodyPr>
            <a:normAutofit/>
          </a:bodyPr>
          <a:lstStyle/>
          <a:p>
            <a:pPr eaLnBrk="1" hangingPunct="1"/>
            <a:r>
              <a:rPr lang="es-CO" sz="3200">
                <a:solidFill>
                  <a:schemeClr val="bg1"/>
                </a:solidFill>
                <a:latin typeface="Helvetica Neue Light"/>
              </a:rPr>
              <a:t>¿Que es MOCA?</a:t>
            </a:r>
          </a:p>
        </p:txBody>
      </p:sp>
      <p:sp>
        <p:nvSpPr>
          <p:cNvPr id="6147" name="Rectangle 3"/>
          <p:cNvSpPr>
            <a:spLocks noGrp="1" noChangeArrowheads="1"/>
          </p:cNvSpPr>
          <p:nvPr>
            <p:ph idx="1"/>
          </p:nvPr>
        </p:nvSpPr>
        <p:spPr>
          <a:xfrm>
            <a:off x="838200" y="2892425"/>
            <a:ext cx="10515600" cy="1069975"/>
          </a:xfrm>
        </p:spPr>
        <p:txBody>
          <a:bodyPr/>
          <a:lstStyle/>
          <a:p>
            <a:pPr marL="0" indent="0" eaLnBrk="1" hangingPunct="1">
              <a:buNone/>
            </a:pPr>
            <a:r>
              <a:rPr lang="es-MX" sz="2800"/>
              <a:t>MOCA es un </a:t>
            </a:r>
            <a:r>
              <a:rPr lang="es-MX" sz="2800" err="1"/>
              <a:t>framework</a:t>
            </a:r>
            <a:r>
              <a:rPr lang="es-MX" sz="2800"/>
              <a:t> para productos de JDA que permite el desarrollo de aplicaciones basadas en componentes</a:t>
            </a:r>
            <a:r>
              <a:rPr lang="en-US" sz="2800"/>
              <a:t>. </a:t>
            </a:r>
          </a:p>
        </p:txBody>
      </p:sp>
    </p:spTree>
    <p:extLst>
      <p:ext uri="{BB962C8B-B14F-4D97-AF65-F5344CB8AC3E}">
        <p14:creationId xmlns:p14="http://schemas.microsoft.com/office/powerpoint/2010/main" val="33344938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s-MX" sz="3600">
                <a:solidFill>
                  <a:schemeClr val="bg1"/>
                </a:solidFill>
                <a:latin typeface="Helvetica Neue Light"/>
              </a:rPr>
              <a:t>Separadores de comandos</a:t>
            </a:r>
            <a:endParaRPr lang="en-US" sz="3600">
              <a:solidFill>
                <a:schemeClr val="bg1"/>
              </a:solidFill>
              <a:latin typeface="Helvetica Neue Light"/>
            </a:endParaRPr>
          </a:p>
        </p:txBody>
      </p:sp>
      <p:sp>
        <p:nvSpPr>
          <p:cNvPr id="63491" name="Rectangle 3"/>
          <p:cNvSpPr>
            <a:spLocks noGrp="1" noChangeArrowheads="1"/>
          </p:cNvSpPr>
          <p:nvPr>
            <p:ph idx="1"/>
          </p:nvPr>
        </p:nvSpPr>
        <p:spPr>
          <a:xfrm>
            <a:off x="1012372" y="1220491"/>
            <a:ext cx="9946780" cy="2723711"/>
          </a:xfrm>
        </p:spPr>
        <p:txBody>
          <a:bodyPr>
            <a:normAutofit/>
          </a:bodyPr>
          <a:lstStyle/>
          <a:p>
            <a:r>
              <a:rPr lang="es-MX"/>
              <a:t>El punto y coma permite ejecutar una secuencia de comandos y realizar un </a:t>
            </a:r>
            <a:r>
              <a:rPr lang="es-MX" err="1"/>
              <a:t>commit</a:t>
            </a:r>
            <a:r>
              <a:rPr lang="es-MX"/>
              <a:t> si todos los comandos son completados exitosamente o un </a:t>
            </a:r>
            <a:r>
              <a:rPr lang="es-MX" err="1"/>
              <a:t>rollback</a:t>
            </a:r>
            <a:r>
              <a:rPr lang="es-MX"/>
              <a:t> si cualquiera de los comandos falla.</a:t>
            </a:r>
            <a:endParaRPr lang="en-US"/>
          </a:p>
          <a:p>
            <a:pPr lvl="1"/>
            <a:r>
              <a:rPr lang="es-MX"/>
              <a:t>Cada uno de los comandos separados por punto y coma se ejecuta independientemente de cualquier otro, es decir, no tienen datos devueltos por el comando anterior.</a:t>
            </a:r>
          </a:p>
        </p:txBody>
      </p:sp>
      <p:sp>
        <p:nvSpPr>
          <p:cNvPr id="14" name="Rectangle 5"/>
          <p:cNvSpPr txBox="1">
            <a:spLocks noChangeArrowheads="1"/>
          </p:cNvSpPr>
          <p:nvPr/>
        </p:nvSpPr>
        <p:spPr>
          <a:xfrm>
            <a:off x="1012372" y="3873969"/>
            <a:ext cx="3259377" cy="659082"/>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err="1">
                <a:latin typeface="Courier New" panose="02070309020205020404" pitchFamily="49" charset="0"/>
                <a:cs typeface="Courier New" panose="02070309020205020404" pitchFamily="49" charset="0"/>
              </a:rPr>
              <a:t>commandA</a:t>
            </a:r>
            <a:r>
              <a:rPr lang="en-US" sz="1600" b="1">
                <a:latin typeface="Courier New" panose="02070309020205020404" pitchFamily="49" charset="0"/>
                <a:cs typeface="Courier New" panose="02070309020205020404" pitchFamily="49" charset="0"/>
              </a:rPr>
              <a:t> </a:t>
            </a:r>
            <a:r>
              <a:rPr lang="en-US" sz="1600" b="1">
                <a:solidFill>
                  <a:srgbClr val="FF0000"/>
                </a:solidFill>
                <a:latin typeface="Courier New" panose="02070309020205020404" pitchFamily="49" charset="0"/>
                <a:cs typeface="Courier New" panose="02070309020205020404" pitchFamily="49" charset="0"/>
              </a:rPr>
              <a:t>; </a:t>
            </a:r>
            <a:r>
              <a:rPr lang="en-US" sz="1600" b="1" err="1">
                <a:latin typeface="Courier New" panose="02070309020205020404" pitchFamily="49" charset="0"/>
                <a:cs typeface="Courier New" panose="02070309020205020404" pitchFamily="49" charset="0"/>
              </a:rPr>
              <a:t>commandB</a:t>
            </a:r>
            <a:endParaRPr lang="en-US" sz="1600" b="1">
              <a:latin typeface="Courier New" panose="02070309020205020404" pitchFamily="49" charset="0"/>
              <a:cs typeface="Courier New" panose="02070309020205020404" pitchFamily="49" charset="0"/>
            </a:endParaRPr>
          </a:p>
        </p:txBody>
      </p:sp>
      <p:sp>
        <p:nvSpPr>
          <p:cNvPr id="5" name="Rectangle 5"/>
          <p:cNvSpPr txBox="1">
            <a:spLocks noChangeArrowheads="1"/>
          </p:cNvSpPr>
          <p:nvPr/>
        </p:nvSpPr>
        <p:spPr>
          <a:xfrm>
            <a:off x="1012372" y="4722125"/>
            <a:ext cx="3939491" cy="81886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process host receipt invoice</a:t>
            </a:r>
            <a:r>
              <a:rPr lang="en-US" sz="1600" b="1">
                <a:solidFill>
                  <a:srgbClr val="FF0000"/>
                </a:solidFill>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process host receipt </a:t>
            </a:r>
            <a:r>
              <a:rPr lang="en-US" sz="1600" b="1" err="1">
                <a:latin typeface="Courier New" panose="02070309020205020404" pitchFamily="49" charset="0"/>
                <a:cs typeface="Courier New" panose="02070309020205020404" pitchFamily="49" charset="0"/>
              </a:rPr>
              <a:t>asn</a:t>
            </a:r>
            <a:endParaRPr lang="en-US" sz="1600" b="1">
              <a:latin typeface="Courier New" panose="02070309020205020404" pitchFamily="49" charset="0"/>
              <a:cs typeface="Courier New" panose="02070309020205020404" pitchFamily="49" charset="0"/>
            </a:endParaRPr>
          </a:p>
        </p:txBody>
      </p:sp>
      <p:sp>
        <p:nvSpPr>
          <p:cNvPr id="6" name="Rectangle 5"/>
          <p:cNvSpPr txBox="1">
            <a:spLocks noChangeArrowheads="1"/>
          </p:cNvSpPr>
          <p:nvPr/>
        </p:nvSpPr>
        <p:spPr>
          <a:xfrm>
            <a:off x="6260197" y="3593348"/>
            <a:ext cx="3939491" cy="2452609"/>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[SELECT *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 ‘TESTORD01’]</a:t>
            </a:r>
            <a:r>
              <a:rPr lang="en-US" sz="1600" b="1">
                <a:solidFill>
                  <a:srgbClr val="FF0000"/>
                </a:solidFill>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[SELECT *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ord_line</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 ‘TESTORD01’]</a:t>
            </a:r>
          </a:p>
        </p:txBody>
      </p:sp>
    </p:spTree>
    <p:extLst>
      <p:ext uri="{BB962C8B-B14F-4D97-AF65-F5344CB8AC3E}">
        <p14:creationId xmlns:p14="http://schemas.microsoft.com/office/powerpoint/2010/main" val="18632691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s-MX" sz="3600">
                <a:solidFill>
                  <a:schemeClr val="bg1"/>
                </a:solidFill>
                <a:latin typeface="Helvetica Neue Light"/>
              </a:rPr>
              <a:t>Comando PIPE</a:t>
            </a:r>
            <a:endParaRPr lang="en-US" sz="3600">
              <a:solidFill>
                <a:schemeClr val="bg1"/>
              </a:solidFill>
              <a:latin typeface="Helvetica Neue Light"/>
            </a:endParaRPr>
          </a:p>
        </p:txBody>
      </p:sp>
      <p:sp>
        <p:nvSpPr>
          <p:cNvPr id="63491" name="Rectangle 3"/>
          <p:cNvSpPr>
            <a:spLocks noGrp="1" noChangeArrowheads="1"/>
          </p:cNvSpPr>
          <p:nvPr>
            <p:ph idx="1"/>
          </p:nvPr>
        </p:nvSpPr>
        <p:spPr>
          <a:xfrm>
            <a:off x="1012372" y="1220491"/>
            <a:ext cx="9946780" cy="2723711"/>
          </a:xfrm>
        </p:spPr>
        <p:txBody>
          <a:bodyPr>
            <a:normAutofit/>
          </a:bodyPr>
          <a:lstStyle/>
          <a:p>
            <a:r>
              <a:rPr lang="es-MX"/>
              <a:t>El pipe permite ejecutar un flujo de comandos.</a:t>
            </a:r>
            <a:endParaRPr lang="en-US"/>
          </a:p>
          <a:p>
            <a:r>
              <a:rPr lang="es-MX"/>
              <a:t>Cada uno de los comandos separados por pipes tienen acceso a publicar datos y argumentos de comandos anteriores</a:t>
            </a:r>
          </a:p>
        </p:txBody>
      </p:sp>
      <p:sp>
        <p:nvSpPr>
          <p:cNvPr id="14" name="Rectangle 5"/>
          <p:cNvSpPr txBox="1">
            <a:spLocks noChangeArrowheads="1"/>
          </p:cNvSpPr>
          <p:nvPr/>
        </p:nvSpPr>
        <p:spPr>
          <a:xfrm>
            <a:off x="1012372" y="2809444"/>
            <a:ext cx="3259377" cy="659082"/>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err="1">
                <a:latin typeface="Courier New" panose="02070309020205020404" pitchFamily="49" charset="0"/>
                <a:cs typeface="Courier New" panose="02070309020205020404" pitchFamily="49" charset="0"/>
              </a:rPr>
              <a:t>commandA</a:t>
            </a:r>
            <a:r>
              <a:rPr lang="en-US" sz="1600" b="1">
                <a:latin typeface="Courier New" panose="02070309020205020404" pitchFamily="49" charset="0"/>
                <a:cs typeface="Courier New" panose="02070309020205020404" pitchFamily="49" charset="0"/>
              </a:rPr>
              <a:t> </a:t>
            </a:r>
            <a:r>
              <a:rPr lang="en-US" sz="1600" b="1">
                <a:solidFill>
                  <a:srgbClr val="FF0000"/>
                </a:solidFill>
                <a:latin typeface="Courier New" panose="02070309020205020404" pitchFamily="49" charset="0"/>
                <a:cs typeface="Courier New" panose="02070309020205020404" pitchFamily="49" charset="0"/>
              </a:rPr>
              <a:t>| </a:t>
            </a:r>
            <a:r>
              <a:rPr lang="en-US" sz="1600" b="1" err="1">
                <a:latin typeface="Courier New" panose="02070309020205020404" pitchFamily="49" charset="0"/>
                <a:cs typeface="Courier New" panose="02070309020205020404" pitchFamily="49" charset="0"/>
              </a:rPr>
              <a:t>commandB</a:t>
            </a:r>
            <a:endParaRPr lang="en-US" sz="1600" b="1">
              <a:latin typeface="Courier New" panose="02070309020205020404" pitchFamily="49" charset="0"/>
              <a:cs typeface="Courier New" panose="02070309020205020404" pitchFamily="49" charset="0"/>
            </a:endParaRPr>
          </a:p>
        </p:txBody>
      </p:sp>
      <p:sp>
        <p:nvSpPr>
          <p:cNvPr id="5" name="Rectangle 5"/>
          <p:cNvSpPr txBox="1">
            <a:spLocks noChangeArrowheads="1"/>
          </p:cNvSpPr>
          <p:nvPr/>
        </p:nvSpPr>
        <p:spPr>
          <a:xfrm>
            <a:off x="1012372" y="3593348"/>
            <a:ext cx="4978995" cy="1169721"/>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process host receipt invoice line</a:t>
            </a:r>
          </a:p>
          <a:p>
            <a:pPr>
              <a:buFontTx/>
              <a:buNone/>
            </a:pPr>
            <a:r>
              <a:rPr lang="en-US" sz="1600" b="1">
                <a:solidFill>
                  <a:srgbClr val="FF0000"/>
                </a:solidFill>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process host receipt </a:t>
            </a:r>
            <a:r>
              <a:rPr lang="en-US" sz="1600" b="1" err="1">
                <a:latin typeface="Courier New" panose="02070309020205020404" pitchFamily="49" charset="0"/>
                <a:cs typeface="Courier New" panose="02070309020205020404" pitchFamily="49" charset="0"/>
              </a:rPr>
              <a:t>asn</a:t>
            </a:r>
            <a:endParaRPr lang="en-US" sz="1600" b="1">
              <a:latin typeface="Courier New" panose="02070309020205020404" pitchFamily="49" charset="0"/>
              <a:cs typeface="Courier New" panose="02070309020205020404" pitchFamily="49" charset="0"/>
            </a:endParaRPr>
          </a:p>
        </p:txBody>
      </p:sp>
      <p:sp>
        <p:nvSpPr>
          <p:cNvPr id="6" name="Rectangle 5"/>
          <p:cNvSpPr txBox="1">
            <a:spLocks noChangeArrowheads="1"/>
          </p:cNvSpPr>
          <p:nvPr/>
        </p:nvSpPr>
        <p:spPr>
          <a:xfrm>
            <a:off x="6260197" y="2552132"/>
            <a:ext cx="4262227" cy="3753134"/>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[SELECT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        </a:t>
            </a:r>
            <a:r>
              <a:rPr lang="en-US" sz="1600" b="1" err="1">
                <a:latin typeface="Courier New" panose="02070309020205020404" pitchFamily="49" charset="0"/>
                <a:cs typeface="Courier New" panose="02070309020205020404" pitchFamily="49" charset="0"/>
              </a:rPr>
              <a:t>client_id</a:t>
            </a:r>
            <a:r>
              <a:rPr lang="en-US"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        </a:t>
            </a:r>
            <a:r>
              <a:rPr lang="en-US" sz="1600" b="1" err="1">
                <a:latin typeface="Courier New" panose="02070309020205020404" pitchFamily="49" charset="0"/>
                <a:cs typeface="Courier New" panose="02070309020205020404" pitchFamily="49" charset="0"/>
              </a:rPr>
              <a:t>wh_id</a:t>
            </a:r>
            <a:r>
              <a:rPr lang="en-US" sz="1600" b="1">
                <a:latin typeface="Courier New" panose="02070309020205020404" pitchFamily="49" charset="0"/>
                <a:cs typeface="Courier New" panose="02070309020205020404" pitchFamily="49" charset="0"/>
              </a:rPr>
              <a:t>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ordtyp</a:t>
            </a:r>
            <a:r>
              <a:rPr lang="en-US" sz="1600" b="1">
                <a:latin typeface="Courier New" panose="02070309020205020404" pitchFamily="49" charset="0"/>
                <a:cs typeface="Courier New" panose="02070309020205020404" pitchFamily="49" charset="0"/>
              </a:rPr>
              <a:t> = ‘P’]</a:t>
            </a:r>
          </a:p>
          <a:p>
            <a:pPr>
              <a:buFontTx/>
              <a:buNone/>
            </a:pPr>
            <a:r>
              <a:rPr lang="en-US" sz="1600" b="1">
                <a:solidFill>
                  <a:srgbClr val="FF0000"/>
                </a:solidFill>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[SELECT *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ord_line</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 ‘ORDP001’</a:t>
            </a:r>
          </a:p>
          <a:p>
            <a:pPr>
              <a:buFontTx/>
              <a:buNone/>
            </a:pPr>
            <a:r>
              <a:rPr lang="en-US" sz="1600" b="1">
                <a:latin typeface="Courier New" panose="02070309020205020404" pitchFamily="49" charset="0"/>
                <a:cs typeface="Courier New" panose="02070309020205020404" pitchFamily="49" charset="0"/>
              </a:rPr>
              <a:t>    AND </a:t>
            </a:r>
            <a:r>
              <a:rPr lang="en-US" sz="1600" b="1" err="1">
                <a:latin typeface="Courier New" panose="02070309020205020404" pitchFamily="49" charset="0"/>
                <a:cs typeface="Courier New" panose="02070309020205020404" pitchFamily="49" charset="0"/>
              </a:rPr>
              <a:t>client_id</a:t>
            </a:r>
            <a:r>
              <a:rPr lang="en-US" sz="1600" b="1">
                <a:latin typeface="Courier New" panose="02070309020205020404" pitchFamily="49" charset="0"/>
                <a:cs typeface="Courier New" panose="02070309020205020404" pitchFamily="49" charset="0"/>
              </a:rPr>
              <a:t> = ‘CLIENTA’</a:t>
            </a:r>
          </a:p>
          <a:p>
            <a:pPr>
              <a:buFontTx/>
              <a:buNone/>
            </a:pPr>
            <a:r>
              <a:rPr lang="en-US" sz="1600" b="1">
                <a:latin typeface="Courier New" panose="02070309020205020404" pitchFamily="49" charset="0"/>
                <a:cs typeface="Courier New" panose="02070309020205020404" pitchFamily="49" charset="0"/>
              </a:rPr>
              <a:t>    AND </a:t>
            </a:r>
            <a:r>
              <a:rPr lang="en-US" sz="1600" b="1" err="1">
                <a:latin typeface="Courier New" panose="02070309020205020404" pitchFamily="49" charset="0"/>
                <a:cs typeface="Courier New" panose="02070309020205020404" pitchFamily="49" charset="0"/>
              </a:rPr>
              <a:t>wh_id</a:t>
            </a:r>
            <a:r>
              <a:rPr lang="en-US" sz="1600" b="1">
                <a:latin typeface="Courier New" panose="02070309020205020404" pitchFamily="49" charset="0"/>
                <a:cs typeface="Courier New" panose="02070309020205020404" pitchFamily="49" charset="0"/>
              </a:rPr>
              <a:t> = ‘WMD’]</a:t>
            </a:r>
          </a:p>
        </p:txBody>
      </p:sp>
    </p:spTree>
    <p:extLst>
      <p:ext uri="{BB962C8B-B14F-4D97-AF65-F5344CB8AC3E}">
        <p14:creationId xmlns:p14="http://schemas.microsoft.com/office/powerpoint/2010/main" val="24358089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s-MX" sz="3600">
                <a:solidFill>
                  <a:schemeClr val="bg1"/>
                </a:solidFill>
                <a:latin typeface="Helvetica Neue Light"/>
              </a:rPr>
              <a:t>Concatenación de comandos</a:t>
            </a:r>
            <a:endParaRPr lang="en-US" sz="3600">
              <a:solidFill>
                <a:schemeClr val="bg1"/>
              </a:solidFill>
              <a:latin typeface="Helvetica Neue Light"/>
            </a:endParaRPr>
          </a:p>
        </p:txBody>
      </p:sp>
      <p:sp>
        <p:nvSpPr>
          <p:cNvPr id="63491" name="Rectangle 3"/>
          <p:cNvSpPr>
            <a:spLocks noGrp="1" noChangeArrowheads="1"/>
          </p:cNvSpPr>
          <p:nvPr>
            <p:ph idx="1"/>
          </p:nvPr>
        </p:nvSpPr>
        <p:spPr>
          <a:xfrm>
            <a:off x="1012372" y="1220491"/>
            <a:ext cx="9946780" cy="2723711"/>
          </a:xfrm>
        </p:spPr>
        <p:txBody>
          <a:bodyPr>
            <a:normAutofit/>
          </a:bodyPr>
          <a:lstStyle/>
          <a:p>
            <a:r>
              <a:rPr lang="es-ES"/>
              <a:t>El </a:t>
            </a:r>
            <a:r>
              <a:rPr lang="es-ES" err="1"/>
              <a:t>ampersand</a:t>
            </a:r>
            <a:r>
              <a:rPr lang="es-ES"/>
              <a:t> concatena el resultado generado por un grupo de comandos dentro de un flujo.</a:t>
            </a:r>
          </a:p>
        </p:txBody>
      </p:sp>
      <p:sp>
        <p:nvSpPr>
          <p:cNvPr id="14" name="Rectangle 5"/>
          <p:cNvSpPr txBox="1">
            <a:spLocks noChangeArrowheads="1"/>
          </p:cNvSpPr>
          <p:nvPr/>
        </p:nvSpPr>
        <p:spPr>
          <a:xfrm>
            <a:off x="1012372" y="2809444"/>
            <a:ext cx="3259377" cy="659082"/>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err="1">
                <a:latin typeface="Courier New" panose="02070309020205020404" pitchFamily="49" charset="0"/>
                <a:cs typeface="Courier New" panose="02070309020205020404" pitchFamily="49" charset="0"/>
              </a:rPr>
              <a:t>commandA</a:t>
            </a:r>
            <a:r>
              <a:rPr lang="en-US" sz="1600" b="1">
                <a:latin typeface="Courier New" panose="02070309020205020404" pitchFamily="49" charset="0"/>
                <a:cs typeface="Courier New" panose="02070309020205020404" pitchFamily="49" charset="0"/>
              </a:rPr>
              <a:t> </a:t>
            </a:r>
            <a:r>
              <a:rPr lang="en-US" sz="1600" b="1">
                <a:solidFill>
                  <a:srgbClr val="FF0000"/>
                </a:solidFill>
                <a:latin typeface="Courier New" panose="02070309020205020404" pitchFamily="49" charset="0"/>
                <a:cs typeface="Courier New" panose="02070309020205020404" pitchFamily="49" charset="0"/>
              </a:rPr>
              <a:t>&amp;</a:t>
            </a:r>
            <a:r>
              <a:rPr lang="en-US" sz="1600" b="1">
                <a:latin typeface="Courier New" panose="02070309020205020404" pitchFamily="49" charset="0"/>
                <a:cs typeface="Courier New" panose="02070309020205020404" pitchFamily="49" charset="0"/>
              </a:rPr>
              <a:t> </a:t>
            </a:r>
            <a:r>
              <a:rPr lang="en-US" sz="1600" b="1" err="1">
                <a:latin typeface="Courier New" panose="02070309020205020404" pitchFamily="49" charset="0"/>
                <a:cs typeface="Courier New" panose="02070309020205020404" pitchFamily="49" charset="0"/>
              </a:rPr>
              <a:t>commandB</a:t>
            </a:r>
            <a:endParaRPr lang="en-US" sz="1600" b="1">
              <a:latin typeface="Courier New" panose="02070309020205020404" pitchFamily="49" charset="0"/>
              <a:cs typeface="Courier New" panose="02070309020205020404" pitchFamily="49" charset="0"/>
            </a:endParaRPr>
          </a:p>
        </p:txBody>
      </p:sp>
      <p:sp>
        <p:nvSpPr>
          <p:cNvPr id="5" name="Rectangle 5"/>
          <p:cNvSpPr txBox="1">
            <a:spLocks noChangeArrowheads="1"/>
          </p:cNvSpPr>
          <p:nvPr/>
        </p:nvSpPr>
        <p:spPr>
          <a:xfrm>
            <a:off x="1012372" y="3593348"/>
            <a:ext cx="4978995" cy="555571"/>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list parts </a:t>
            </a:r>
            <a:r>
              <a:rPr lang="en-US" sz="1600" b="1">
                <a:solidFill>
                  <a:srgbClr val="FF0000"/>
                </a:solidFill>
                <a:latin typeface="Courier New" panose="02070309020205020404" pitchFamily="49" charset="0"/>
                <a:cs typeface="Courier New" panose="02070309020205020404" pitchFamily="49" charset="0"/>
              </a:rPr>
              <a:t>&amp;</a:t>
            </a:r>
            <a:r>
              <a:rPr lang="en-US" sz="1600" b="1">
                <a:latin typeface="Courier New" panose="02070309020205020404" pitchFamily="49" charset="0"/>
                <a:cs typeface="Courier New" panose="02070309020205020404" pitchFamily="49" charset="0"/>
              </a:rPr>
              <a:t> list part families</a:t>
            </a:r>
          </a:p>
        </p:txBody>
      </p:sp>
      <p:sp>
        <p:nvSpPr>
          <p:cNvPr id="6" name="Rectangle 5"/>
          <p:cNvSpPr txBox="1">
            <a:spLocks noChangeArrowheads="1"/>
          </p:cNvSpPr>
          <p:nvPr/>
        </p:nvSpPr>
        <p:spPr>
          <a:xfrm>
            <a:off x="5985762" y="2886501"/>
            <a:ext cx="4262227" cy="252483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[SELECT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 ‘ORDP001’]</a:t>
            </a:r>
          </a:p>
          <a:p>
            <a:pPr>
              <a:buFontTx/>
              <a:buNone/>
            </a:pPr>
            <a:r>
              <a:rPr lang="en-US" sz="1600" b="1">
                <a:solidFill>
                  <a:srgbClr val="FF0000"/>
                </a:solidFill>
                <a:latin typeface="Courier New" panose="02070309020205020404" pitchFamily="49" charset="0"/>
                <a:cs typeface="Courier New" panose="02070309020205020404" pitchFamily="49" charset="0"/>
              </a:rPr>
              <a:t>&amp;</a:t>
            </a:r>
          </a:p>
          <a:p>
            <a:pPr>
              <a:buFontTx/>
              <a:buNone/>
            </a:pPr>
            <a:r>
              <a:rPr lang="en-US" sz="1600" b="1">
                <a:latin typeface="Courier New" panose="02070309020205020404" pitchFamily="49" charset="0"/>
                <a:cs typeface="Courier New" panose="02070309020205020404" pitchFamily="49" charset="0"/>
              </a:rPr>
              <a:t>[SELECT *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ord_line</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 ‘ORDP001’]</a:t>
            </a:r>
          </a:p>
        </p:txBody>
      </p:sp>
    </p:spTree>
    <p:extLst>
      <p:ext uri="{BB962C8B-B14F-4D97-AF65-F5344CB8AC3E}">
        <p14:creationId xmlns:p14="http://schemas.microsoft.com/office/powerpoint/2010/main" val="22402889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s-MX" sz="3600">
                <a:solidFill>
                  <a:schemeClr val="bg1"/>
                </a:solidFill>
                <a:latin typeface="Helvetica Neue Light"/>
              </a:rPr>
              <a:t>Agrupación de comandos</a:t>
            </a:r>
            <a:endParaRPr lang="en-US" sz="3600">
              <a:solidFill>
                <a:schemeClr val="bg1"/>
              </a:solidFill>
              <a:latin typeface="Helvetica Neue Light"/>
            </a:endParaRPr>
          </a:p>
        </p:txBody>
      </p:sp>
      <p:sp>
        <p:nvSpPr>
          <p:cNvPr id="63491" name="Rectangle 3"/>
          <p:cNvSpPr>
            <a:spLocks noGrp="1" noChangeArrowheads="1"/>
          </p:cNvSpPr>
          <p:nvPr>
            <p:ph idx="1"/>
          </p:nvPr>
        </p:nvSpPr>
        <p:spPr>
          <a:xfrm>
            <a:off x="1012372" y="1220491"/>
            <a:ext cx="9946780" cy="2723711"/>
          </a:xfrm>
        </p:spPr>
        <p:txBody>
          <a:bodyPr>
            <a:normAutofit/>
          </a:bodyPr>
          <a:lstStyle/>
          <a:p>
            <a:r>
              <a:rPr lang="es-ES"/>
              <a:t>Pueden ser usados para agrupar comandos, permitiendo ejecutar comandos independientemente de algún otro que participe en el flujo por medio de un pipe.</a:t>
            </a:r>
          </a:p>
        </p:txBody>
      </p:sp>
      <p:sp>
        <p:nvSpPr>
          <p:cNvPr id="14" name="Rectangle 5"/>
          <p:cNvSpPr txBox="1">
            <a:spLocks noChangeArrowheads="1"/>
          </p:cNvSpPr>
          <p:nvPr/>
        </p:nvSpPr>
        <p:spPr>
          <a:xfrm>
            <a:off x="2527275" y="2967852"/>
            <a:ext cx="1621646" cy="274519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err="1">
                <a:latin typeface="Courier New" panose="02070309020205020404" pitchFamily="49" charset="0"/>
                <a:cs typeface="Courier New" panose="02070309020205020404" pitchFamily="49" charset="0"/>
              </a:rPr>
              <a:t>commandA</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a:t>
            </a:r>
          </a:p>
          <a:p>
            <a:pPr>
              <a:buFontTx/>
              <a:buNone/>
            </a:pPr>
            <a:r>
              <a:rPr lang="en-US" sz="1600" b="1">
                <a:solidFill>
                  <a:srgbClr val="FF0000"/>
                </a:solidFill>
                <a:latin typeface="Courier New" panose="02070309020205020404" pitchFamily="49" charset="0"/>
                <a:cs typeface="Courier New" panose="02070309020205020404" pitchFamily="49" charset="0"/>
              </a:rPr>
              <a:t>{</a:t>
            </a:r>
          </a:p>
          <a:p>
            <a:pPr>
              <a:buFontTx/>
              <a:buNone/>
            </a:pPr>
            <a:r>
              <a:rPr lang="en-US" sz="1600" b="1">
                <a:solidFill>
                  <a:srgbClr val="FF0000"/>
                </a:solidFill>
                <a:latin typeface="Courier New" panose="02070309020205020404" pitchFamily="49" charset="0"/>
                <a:cs typeface="Courier New" panose="02070309020205020404" pitchFamily="49" charset="0"/>
              </a:rPr>
              <a:t>	</a:t>
            </a:r>
            <a:r>
              <a:rPr lang="en-US" sz="1600" b="1" err="1">
                <a:latin typeface="Courier New" panose="02070309020205020404" pitchFamily="49" charset="0"/>
                <a:cs typeface="Courier New" panose="02070309020205020404" pitchFamily="49" charset="0"/>
              </a:rPr>
              <a:t>commandB</a:t>
            </a:r>
            <a:r>
              <a:rPr lang="en-US"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	</a:t>
            </a:r>
            <a:r>
              <a:rPr lang="en-US" sz="1600" b="1" err="1">
                <a:latin typeface="Courier New" panose="02070309020205020404" pitchFamily="49" charset="0"/>
                <a:cs typeface="Courier New" panose="02070309020205020404" pitchFamily="49" charset="0"/>
              </a:rPr>
              <a:t>commandC</a:t>
            </a:r>
            <a:endParaRPr lang="en-US" sz="1600" b="1">
              <a:latin typeface="Courier New" panose="02070309020205020404" pitchFamily="49" charset="0"/>
              <a:cs typeface="Courier New" panose="02070309020205020404" pitchFamily="49" charset="0"/>
            </a:endParaRPr>
          </a:p>
          <a:p>
            <a:pPr>
              <a:buFontTx/>
              <a:buNone/>
            </a:pPr>
            <a:r>
              <a:rPr lang="en-US" sz="1600" b="1">
                <a:solidFill>
                  <a:srgbClr val="FF0000"/>
                </a:solidFill>
                <a:latin typeface="Courier New" panose="02070309020205020404" pitchFamily="49" charset="0"/>
                <a:cs typeface="Courier New" panose="02070309020205020404" pitchFamily="49" charset="0"/>
              </a:rPr>
              <a:t>}</a:t>
            </a:r>
          </a:p>
        </p:txBody>
      </p:sp>
      <p:sp>
        <p:nvSpPr>
          <p:cNvPr id="6" name="Rectangle 5"/>
          <p:cNvSpPr txBox="1">
            <a:spLocks noChangeArrowheads="1"/>
          </p:cNvSpPr>
          <p:nvPr/>
        </p:nvSpPr>
        <p:spPr>
          <a:xfrm>
            <a:off x="6073252" y="2457520"/>
            <a:ext cx="4331151" cy="4163997"/>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Publish data </a:t>
            </a: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 ‘TESTORD01’</a:t>
            </a:r>
          </a:p>
          <a:p>
            <a:pPr>
              <a:buFontTx/>
              <a:buNone/>
            </a:pPr>
            <a:r>
              <a:rPr lang="en-US" sz="1600" b="1">
                <a:latin typeface="Courier New" panose="02070309020205020404" pitchFamily="49" charset="0"/>
                <a:cs typeface="Courier New" panose="02070309020205020404" pitchFamily="49" charset="0"/>
              </a:rPr>
              <a:t>|</a:t>
            </a:r>
          </a:p>
          <a:p>
            <a:pPr>
              <a:buFontTx/>
              <a:buNone/>
            </a:pPr>
            <a:r>
              <a:rPr lang="en-US" sz="1600" b="1">
                <a:solidFill>
                  <a:srgbClr val="FF0000"/>
                </a:solidFill>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	[SELECT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	[SELECT *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ord_line</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a:t>
            </a:r>
          </a:p>
          <a:p>
            <a:pPr>
              <a:buFontTx/>
              <a:buNone/>
            </a:pPr>
            <a:r>
              <a:rPr lang="en-US" sz="1600" b="1">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292115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n-US" sz="3600">
                <a:solidFill>
                  <a:schemeClr val="bg1"/>
                </a:solidFill>
                <a:latin typeface="Helvetica Neue Light"/>
              </a:rPr>
              <a:t>Redireccionamiento</a:t>
            </a:r>
          </a:p>
        </p:txBody>
      </p:sp>
      <p:sp>
        <p:nvSpPr>
          <p:cNvPr id="63491" name="Rectangle 3"/>
          <p:cNvSpPr>
            <a:spLocks noGrp="1" noChangeArrowheads="1"/>
          </p:cNvSpPr>
          <p:nvPr>
            <p:ph idx="1"/>
          </p:nvPr>
        </p:nvSpPr>
        <p:spPr>
          <a:xfrm>
            <a:off x="1012372" y="1220491"/>
            <a:ext cx="9946780" cy="2723711"/>
          </a:xfrm>
        </p:spPr>
        <p:txBody>
          <a:bodyPr>
            <a:normAutofit/>
          </a:bodyPr>
          <a:lstStyle/>
          <a:p>
            <a:r>
              <a:rPr lang="es-ES"/>
              <a:t>El conjunto de resultados puede ser puesto en una variable usando </a:t>
            </a:r>
            <a:r>
              <a:rPr lang="es-ES" err="1"/>
              <a:t>redireccionamiento</a:t>
            </a:r>
            <a:r>
              <a:rPr lang="es-ES"/>
              <a:t>.</a:t>
            </a:r>
          </a:p>
        </p:txBody>
      </p:sp>
      <p:sp>
        <p:nvSpPr>
          <p:cNvPr id="14" name="Rectangle 5"/>
          <p:cNvSpPr txBox="1">
            <a:spLocks noChangeArrowheads="1"/>
          </p:cNvSpPr>
          <p:nvPr/>
        </p:nvSpPr>
        <p:spPr>
          <a:xfrm>
            <a:off x="1110342" y="2135340"/>
            <a:ext cx="4321467" cy="3692254"/>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err="1">
                <a:latin typeface="Courier New" panose="02070309020205020404" pitchFamily="49" charset="0"/>
                <a:cs typeface="Courier New" panose="02070309020205020404" pitchFamily="49" charset="0"/>
              </a:rPr>
              <a:t>commandA</a:t>
            </a:r>
            <a:r>
              <a:rPr lang="en-US" sz="1600" b="1">
                <a:latin typeface="Courier New" panose="02070309020205020404" pitchFamily="49" charset="0"/>
                <a:cs typeface="Courier New" panose="02070309020205020404" pitchFamily="49" charset="0"/>
              </a:rPr>
              <a:t> </a:t>
            </a:r>
            <a:r>
              <a:rPr lang="en-US" sz="1600" b="1">
                <a:solidFill>
                  <a:srgbClr val="FF0000"/>
                </a:solidFill>
                <a:latin typeface="Courier New" panose="02070309020205020404" pitchFamily="49" charset="0"/>
                <a:cs typeface="Courier New" panose="02070309020205020404" pitchFamily="49" charset="0"/>
              </a:rPr>
              <a:t>&gt;&gt;</a:t>
            </a:r>
            <a:r>
              <a:rPr lang="en-US" sz="1600" b="1">
                <a:latin typeface="Courier New" panose="02070309020205020404" pitchFamily="49" charset="0"/>
                <a:cs typeface="Courier New" panose="02070309020205020404" pitchFamily="49" charset="0"/>
              </a:rPr>
              <a:t> </a:t>
            </a:r>
            <a:r>
              <a:rPr lang="en-US" sz="1600" b="1" err="1">
                <a:latin typeface="Courier New" panose="02070309020205020404" pitchFamily="49" charset="0"/>
                <a:cs typeface="Courier New" panose="02070309020205020404" pitchFamily="49" charset="0"/>
              </a:rPr>
              <a:t>varname</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Publish data</a:t>
            </a:r>
          </a:p>
          <a:p>
            <a:pPr>
              <a:buFontTx/>
              <a:buNone/>
            </a:pPr>
            <a:r>
              <a:rPr lang="en-US" sz="1600" b="1">
                <a:latin typeface="Courier New" panose="02070309020205020404" pitchFamily="49" charset="0"/>
                <a:cs typeface="Courier New" panose="02070309020205020404" pitchFamily="49" charset="0"/>
              </a:rPr>
              <a:t> </a:t>
            </a:r>
            <a:r>
              <a:rPr lang="en-US" sz="1600" b="1" err="1">
                <a:latin typeface="Courier New" panose="02070309020205020404" pitchFamily="49" charset="0"/>
                <a:cs typeface="Courier New" panose="02070309020205020404" pitchFamily="49" charset="0"/>
              </a:rPr>
              <a:t>total_rows</a:t>
            </a:r>
            <a:r>
              <a:rPr lang="en-US" sz="1600" b="1">
                <a:latin typeface="Courier New" panose="02070309020205020404" pitchFamily="49" charset="0"/>
                <a:cs typeface="Courier New" panose="02070309020205020404" pitchFamily="49" charset="0"/>
              </a:rPr>
              <a:t> = </a:t>
            </a:r>
            <a:r>
              <a:rPr lang="en-US" sz="1600" b="1" err="1">
                <a:latin typeface="Courier New" panose="02070309020205020404" pitchFamily="49" charset="0"/>
                <a:cs typeface="Courier New" panose="02070309020205020404" pitchFamily="49" charset="0"/>
              </a:rPr>
              <a:t>rowcount</a:t>
            </a:r>
            <a:r>
              <a:rPr lang="en-US" sz="1600" b="1">
                <a:latin typeface="Courier New" panose="02070309020205020404" pitchFamily="49" charset="0"/>
                <a:cs typeface="Courier New" panose="02070309020205020404" pitchFamily="49" charset="0"/>
              </a:rPr>
              <a:t>(@</a:t>
            </a:r>
            <a:r>
              <a:rPr lang="en-US" sz="1600" b="1" err="1">
                <a:latin typeface="Courier New" panose="02070309020205020404" pitchFamily="49" charset="0"/>
                <a:cs typeface="Courier New" panose="02070309020205020404" pitchFamily="49" charset="0"/>
              </a:rPr>
              <a:t>varname</a:t>
            </a:r>
            <a:r>
              <a:rPr lang="en-US"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a:t>
            </a:r>
            <a:r>
              <a:rPr lang="en-US" sz="1600" b="1" err="1">
                <a:latin typeface="Courier New" panose="02070309020205020404" pitchFamily="49" charset="0"/>
                <a:cs typeface="Courier New" panose="02070309020205020404" pitchFamily="49" charset="0"/>
              </a:rPr>
              <a:t>commandA</a:t>
            </a:r>
            <a:r>
              <a:rPr lang="en-US" sz="1600" b="1">
                <a:latin typeface="Courier New" panose="02070309020205020404" pitchFamily="49" charset="0"/>
                <a:cs typeface="Courier New" panose="02070309020205020404" pitchFamily="49" charset="0"/>
              </a:rPr>
              <a:t> &amp; </a:t>
            </a:r>
            <a:r>
              <a:rPr lang="en-US" sz="1600" b="1" err="1">
                <a:latin typeface="Courier New" panose="02070309020205020404" pitchFamily="49" charset="0"/>
                <a:cs typeface="Courier New" panose="02070309020205020404" pitchFamily="49" charset="0"/>
              </a:rPr>
              <a:t>commandB</a:t>
            </a:r>
            <a:r>
              <a:rPr lang="en-US" sz="1600" b="1">
                <a:latin typeface="Courier New" panose="02070309020205020404" pitchFamily="49" charset="0"/>
                <a:cs typeface="Courier New" panose="02070309020205020404" pitchFamily="49" charset="0"/>
              </a:rPr>
              <a:t>} </a:t>
            </a:r>
            <a:r>
              <a:rPr lang="en-US" sz="1600" b="1">
                <a:solidFill>
                  <a:srgbClr val="FF0000"/>
                </a:solidFill>
                <a:latin typeface="Courier New" panose="02070309020205020404" pitchFamily="49" charset="0"/>
                <a:cs typeface="Courier New" panose="02070309020205020404" pitchFamily="49" charset="0"/>
              </a:rPr>
              <a:t>&gt;&gt;</a:t>
            </a:r>
            <a:r>
              <a:rPr lang="en-US" sz="1600" b="1">
                <a:latin typeface="Courier New" panose="02070309020205020404" pitchFamily="49" charset="0"/>
                <a:cs typeface="Courier New" panose="02070309020205020404" pitchFamily="49" charset="0"/>
              </a:rPr>
              <a:t> </a:t>
            </a:r>
            <a:r>
              <a:rPr lang="en-US" sz="1600" b="1" err="1">
                <a:latin typeface="Courier New" panose="02070309020205020404" pitchFamily="49" charset="0"/>
                <a:cs typeface="Courier New" panose="02070309020205020404" pitchFamily="49" charset="0"/>
              </a:rPr>
              <a:t>varname</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a:t>
            </a:r>
          </a:p>
          <a:p>
            <a:pPr>
              <a:buFontTx/>
              <a:buNone/>
            </a:pPr>
            <a:r>
              <a:rPr lang="en-US" sz="1600" b="1">
                <a:latin typeface="Courier New" panose="02070309020205020404" pitchFamily="49" charset="0"/>
                <a:cs typeface="Courier New" panose="02070309020205020404" pitchFamily="49" charset="0"/>
              </a:rPr>
              <a:t>if (</a:t>
            </a:r>
            <a:r>
              <a:rPr lang="en-US" sz="1600" b="1" err="1">
                <a:latin typeface="Courier New" panose="02070309020205020404" pitchFamily="49" charset="0"/>
                <a:cs typeface="Courier New" panose="02070309020205020404" pitchFamily="49" charset="0"/>
              </a:rPr>
              <a:t>rowcount</a:t>
            </a:r>
            <a:r>
              <a:rPr lang="en-US" sz="1600" b="1">
                <a:latin typeface="Courier New" panose="02070309020205020404" pitchFamily="49" charset="0"/>
                <a:cs typeface="Courier New" panose="02070309020205020404" pitchFamily="49" charset="0"/>
              </a:rPr>
              <a:t> (@</a:t>
            </a:r>
            <a:r>
              <a:rPr lang="en-US" sz="1600" b="1" err="1">
                <a:latin typeface="Courier New" panose="02070309020205020404" pitchFamily="49" charset="0"/>
                <a:cs typeface="Courier New" panose="02070309020205020404" pitchFamily="49" charset="0"/>
              </a:rPr>
              <a:t>varname</a:t>
            </a:r>
            <a:r>
              <a:rPr lang="en-US" sz="1600" b="1">
                <a:latin typeface="Courier New" panose="02070309020205020404" pitchFamily="49" charset="0"/>
                <a:cs typeface="Courier New" panose="02070309020205020404" pitchFamily="49" charset="0"/>
              </a:rPr>
              <a:t>) != 0) </a:t>
            </a:r>
            <a:br>
              <a:rPr lang="en-US" sz="1600" b="1">
                <a:latin typeface="Courier New" panose="02070309020205020404" pitchFamily="49" charset="0"/>
                <a:cs typeface="Courier New" panose="02070309020205020404" pitchFamily="49" charset="0"/>
              </a:rPr>
            </a:br>
            <a:r>
              <a:rPr lang="en-US" sz="1600" b="1" err="1">
                <a:latin typeface="Courier New" panose="02070309020205020404" pitchFamily="49" charset="0"/>
                <a:cs typeface="Courier New" panose="02070309020205020404" pitchFamily="49" charset="0"/>
              </a:rPr>
              <a:t>commandC</a:t>
            </a:r>
            <a:endParaRPr lang="en-US" sz="1600" b="1">
              <a:latin typeface="Courier New" panose="02070309020205020404" pitchFamily="49" charset="0"/>
              <a:cs typeface="Courier New" panose="02070309020205020404" pitchFamily="49" charset="0"/>
            </a:endParaRPr>
          </a:p>
          <a:p>
            <a:pPr>
              <a:buFontTx/>
              <a:buNone/>
            </a:pPr>
            <a:endParaRPr lang="en-US" sz="1600" b="1">
              <a:latin typeface="Courier New" panose="02070309020205020404" pitchFamily="49" charset="0"/>
              <a:cs typeface="Courier New" panose="02070309020205020404" pitchFamily="49" charset="0"/>
            </a:endParaRPr>
          </a:p>
        </p:txBody>
      </p:sp>
      <p:sp>
        <p:nvSpPr>
          <p:cNvPr id="6" name="Rectangle 5"/>
          <p:cNvSpPr txBox="1">
            <a:spLocks noChangeArrowheads="1"/>
          </p:cNvSpPr>
          <p:nvPr/>
        </p:nvSpPr>
        <p:spPr>
          <a:xfrm>
            <a:off x="5778609" y="2609022"/>
            <a:ext cx="5071360" cy="227687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[SELECT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a:t>
            </a:r>
            <a:r>
              <a:rPr lang="en-US" sz="1600" b="1">
                <a:solidFill>
                  <a:srgbClr val="FF0000"/>
                </a:solidFill>
                <a:latin typeface="Courier New" panose="02070309020205020404" pitchFamily="49" charset="0"/>
                <a:cs typeface="Courier New" panose="02070309020205020404" pitchFamily="49" charset="0"/>
              </a:rPr>
              <a:t>&gt;&gt;</a:t>
            </a:r>
            <a:r>
              <a:rPr lang="en-US" sz="1600" b="1">
                <a:latin typeface="Courier New" panose="02070309020205020404" pitchFamily="49" charset="0"/>
                <a:cs typeface="Courier New" panose="02070309020205020404" pitchFamily="49" charset="0"/>
              </a:rPr>
              <a:t> rows</a:t>
            </a:r>
          </a:p>
          <a:p>
            <a:pPr>
              <a:buFontTx/>
              <a:buNone/>
            </a:pPr>
            <a:r>
              <a:rPr lang="es-CO" sz="1600" b="1">
                <a:latin typeface="Courier New" panose="02070309020205020404" pitchFamily="49" charset="0"/>
                <a:cs typeface="Courier New" panose="02070309020205020404" pitchFamily="49" charset="0"/>
              </a:rPr>
              <a:t>|</a:t>
            </a:r>
          </a:p>
          <a:p>
            <a:pPr>
              <a:buFontTx/>
              <a:buNone/>
            </a:pPr>
            <a:r>
              <a:rPr lang="es-CO" sz="1600" b="1" err="1">
                <a:latin typeface="Courier New" panose="02070309020205020404" pitchFamily="49" charset="0"/>
                <a:cs typeface="Courier New" panose="02070309020205020404" pitchFamily="49" charset="0"/>
              </a:rPr>
              <a:t>Publish</a:t>
            </a:r>
            <a:r>
              <a:rPr lang="es-CO" sz="1600" b="1">
                <a:latin typeface="Courier New" panose="02070309020205020404" pitchFamily="49" charset="0"/>
                <a:cs typeface="Courier New" panose="02070309020205020404" pitchFamily="49" charset="0"/>
              </a:rPr>
              <a:t> data</a:t>
            </a:r>
          </a:p>
          <a:p>
            <a:pPr>
              <a:buNone/>
            </a:pPr>
            <a:r>
              <a:rPr lang="es-CO" sz="1600" b="1">
                <a:latin typeface="Courier New" panose="02070309020205020404" pitchFamily="49" charset="0"/>
                <a:cs typeface="Courier New" panose="02070309020205020404" pitchFamily="49" charset="0"/>
              </a:rPr>
              <a:t> WHERE </a:t>
            </a:r>
            <a:r>
              <a:rPr lang="es-CO" sz="1600" b="1" err="1">
                <a:latin typeface="Courier New" panose="02070309020205020404" pitchFamily="49" charset="0"/>
                <a:cs typeface="Courier New" panose="02070309020205020404" pitchFamily="49" charset="0"/>
              </a:rPr>
              <a:t>total_rows</a:t>
            </a:r>
            <a:r>
              <a:rPr lang="es-CO" sz="1600" b="1">
                <a:latin typeface="Courier New" panose="02070309020205020404" pitchFamily="49" charset="0"/>
                <a:cs typeface="Courier New" panose="02070309020205020404" pitchFamily="49" charset="0"/>
              </a:rPr>
              <a:t> = </a:t>
            </a:r>
            <a:r>
              <a:rPr lang="en-US" sz="1600" b="1" err="1">
                <a:latin typeface="Courier New" panose="02070309020205020404" pitchFamily="49" charset="0"/>
                <a:cs typeface="Courier New" panose="02070309020205020404" pitchFamily="49" charset="0"/>
              </a:rPr>
              <a:t>rowcount</a:t>
            </a:r>
            <a:r>
              <a:rPr lang="en-US" sz="1600" b="1">
                <a:latin typeface="Courier New" panose="02070309020205020404" pitchFamily="49" charset="0"/>
                <a:cs typeface="Courier New" panose="02070309020205020404" pitchFamily="49" charset="0"/>
              </a:rPr>
              <a:t>(@rows)</a:t>
            </a:r>
          </a:p>
        </p:txBody>
      </p:sp>
    </p:spTree>
    <p:extLst>
      <p:ext uri="{BB962C8B-B14F-4D97-AF65-F5344CB8AC3E}">
        <p14:creationId xmlns:p14="http://schemas.microsoft.com/office/powerpoint/2010/main" val="27303381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n-US" sz="3600" err="1">
                <a:solidFill>
                  <a:schemeClr val="bg1"/>
                </a:solidFill>
                <a:latin typeface="Helvetica Neue Light"/>
              </a:rPr>
              <a:t>Condicionales</a:t>
            </a:r>
            <a:endParaRPr lang="en-US" sz="3600">
              <a:solidFill>
                <a:schemeClr val="bg1"/>
              </a:solidFill>
              <a:latin typeface="Helvetica Neue Light"/>
            </a:endParaRPr>
          </a:p>
        </p:txBody>
      </p:sp>
      <p:sp>
        <p:nvSpPr>
          <p:cNvPr id="63491" name="Rectangle 3"/>
          <p:cNvSpPr>
            <a:spLocks noGrp="1" noChangeArrowheads="1"/>
          </p:cNvSpPr>
          <p:nvPr>
            <p:ph idx="1"/>
          </p:nvPr>
        </p:nvSpPr>
        <p:spPr>
          <a:xfrm>
            <a:off x="1012372" y="1220491"/>
            <a:ext cx="9946780" cy="914849"/>
          </a:xfrm>
        </p:spPr>
        <p:txBody>
          <a:bodyPr>
            <a:normAutofit/>
          </a:bodyPr>
          <a:lstStyle/>
          <a:p>
            <a:r>
              <a:rPr lang="es-MX"/>
              <a:t>Los comandos pueden ser condicionalmente ejecutados usando una tendencia </a:t>
            </a:r>
            <a:r>
              <a:rPr lang="es-MX" err="1"/>
              <a:t>if-else</a:t>
            </a:r>
            <a:r>
              <a:rPr lang="es-MX"/>
              <a:t>.</a:t>
            </a:r>
            <a:endParaRPr lang="en-US"/>
          </a:p>
        </p:txBody>
      </p:sp>
      <p:sp>
        <p:nvSpPr>
          <p:cNvPr id="14" name="Rectangle 5"/>
          <p:cNvSpPr txBox="1">
            <a:spLocks noChangeArrowheads="1"/>
          </p:cNvSpPr>
          <p:nvPr/>
        </p:nvSpPr>
        <p:spPr>
          <a:xfrm>
            <a:off x="1233172" y="2435590"/>
            <a:ext cx="2492667" cy="2600433"/>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solidFill>
                  <a:srgbClr val="FF0000"/>
                </a:solidFill>
                <a:latin typeface="Courier New" panose="02070309020205020404" pitchFamily="49" charset="0"/>
                <a:cs typeface="Courier New" panose="02070309020205020404" pitchFamily="49" charset="0"/>
              </a:rPr>
              <a:t>If</a:t>
            </a:r>
            <a:r>
              <a:rPr lang="en-US" sz="1600" b="1">
                <a:latin typeface="Courier New" panose="02070309020205020404" pitchFamily="49" charset="0"/>
                <a:cs typeface="Courier New" panose="02070309020205020404" pitchFamily="49" charset="0"/>
              </a:rPr>
              <a:t> (expr) </a:t>
            </a:r>
          </a:p>
          <a:p>
            <a:pPr>
              <a:buFontTx/>
              <a:buNone/>
            </a:pPr>
            <a:r>
              <a:rPr lang="en-US" sz="1600" b="1">
                <a:latin typeface="Courier New" panose="02070309020205020404" pitchFamily="49" charset="0"/>
                <a:cs typeface="Courier New" panose="02070309020205020404" pitchFamily="49" charset="0"/>
              </a:rPr>
              <a:t>{</a:t>
            </a:r>
            <a:br>
              <a:rPr lang="en-US" sz="1600" b="1">
                <a:latin typeface="Courier New" panose="02070309020205020404" pitchFamily="49" charset="0"/>
                <a:cs typeface="Courier New" panose="02070309020205020404" pitchFamily="49" charset="0"/>
              </a:rPr>
            </a:br>
            <a:r>
              <a:rPr lang="en-US" sz="1600" b="1" err="1">
                <a:latin typeface="Courier New" panose="02070309020205020404" pitchFamily="49" charset="0"/>
                <a:cs typeface="Courier New" panose="02070309020205020404" pitchFamily="49" charset="0"/>
              </a:rPr>
              <a:t>commandA</a:t>
            </a:r>
            <a:r>
              <a:rPr lang="en-US" sz="1600" b="1">
                <a:latin typeface="Courier New" panose="02070309020205020404" pitchFamily="49" charset="0"/>
                <a:cs typeface="Courier New" panose="02070309020205020404" pitchFamily="49" charset="0"/>
              </a:rPr>
              <a:t> </a:t>
            </a:r>
          </a:p>
          <a:p>
            <a:pPr>
              <a:buFontTx/>
              <a:buNone/>
            </a:pPr>
            <a:r>
              <a:rPr lang="en-US" sz="1600" b="1">
                <a:latin typeface="Courier New" panose="02070309020205020404" pitchFamily="49" charset="0"/>
                <a:cs typeface="Courier New" panose="02070309020205020404" pitchFamily="49" charset="0"/>
              </a:rPr>
              <a:t>}</a:t>
            </a:r>
          </a:p>
          <a:p>
            <a:pPr>
              <a:buFontTx/>
              <a:buNone/>
            </a:pPr>
            <a:r>
              <a:rPr lang="en-US" sz="1600" b="1">
                <a:solidFill>
                  <a:srgbClr val="FF0000"/>
                </a:solidFill>
                <a:latin typeface="Courier New" panose="02070309020205020404" pitchFamily="49" charset="0"/>
                <a:cs typeface="Courier New" panose="02070309020205020404" pitchFamily="49" charset="0"/>
              </a:rPr>
              <a:t>else </a:t>
            </a:r>
          </a:p>
          <a:p>
            <a:pPr>
              <a:buFontTx/>
              <a:buNone/>
            </a:pPr>
            <a:r>
              <a:rPr lang="en-US" sz="1600" b="1">
                <a:latin typeface="Courier New" panose="02070309020205020404" pitchFamily="49" charset="0"/>
                <a:cs typeface="Courier New" panose="02070309020205020404" pitchFamily="49" charset="0"/>
              </a:rPr>
              <a:t>{</a:t>
            </a:r>
            <a:br>
              <a:rPr lang="en-US" sz="1600" b="1">
                <a:latin typeface="Courier New" panose="02070309020205020404" pitchFamily="49" charset="0"/>
                <a:cs typeface="Courier New" panose="02070309020205020404" pitchFamily="49" charset="0"/>
              </a:rPr>
            </a:br>
            <a:r>
              <a:rPr lang="en-US" sz="1600" b="1" err="1">
                <a:latin typeface="Courier New" panose="02070309020205020404" pitchFamily="49" charset="0"/>
                <a:cs typeface="Courier New" panose="02070309020205020404" pitchFamily="49" charset="0"/>
              </a:rPr>
              <a:t>commandB</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a:t>
            </a:r>
          </a:p>
          <a:p>
            <a:pPr>
              <a:buFontTx/>
              <a:buNone/>
            </a:pPr>
            <a:endParaRPr lang="en-US" sz="1600" b="1">
              <a:latin typeface="Courier New" panose="02070309020205020404" pitchFamily="49" charset="0"/>
              <a:cs typeface="Courier New" panose="02070309020205020404" pitchFamily="49" charset="0"/>
            </a:endParaRPr>
          </a:p>
        </p:txBody>
      </p:sp>
      <p:sp>
        <p:nvSpPr>
          <p:cNvPr id="6" name="Rectangle 5"/>
          <p:cNvSpPr txBox="1">
            <a:spLocks noChangeArrowheads="1"/>
          </p:cNvSpPr>
          <p:nvPr/>
        </p:nvSpPr>
        <p:spPr>
          <a:xfrm>
            <a:off x="4940968" y="1807790"/>
            <a:ext cx="6018184" cy="4838669"/>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[SELECT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catch(@?) </a:t>
            </a:r>
            <a:r>
              <a:rPr lang="en-US" sz="1600" b="1">
                <a:solidFill>
                  <a:srgbClr val="FF0000"/>
                </a:solidFill>
                <a:latin typeface="Courier New" panose="02070309020205020404" pitchFamily="49" charset="0"/>
                <a:cs typeface="Courier New" panose="02070309020205020404" pitchFamily="49" charset="0"/>
              </a:rPr>
              <a:t>&gt;&gt;</a:t>
            </a:r>
            <a:r>
              <a:rPr lang="en-US" sz="1600" b="1">
                <a:latin typeface="Courier New" panose="02070309020205020404" pitchFamily="49" charset="0"/>
                <a:cs typeface="Courier New" panose="02070309020205020404" pitchFamily="49" charset="0"/>
              </a:rPr>
              <a:t> rows</a:t>
            </a:r>
          </a:p>
          <a:p>
            <a:pPr>
              <a:buFontTx/>
              <a:buNone/>
            </a:pPr>
            <a:r>
              <a:rPr lang="es-CO" sz="1600" b="1">
                <a:latin typeface="Courier New" panose="02070309020205020404" pitchFamily="49" charset="0"/>
                <a:cs typeface="Courier New" panose="02070309020205020404" pitchFamily="49" charset="0"/>
              </a:rPr>
              <a:t>|</a:t>
            </a:r>
          </a:p>
          <a:p>
            <a:pPr>
              <a:buFontTx/>
              <a:buNone/>
            </a:pPr>
            <a:r>
              <a:rPr lang="es-CO" sz="1600" b="1" err="1">
                <a:solidFill>
                  <a:srgbClr val="FF0000"/>
                </a:solidFill>
                <a:latin typeface="Courier New" panose="02070309020205020404" pitchFamily="49" charset="0"/>
                <a:cs typeface="Courier New" panose="02070309020205020404" pitchFamily="49" charset="0"/>
              </a:rPr>
              <a:t>If</a:t>
            </a:r>
            <a:r>
              <a:rPr lang="es-CO" sz="1600" b="1">
                <a:latin typeface="Courier New" panose="02070309020205020404" pitchFamily="49" charset="0"/>
                <a:cs typeface="Courier New" panose="02070309020205020404" pitchFamily="49" charset="0"/>
              </a:rPr>
              <a:t>(</a:t>
            </a:r>
            <a:r>
              <a:rPr lang="en-US" sz="1600" b="1" err="1">
                <a:latin typeface="Courier New" panose="02070309020205020404" pitchFamily="49" charset="0"/>
                <a:cs typeface="Courier New" panose="02070309020205020404" pitchFamily="49" charset="0"/>
              </a:rPr>
              <a:t>rowcount</a:t>
            </a:r>
            <a:r>
              <a:rPr lang="en-US" sz="1600" b="1">
                <a:latin typeface="Courier New" panose="02070309020205020404" pitchFamily="49" charset="0"/>
                <a:cs typeface="Courier New" panose="02070309020205020404" pitchFamily="49" charset="0"/>
              </a:rPr>
              <a:t>(@rows) &gt; 0)</a:t>
            </a:r>
          </a:p>
          <a:p>
            <a:pPr>
              <a:buFontTx/>
              <a:buNone/>
            </a:pPr>
            <a:r>
              <a:rPr lang="en-US"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	[SELECT *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ord_line</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a:t>
            </a:r>
          </a:p>
          <a:p>
            <a:pPr>
              <a:buFontTx/>
              <a:buNone/>
            </a:pPr>
            <a:r>
              <a:rPr lang="en-US" sz="1600" b="1">
                <a:solidFill>
                  <a:srgbClr val="FF0000"/>
                </a:solidFill>
                <a:latin typeface="Courier New" panose="02070309020205020404" pitchFamily="49" charset="0"/>
                <a:cs typeface="Courier New" panose="02070309020205020404" pitchFamily="49" charset="0"/>
              </a:rPr>
              <a:t>Else</a:t>
            </a:r>
            <a:r>
              <a:rPr lang="en-US"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	publish data</a:t>
            </a: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 ‘’</a:t>
            </a:r>
          </a:p>
          <a:p>
            <a:pPr>
              <a:buFontTx/>
              <a:buNone/>
            </a:pPr>
            <a:r>
              <a:rPr lang="en-US" sz="1600" b="1">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702793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n-US" sz="3600" err="1">
                <a:solidFill>
                  <a:schemeClr val="bg1"/>
                </a:solidFill>
                <a:latin typeface="Helvetica Neue Light"/>
              </a:rPr>
              <a:t>Excepciones</a:t>
            </a:r>
            <a:endParaRPr lang="en-US" sz="3600">
              <a:solidFill>
                <a:schemeClr val="bg1"/>
              </a:solidFill>
              <a:latin typeface="Helvetica Neue Light"/>
            </a:endParaRPr>
          </a:p>
        </p:txBody>
      </p:sp>
      <p:sp>
        <p:nvSpPr>
          <p:cNvPr id="63491" name="Rectangle 3"/>
          <p:cNvSpPr>
            <a:spLocks noGrp="1" noChangeArrowheads="1"/>
          </p:cNvSpPr>
          <p:nvPr>
            <p:ph idx="1"/>
          </p:nvPr>
        </p:nvSpPr>
        <p:spPr>
          <a:xfrm>
            <a:off x="1012372" y="1220492"/>
            <a:ext cx="9946780" cy="4426330"/>
          </a:xfrm>
        </p:spPr>
        <p:txBody>
          <a:bodyPr>
            <a:normAutofit/>
          </a:bodyPr>
          <a:lstStyle/>
          <a:p>
            <a:r>
              <a:rPr lang="es-ES"/>
              <a:t>Todos los comandos que no terminen exitosamente lanzan excepciones.</a:t>
            </a:r>
          </a:p>
          <a:p>
            <a:r>
              <a:rPr lang="es-ES"/>
              <a:t>Las excepciones pueden ser atrapadas usando la sentencia catch.</a:t>
            </a:r>
          </a:p>
        </p:txBody>
      </p:sp>
      <p:sp>
        <p:nvSpPr>
          <p:cNvPr id="14" name="Rectangle 5"/>
          <p:cNvSpPr txBox="1">
            <a:spLocks noChangeArrowheads="1"/>
          </p:cNvSpPr>
          <p:nvPr/>
        </p:nvSpPr>
        <p:spPr>
          <a:xfrm>
            <a:off x="1233172" y="2823411"/>
            <a:ext cx="8966516" cy="38501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command </a:t>
            </a:r>
            <a:r>
              <a:rPr lang="en-US" sz="1600" b="1">
                <a:solidFill>
                  <a:srgbClr val="FF0000"/>
                </a:solidFill>
                <a:latin typeface="Courier New" panose="02070309020205020404" pitchFamily="49" charset="0"/>
                <a:cs typeface="Courier New" panose="02070309020205020404" pitchFamily="49" charset="0"/>
              </a:rPr>
              <a:t>catch</a:t>
            </a:r>
            <a:r>
              <a:rPr lang="en-US" sz="1600" b="1">
                <a:latin typeface="Courier New" panose="02070309020205020404" pitchFamily="49" charset="0"/>
                <a:cs typeface="Courier New" panose="02070309020205020404" pitchFamily="49" charset="0"/>
              </a:rPr>
              <a:t>(errorcode1, [errorcode2, […]])</a:t>
            </a:r>
          </a:p>
          <a:p>
            <a:pPr>
              <a:buFontTx/>
              <a:buNone/>
            </a:pPr>
            <a:endParaRPr lang="en-US" sz="1600" b="1">
              <a:latin typeface="Courier New" panose="02070309020205020404" pitchFamily="49" charset="0"/>
              <a:cs typeface="Courier New" panose="02070309020205020404" pitchFamily="49" charset="0"/>
            </a:endParaRPr>
          </a:p>
        </p:txBody>
      </p:sp>
      <p:sp>
        <p:nvSpPr>
          <p:cNvPr id="7" name="Rectangle 5"/>
          <p:cNvSpPr txBox="1">
            <a:spLocks noChangeArrowheads="1"/>
          </p:cNvSpPr>
          <p:nvPr/>
        </p:nvSpPr>
        <p:spPr>
          <a:xfrm>
            <a:off x="1233172" y="3433657"/>
            <a:ext cx="5087417" cy="2806722"/>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[SELECT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shipment_line</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a:t>
            </a:r>
            <a:r>
              <a:rPr lang="en-US" sz="1600" b="1">
                <a:solidFill>
                  <a:srgbClr val="FF0000"/>
                </a:solidFill>
                <a:latin typeface="Courier New" panose="02070309020205020404" pitchFamily="49" charset="0"/>
                <a:cs typeface="Courier New" panose="02070309020205020404" pitchFamily="49" charset="0"/>
              </a:rPr>
              <a:t>catch</a:t>
            </a:r>
            <a:r>
              <a:rPr lang="en-US" sz="1600" b="1">
                <a:latin typeface="Courier New" panose="02070309020205020404" pitchFamily="49" charset="0"/>
                <a:cs typeface="Courier New" panose="02070309020205020404" pitchFamily="49" charset="0"/>
              </a:rPr>
              <a:t>(-1403)</a:t>
            </a:r>
          </a:p>
          <a:p>
            <a:pPr>
              <a:buFontTx/>
              <a:buNone/>
            </a:pPr>
            <a:r>
              <a:rPr lang="en-US"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[SELECT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 = @</a:t>
            </a:r>
            <a:r>
              <a:rPr lang="en-US" sz="1600" b="1" err="1">
                <a:latin typeface="Courier New" panose="02070309020205020404" pitchFamily="49" charset="0"/>
                <a:cs typeface="Courier New" panose="02070309020205020404" pitchFamily="49" charset="0"/>
              </a:rPr>
              <a:t>ordnum</a:t>
            </a:r>
            <a:r>
              <a:rPr lang="en-US" sz="1600" b="1">
                <a:latin typeface="Courier New" panose="02070309020205020404" pitchFamily="49" charset="0"/>
                <a:cs typeface="Courier New" panose="02070309020205020404" pitchFamily="49" charset="0"/>
              </a:rPr>
              <a:t>]</a:t>
            </a:r>
          </a:p>
          <a:p>
            <a:pPr>
              <a:buFontTx/>
              <a:buNone/>
            </a:pPr>
            <a:endParaRPr lang="en-US" sz="1600" b="1">
              <a:latin typeface="Courier New" panose="02070309020205020404" pitchFamily="49" charset="0"/>
              <a:cs typeface="Courier New" panose="02070309020205020404" pitchFamily="49" charset="0"/>
            </a:endParaRPr>
          </a:p>
        </p:txBody>
      </p:sp>
      <p:sp>
        <p:nvSpPr>
          <p:cNvPr id="8" name="Rectangle 5"/>
          <p:cNvSpPr txBox="1">
            <a:spLocks noChangeArrowheads="1"/>
          </p:cNvSpPr>
          <p:nvPr/>
        </p:nvSpPr>
        <p:spPr>
          <a:xfrm>
            <a:off x="6320589" y="3308115"/>
            <a:ext cx="5087417" cy="910959"/>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list parts </a:t>
            </a:r>
            <a:r>
              <a:rPr lang="en-US" sz="1600" b="1">
                <a:solidFill>
                  <a:srgbClr val="FF0000"/>
                </a:solidFill>
                <a:latin typeface="Courier New" panose="02070309020205020404" pitchFamily="49" charset="0"/>
                <a:cs typeface="Courier New" panose="02070309020205020404" pitchFamily="49" charset="0"/>
              </a:rPr>
              <a:t>catch</a:t>
            </a:r>
            <a:r>
              <a:rPr lang="en-US"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list part families</a:t>
            </a:r>
          </a:p>
          <a:p>
            <a:pPr>
              <a:buFontTx/>
              <a:buNone/>
            </a:pPr>
            <a:endParaRPr lang="en-US" sz="16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945099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n-US" sz="3600" err="1">
                <a:solidFill>
                  <a:schemeClr val="bg1"/>
                </a:solidFill>
                <a:latin typeface="Helvetica Neue Light"/>
              </a:rPr>
              <a:t>Ejecución</a:t>
            </a:r>
            <a:r>
              <a:rPr lang="en-US" sz="3600">
                <a:solidFill>
                  <a:schemeClr val="bg1"/>
                </a:solidFill>
                <a:latin typeface="Helvetica Neue Light"/>
              </a:rPr>
              <a:t> </a:t>
            </a:r>
            <a:r>
              <a:rPr lang="en-US" sz="3600" err="1">
                <a:solidFill>
                  <a:schemeClr val="bg1"/>
                </a:solidFill>
                <a:latin typeface="Helvetica Neue Light"/>
              </a:rPr>
              <a:t>remota</a:t>
            </a:r>
            <a:endParaRPr lang="en-US" sz="3600">
              <a:solidFill>
                <a:schemeClr val="bg1"/>
              </a:solidFill>
              <a:latin typeface="Helvetica Neue Light"/>
            </a:endParaRPr>
          </a:p>
        </p:txBody>
      </p:sp>
      <p:sp>
        <p:nvSpPr>
          <p:cNvPr id="63491" name="Rectangle 3"/>
          <p:cNvSpPr>
            <a:spLocks noGrp="1" noChangeArrowheads="1"/>
          </p:cNvSpPr>
          <p:nvPr>
            <p:ph idx="1"/>
          </p:nvPr>
        </p:nvSpPr>
        <p:spPr>
          <a:xfrm>
            <a:off x="1012372" y="1220492"/>
            <a:ext cx="9946780" cy="1745150"/>
          </a:xfrm>
        </p:spPr>
        <p:txBody>
          <a:bodyPr>
            <a:normAutofit/>
          </a:bodyPr>
          <a:lstStyle/>
          <a:p>
            <a:r>
              <a:rPr lang="es-MX"/>
              <a:t>Un comando puede ser ejecutado en un servidor remoto MOCA usando la palabra </a:t>
            </a:r>
            <a:r>
              <a:rPr lang="es-MX" b="1" u="sng" err="1"/>
              <a:t>remote</a:t>
            </a:r>
            <a:r>
              <a:rPr lang="es-MX"/>
              <a:t>.  </a:t>
            </a:r>
          </a:p>
          <a:p>
            <a:pPr lvl="1"/>
            <a:r>
              <a:rPr lang="es-MX"/>
              <a:t>El formato esperado es el siguiente: </a:t>
            </a:r>
          </a:p>
          <a:p>
            <a:pPr lvl="1">
              <a:buFontTx/>
              <a:buNone/>
            </a:pPr>
            <a:r>
              <a:rPr lang="es-MX" b="1" err="1">
                <a:latin typeface="Courier New" panose="02070309020205020404" pitchFamily="49" charset="0"/>
              </a:rPr>
              <a:t>remote</a:t>
            </a:r>
            <a:r>
              <a:rPr lang="es-MX" b="1">
                <a:latin typeface="Courier New" panose="02070309020205020404" pitchFamily="49" charset="0"/>
              </a:rPr>
              <a:t>(&lt;</a:t>
            </a:r>
            <a:r>
              <a:rPr lang="es-MX" b="1" err="1">
                <a:latin typeface="Courier New" panose="02070309020205020404" pitchFamily="49" charset="0"/>
              </a:rPr>
              <a:t>hostname:port</a:t>
            </a:r>
            <a:r>
              <a:rPr lang="es-MX"/>
              <a:t>&gt;)</a:t>
            </a:r>
          </a:p>
        </p:txBody>
      </p:sp>
      <p:sp>
        <p:nvSpPr>
          <p:cNvPr id="14" name="Rectangle 5"/>
          <p:cNvSpPr txBox="1">
            <a:spLocks noChangeArrowheads="1"/>
          </p:cNvSpPr>
          <p:nvPr/>
        </p:nvSpPr>
        <p:spPr>
          <a:xfrm>
            <a:off x="1233172" y="2965642"/>
            <a:ext cx="8966516" cy="38501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solidFill>
                  <a:srgbClr val="FF0000"/>
                </a:solidFill>
                <a:latin typeface="Courier New" panose="02070309020205020404" pitchFamily="49" charset="0"/>
                <a:cs typeface="Courier New" panose="02070309020205020404" pitchFamily="49" charset="0"/>
              </a:rPr>
              <a:t>remote</a:t>
            </a:r>
            <a:r>
              <a:rPr lang="en-US" sz="1600" b="1">
                <a:latin typeface="Courier New" panose="02070309020205020404" pitchFamily="49" charset="0"/>
                <a:cs typeface="Courier New" panose="02070309020205020404" pitchFamily="49" charset="0"/>
              </a:rPr>
              <a:t>(system) command</a:t>
            </a:r>
          </a:p>
          <a:p>
            <a:pPr>
              <a:buFontTx/>
              <a:buNone/>
            </a:pPr>
            <a:endParaRPr lang="en-US" sz="1600" b="1">
              <a:latin typeface="Courier New" panose="02070309020205020404" pitchFamily="49" charset="0"/>
              <a:cs typeface="Courier New" panose="02070309020205020404" pitchFamily="49" charset="0"/>
            </a:endParaRPr>
          </a:p>
        </p:txBody>
      </p:sp>
      <p:sp>
        <p:nvSpPr>
          <p:cNvPr id="7" name="Rectangle 5"/>
          <p:cNvSpPr txBox="1">
            <a:spLocks noChangeArrowheads="1"/>
          </p:cNvSpPr>
          <p:nvPr/>
        </p:nvSpPr>
        <p:spPr>
          <a:xfrm>
            <a:off x="1233172" y="3433657"/>
            <a:ext cx="8440217" cy="3271943"/>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solidFill>
                  <a:srgbClr val="FF0000"/>
                </a:solidFill>
                <a:latin typeface="Courier New" panose="02070309020205020404" pitchFamily="49" charset="0"/>
                <a:cs typeface="Courier New" panose="02070309020205020404" pitchFamily="49" charset="0"/>
              </a:rPr>
              <a:t>remote</a:t>
            </a:r>
            <a:r>
              <a:rPr lang="en-US" sz="1600" b="1">
                <a:latin typeface="Courier New" panose="02070309020205020404" pitchFamily="49" charset="0"/>
                <a:cs typeface="Courier New" panose="02070309020205020404" pitchFamily="49" charset="0"/>
              </a:rPr>
              <a:t>(‘http://192.168.11.97:6500/service’) list parts</a:t>
            </a:r>
          </a:p>
          <a:p>
            <a:pPr>
              <a:buFontTx/>
              <a:buNone/>
            </a:pPr>
            <a:r>
              <a:rPr lang="en-US" sz="1600" b="1">
                <a:latin typeface="Courier New" panose="02070309020205020404" pitchFamily="49" charset="0"/>
                <a:cs typeface="Courier New" panose="02070309020205020404" pitchFamily="49" charset="0"/>
              </a:rPr>
              <a:t>-----------------------------------------------------------------</a:t>
            </a:r>
          </a:p>
          <a:p>
            <a:pPr>
              <a:buFontTx/>
              <a:buNone/>
            </a:pPr>
            <a:r>
              <a:rPr lang="en-US" sz="1600" b="1">
                <a:solidFill>
                  <a:srgbClr val="FF0000"/>
                </a:solidFill>
                <a:latin typeface="Courier New" panose="02070309020205020404" pitchFamily="49" charset="0"/>
                <a:cs typeface="Courier New" panose="02070309020205020404" pitchFamily="49" charset="0"/>
              </a:rPr>
              <a:t>remote</a:t>
            </a:r>
            <a:r>
              <a:rPr lang="en-US" sz="1600" b="1">
                <a:latin typeface="Courier New" panose="02070309020205020404" pitchFamily="49" charset="0"/>
                <a:cs typeface="Courier New" panose="02070309020205020404" pitchFamily="49" charset="0"/>
              </a:rPr>
              <a:t>(‘http://192.168.11.97:6500/service’)</a:t>
            </a:r>
          </a:p>
          <a:p>
            <a:pPr>
              <a:buFontTx/>
              <a:buNone/>
            </a:pPr>
            <a:r>
              <a:rPr lang="en-US"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	list parts</a:t>
            </a:r>
          </a:p>
          <a:p>
            <a:pPr>
              <a:buFontTx/>
              <a:buNone/>
            </a:pPr>
            <a:r>
              <a:rPr lang="en-US" sz="1600" b="1">
                <a:latin typeface="Courier New" panose="02070309020205020404" pitchFamily="49" charset="0"/>
                <a:cs typeface="Courier New" panose="02070309020205020404" pitchFamily="49" charset="0"/>
              </a:rPr>
              <a:t>	|</a:t>
            </a:r>
          </a:p>
          <a:p>
            <a:pPr>
              <a:buFontTx/>
              <a:buNone/>
            </a:pPr>
            <a:r>
              <a:rPr lang="en-US" sz="1600" b="1">
                <a:latin typeface="Courier New" panose="02070309020205020404" pitchFamily="49" charset="0"/>
                <a:cs typeface="Courier New" panose="02070309020205020404" pitchFamily="49" charset="0"/>
              </a:rPr>
              <a:t>	list part footprints</a:t>
            </a:r>
          </a:p>
          <a:p>
            <a:pPr>
              <a:buFontTx/>
              <a:buNone/>
            </a:pPr>
            <a:r>
              <a:rPr lang="en-US" sz="1600" b="1">
                <a:latin typeface="Courier New" panose="02070309020205020404" pitchFamily="49" charset="0"/>
                <a:cs typeface="Courier New" panose="02070309020205020404" pitchFamily="49" charset="0"/>
              </a:rPr>
              <a:t>}</a:t>
            </a:r>
          </a:p>
          <a:p>
            <a:pPr>
              <a:buFontTx/>
              <a:buNone/>
            </a:pPr>
            <a:endParaRPr lang="en-US" sz="16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91706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n-US" sz="3600" err="1">
                <a:solidFill>
                  <a:schemeClr val="bg1"/>
                </a:solidFill>
                <a:latin typeface="Helvetica Neue Light"/>
              </a:rPr>
              <a:t>Operadores</a:t>
            </a:r>
            <a:endParaRPr lang="en-US" sz="3600">
              <a:solidFill>
                <a:schemeClr val="bg1"/>
              </a:solidFill>
              <a:latin typeface="Helvetica Neue Light"/>
            </a:endParaRPr>
          </a:p>
        </p:txBody>
      </p:sp>
      <p:sp>
        <p:nvSpPr>
          <p:cNvPr id="2" name="Marcador de contenido 1"/>
          <p:cNvSpPr>
            <a:spLocks noGrp="1"/>
          </p:cNvSpPr>
          <p:nvPr>
            <p:ph idx="1"/>
          </p:nvPr>
        </p:nvSpPr>
        <p:spPr>
          <a:xfrm>
            <a:off x="806115" y="898358"/>
            <a:ext cx="7936831" cy="4700337"/>
          </a:xfrm>
        </p:spPr>
        <p:txBody>
          <a:bodyPr>
            <a:normAutofit/>
          </a:bodyPr>
          <a:lstStyle/>
          <a:p>
            <a:pPr marL="0" indent="0">
              <a:buNone/>
            </a:pPr>
            <a:r>
              <a:rPr lang="es-CO"/>
              <a:t>	+	Suma</a:t>
            </a:r>
          </a:p>
          <a:p>
            <a:pPr marL="0" indent="0">
              <a:buNone/>
            </a:pPr>
            <a:r>
              <a:rPr lang="es-CO"/>
              <a:t>	- 	Resta</a:t>
            </a:r>
          </a:p>
          <a:p>
            <a:pPr marL="0" indent="0">
              <a:buNone/>
            </a:pPr>
            <a:r>
              <a:rPr lang="es-CO"/>
              <a:t>	* 	Multiplicación</a:t>
            </a:r>
          </a:p>
          <a:p>
            <a:pPr marL="0" indent="0">
              <a:buNone/>
            </a:pPr>
            <a:r>
              <a:rPr lang="es-CO"/>
              <a:t>	/ 	División</a:t>
            </a:r>
          </a:p>
          <a:p>
            <a:pPr marL="0" indent="0">
              <a:buNone/>
            </a:pPr>
            <a:r>
              <a:rPr lang="es-CO"/>
              <a:t>	% 	Módulo</a:t>
            </a:r>
          </a:p>
          <a:p>
            <a:pPr marL="0" indent="0">
              <a:buNone/>
            </a:pPr>
            <a:endParaRPr lang="es-CO"/>
          </a:p>
        </p:txBody>
      </p:sp>
      <p:sp>
        <p:nvSpPr>
          <p:cNvPr id="8" name="Rectangle 5"/>
          <p:cNvSpPr txBox="1">
            <a:spLocks noChangeArrowheads="1"/>
          </p:cNvSpPr>
          <p:nvPr/>
        </p:nvSpPr>
        <p:spPr>
          <a:xfrm>
            <a:off x="4774529" y="3689685"/>
            <a:ext cx="6374733" cy="218172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Publish data</a:t>
            </a:r>
          </a:p>
          <a:p>
            <a:pPr>
              <a:buFontTx/>
              <a:buNone/>
            </a:pPr>
            <a:r>
              <a:rPr lang="en-US" sz="1600" b="1">
                <a:latin typeface="Courier New" panose="02070309020205020404" pitchFamily="49" charset="0"/>
                <a:cs typeface="Courier New" panose="02070309020205020404" pitchFamily="49" charset="0"/>
              </a:rPr>
              <a:t> where result = </a:t>
            </a:r>
            <a:r>
              <a:rPr lang="en-US" sz="1600" b="1" err="1">
                <a:latin typeface="Courier New" panose="02070309020205020404" pitchFamily="49" charset="0"/>
                <a:cs typeface="Courier New" panose="02070309020205020404" pitchFamily="49" charset="0"/>
              </a:rPr>
              <a:t>NumberA</a:t>
            </a:r>
            <a:r>
              <a:rPr lang="en-US" sz="1600" b="1">
                <a:latin typeface="Courier New" panose="02070309020205020404" pitchFamily="49" charset="0"/>
                <a:cs typeface="Courier New" panose="02070309020205020404" pitchFamily="49" charset="0"/>
              </a:rPr>
              <a:t> </a:t>
            </a:r>
            <a:r>
              <a:rPr lang="en-US" sz="1600" b="1">
                <a:solidFill>
                  <a:srgbClr val="FF0000"/>
                </a:solidFill>
                <a:latin typeface="Courier New" panose="02070309020205020404" pitchFamily="49" charset="0"/>
                <a:cs typeface="Courier New" panose="02070309020205020404" pitchFamily="49" charset="0"/>
              </a:rPr>
              <a:t>&lt;</a:t>
            </a:r>
            <a:r>
              <a:rPr lang="en-US" sz="1600" b="1" err="1">
                <a:solidFill>
                  <a:srgbClr val="FF0000"/>
                </a:solidFill>
                <a:latin typeface="Courier New" panose="02070309020205020404" pitchFamily="49" charset="0"/>
                <a:cs typeface="Courier New" panose="02070309020205020404" pitchFamily="49" charset="0"/>
              </a:rPr>
              <a:t>Operador</a:t>
            </a:r>
            <a:r>
              <a:rPr lang="en-US" sz="1600" b="1">
                <a:solidFill>
                  <a:srgbClr val="FF0000"/>
                </a:solidFill>
                <a:latin typeface="Courier New" panose="02070309020205020404" pitchFamily="49" charset="0"/>
                <a:cs typeface="Courier New" panose="02070309020205020404" pitchFamily="49" charset="0"/>
              </a:rPr>
              <a:t>&gt;</a:t>
            </a:r>
            <a:r>
              <a:rPr lang="es-CO" sz="1600" b="1">
                <a:solidFill>
                  <a:srgbClr val="FF0000"/>
                </a:solidFill>
                <a:latin typeface="Courier New" panose="02070309020205020404" pitchFamily="49" charset="0"/>
                <a:cs typeface="Courier New" panose="02070309020205020404" pitchFamily="49" charset="0"/>
              </a:rPr>
              <a:t> </a:t>
            </a:r>
            <a:r>
              <a:rPr lang="es-CO" sz="1600" b="1" err="1">
                <a:latin typeface="Courier New" panose="02070309020205020404" pitchFamily="49" charset="0"/>
                <a:cs typeface="Courier New" panose="02070309020205020404" pitchFamily="49" charset="0"/>
              </a:rPr>
              <a:t>NumberB</a:t>
            </a:r>
            <a:r>
              <a:rPr lang="en-US" sz="1600" b="1">
                <a:latin typeface="Courier New" panose="02070309020205020404" pitchFamily="49" charset="0"/>
                <a:cs typeface="Courier New" panose="02070309020205020404" pitchFamily="49" charset="0"/>
              </a:rPr>
              <a:t> </a:t>
            </a:r>
          </a:p>
          <a:p>
            <a:pPr>
              <a:buFontTx/>
              <a:buNone/>
            </a:pP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Publish data</a:t>
            </a:r>
          </a:p>
          <a:p>
            <a:pPr>
              <a:buFontTx/>
              <a:buNone/>
            </a:pPr>
            <a:r>
              <a:rPr lang="en-US" sz="1600" b="1">
                <a:latin typeface="Courier New" panose="02070309020205020404" pitchFamily="49" charset="0"/>
                <a:cs typeface="Courier New" panose="02070309020205020404" pitchFamily="49" charset="0"/>
              </a:rPr>
              <a:t> where result = 2 </a:t>
            </a:r>
            <a:r>
              <a:rPr lang="en-US" sz="1600" b="1">
                <a:solidFill>
                  <a:srgbClr val="FF00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3 </a:t>
            </a:r>
          </a:p>
          <a:p>
            <a:pPr>
              <a:buFontTx/>
              <a:buNone/>
            </a:pPr>
            <a:endParaRPr lang="en-US" sz="16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07175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n-US" sz="3600" err="1">
                <a:solidFill>
                  <a:schemeClr val="bg1"/>
                </a:solidFill>
                <a:latin typeface="Helvetica Neue Light"/>
              </a:rPr>
              <a:t>Operadores</a:t>
            </a:r>
            <a:r>
              <a:rPr lang="en-US" sz="3600">
                <a:solidFill>
                  <a:schemeClr val="bg1"/>
                </a:solidFill>
                <a:latin typeface="Helvetica Neue Light"/>
              </a:rPr>
              <a:t> de </a:t>
            </a:r>
            <a:r>
              <a:rPr lang="en-US" sz="3600" err="1">
                <a:solidFill>
                  <a:schemeClr val="bg1"/>
                </a:solidFill>
                <a:latin typeface="Helvetica Neue Light"/>
              </a:rPr>
              <a:t>cadena</a:t>
            </a:r>
            <a:r>
              <a:rPr lang="en-US" sz="3600">
                <a:solidFill>
                  <a:schemeClr val="bg1"/>
                </a:solidFill>
                <a:latin typeface="Helvetica Neue Light"/>
              </a:rPr>
              <a:t> de </a:t>
            </a:r>
            <a:r>
              <a:rPr lang="en-US" sz="3600" err="1">
                <a:solidFill>
                  <a:schemeClr val="bg1"/>
                </a:solidFill>
                <a:latin typeface="Helvetica Neue Light"/>
              </a:rPr>
              <a:t>caracteres</a:t>
            </a:r>
            <a:endParaRPr lang="en-US" sz="3600">
              <a:solidFill>
                <a:schemeClr val="bg1"/>
              </a:solidFill>
              <a:latin typeface="Helvetica Neue Light"/>
            </a:endParaRPr>
          </a:p>
        </p:txBody>
      </p:sp>
      <p:sp>
        <p:nvSpPr>
          <p:cNvPr id="2" name="Marcador de contenido 1"/>
          <p:cNvSpPr>
            <a:spLocks noGrp="1"/>
          </p:cNvSpPr>
          <p:nvPr>
            <p:ph idx="1"/>
          </p:nvPr>
        </p:nvSpPr>
        <p:spPr>
          <a:xfrm>
            <a:off x="806115" y="898358"/>
            <a:ext cx="7936831" cy="4700337"/>
          </a:xfrm>
        </p:spPr>
        <p:txBody>
          <a:bodyPr>
            <a:normAutofit/>
          </a:bodyPr>
          <a:lstStyle/>
          <a:p>
            <a:pPr marL="0" indent="0">
              <a:buNone/>
            </a:pPr>
            <a:r>
              <a:rPr lang="es-CO"/>
              <a:t>	|| 	Concatena dos cadenas</a:t>
            </a:r>
          </a:p>
          <a:p>
            <a:pPr marL="0" indent="0">
              <a:buNone/>
            </a:pPr>
            <a:endParaRPr lang="es-CO"/>
          </a:p>
        </p:txBody>
      </p:sp>
      <p:sp>
        <p:nvSpPr>
          <p:cNvPr id="9" name="Rectangle 5"/>
          <p:cNvSpPr txBox="1">
            <a:spLocks noChangeArrowheads="1"/>
          </p:cNvSpPr>
          <p:nvPr/>
        </p:nvSpPr>
        <p:spPr>
          <a:xfrm>
            <a:off x="1012372" y="2510589"/>
            <a:ext cx="7730574" cy="2767264"/>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a:latin typeface="Courier New" panose="02070309020205020404" pitchFamily="49" charset="0"/>
                <a:cs typeface="Courier New" panose="02070309020205020404" pitchFamily="49" charset="0"/>
              </a:rPr>
              <a:t>Publish data</a:t>
            </a:r>
          </a:p>
          <a:p>
            <a:pPr>
              <a:buFontTx/>
              <a:buNone/>
            </a:pPr>
            <a:r>
              <a:rPr lang="en-US" sz="1600" b="1">
                <a:latin typeface="Courier New" panose="02070309020205020404" pitchFamily="49" charset="0"/>
                <a:cs typeface="Courier New" panose="02070309020205020404" pitchFamily="49" charset="0"/>
              </a:rPr>
              <a:t> where result = </a:t>
            </a:r>
            <a:r>
              <a:rPr lang="en-US" sz="1600" b="1" err="1">
                <a:latin typeface="Courier New" panose="02070309020205020404" pitchFamily="49" charset="0"/>
                <a:cs typeface="Courier New" panose="02070309020205020404" pitchFamily="49" charset="0"/>
              </a:rPr>
              <a:t>TextA</a:t>
            </a:r>
            <a:r>
              <a:rPr lang="en-US" sz="1600" b="1">
                <a:latin typeface="Courier New" panose="02070309020205020404" pitchFamily="49" charset="0"/>
                <a:cs typeface="Courier New" panose="02070309020205020404" pitchFamily="49" charset="0"/>
              </a:rPr>
              <a:t> </a:t>
            </a:r>
            <a:r>
              <a:rPr lang="en-US" sz="1600" b="1">
                <a:solidFill>
                  <a:srgbClr val="FF0000"/>
                </a:solidFill>
                <a:latin typeface="Courier New" panose="02070309020205020404" pitchFamily="49" charset="0"/>
                <a:cs typeface="Courier New" panose="02070309020205020404" pitchFamily="49" charset="0"/>
              </a:rPr>
              <a:t>&lt;</a:t>
            </a:r>
            <a:r>
              <a:rPr lang="en-US" sz="1600" b="1" err="1">
                <a:solidFill>
                  <a:srgbClr val="FF0000"/>
                </a:solidFill>
                <a:latin typeface="Courier New" panose="02070309020205020404" pitchFamily="49" charset="0"/>
                <a:cs typeface="Courier New" panose="02070309020205020404" pitchFamily="49" charset="0"/>
              </a:rPr>
              <a:t>Operador</a:t>
            </a:r>
            <a:r>
              <a:rPr lang="en-US" sz="1600" b="1">
                <a:solidFill>
                  <a:srgbClr val="FF0000"/>
                </a:solidFill>
                <a:latin typeface="Courier New" panose="02070309020205020404" pitchFamily="49" charset="0"/>
                <a:cs typeface="Courier New" panose="02070309020205020404" pitchFamily="49" charset="0"/>
              </a:rPr>
              <a:t>&gt;</a:t>
            </a:r>
            <a:r>
              <a:rPr lang="es-CO" sz="1600" b="1">
                <a:solidFill>
                  <a:srgbClr val="FF0000"/>
                </a:solidFill>
                <a:latin typeface="Courier New" panose="02070309020205020404" pitchFamily="49" charset="0"/>
                <a:cs typeface="Courier New" panose="02070309020205020404" pitchFamily="49" charset="0"/>
              </a:rPr>
              <a:t> </a:t>
            </a:r>
            <a:r>
              <a:rPr lang="es-CO" sz="1600" b="1" err="1">
                <a:latin typeface="Courier New" panose="02070309020205020404" pitchFamily="49" charset="0"/>
                <a:cs typeface="Courier New" panose="02070309020205020404" pitchFamily="49" charset="0"/>
              </a:rPr>
              <a:t>TextB</a:t>
            </a:r>
            <a:endParaRPr lang="es-CO"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a:t>
            </a:r>
          </a:p>
          <a:p>
            <a:pPr>
              <a:buFontTx/>
              <a:buNone/>
            </a:pP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Publish data</a:t>
            </a:r>
          </a:p>
          <a:p>
            <a:pPr>
              <a:buFontTx/>
              <a:buNone/>
            </a:pPr>
            <a:r>
              <a:rPr lang="en-US" sz="1600" b="1">
                <a:latin typeface="Courier New" panose="02070309020205020404" pitchFamily="49" charset="0"/>
                <a:cs typeface="Courier New" panose="02070309020205020404" pitchFamily="49" charset="0"/>
              </a:rPr>
              <a:t> where result = ‘Conca’ </a:t>
            </a:r>
            <a:r>
              <a:rPr lang="en-US" sz="1600" b="1">
                <a:solidFill>
                  <a:srgbClr val="FF00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t>
            </a:r>
            <a:r>
              <a:rPr lang="en-US" sz="1600" b="1" err="1">
                <a:latin typeface="Courier New" panose="02070309020205020404" pitchFamily="49" charset="0"/>
                <a:cs typeface="Courier New" panose="02070309020205020404" pitchFamily="49" charset="0"/>
              </a:rPr>
              <a:t>tenar</a:t>
            </a:r>
            <a:r>
              <a:rPr lang="en-US" sz="1600" b="1">
                <a:latin typeface="Courier New" panose="02070309020205020404" pitchFamily="49" charset="0"/>
                <a:cs typeface="Courier New" panose="02070309020205020404" pitchFamily="49" charset="0"/>
              </a:rPr>
              <a:t>’</a:t>
            </a:r>
          </a:p>
          <a:p>
            <a:pPr>
              <a:buFontTx/>
              <a:buNone/>
            </a:pPr>
            <a:endParaRPr lang="en-US" sz="16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726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73849" y="0"/>
            <a:ext cx="8001000" cy="739588"/>
          </a:xfrm>
          <a:noFill/>
        </p:spPr>
        <p:txBody>
          <a:bodyPr>
            <a:noAutofit/>
          </a:bodyPr>
          <a:lstStyle/>
          <a:p>
            <a:pPr eaLnBrk="1" hangingPunct="1"/>
            <a:r>
              <a:rPr lang="es-MX" sz="3200">
                <a:solidFill>
                  <a:schemeClr val="bg1"/>
                </a:solidFill>
                <a:latin typeface="Helvetica Neue Light"/>
              </a:rPr>
              <a:t>¿Por qué MOCA?</a:t>
            </a:r>
          </a:p>
        </p:txBody>
      </p:sp>
      <p:sp>
        <p:nvSpPr>
          <p:cNvPr id="9219" name="Rectangle 3"/>
          <p:cNvSpPr>
            <a:spLocks noGrp="1" noChangeArrowheads="1"/>
          </p:cNvSpPr>
          <p:nvPr>
            <p:ph idx="1"/>
          </p:nvPr>
        </p:nvSpPr>
        <p:spPr>
          <a:xfrm>
            <a:off x="865735" y="1321654"/>
            <a:ext cx="10983685" cy="4516892"/>
          </a:xfrm>
        </p:spPr>
        <p:txBody>
          <a:bodyPr/>
          <a:lstStyle/>
          <a:p>
            <a:pPr eaLnBrk="1" hangingPunct="1"/>
            <a:r>
              <a:rPr lang="es-CO"/>
              <a:t>Aplicativos Clientes</a:t>
            </a:r>
          </a:p>
          <a:p>
            <a:r>
              <a:rPr lang="es-MX"/>
              <a:t>Fácil de Personalizar</a:t>
            </a:r>
          </a:p>
          <a:p>
            <a:r>
              <a:rPr lang="es-MX"/>
              <a:t>Actualizaciones de productos estándar</a:t>
            </a:r>
          </a:p>
          <a:p>
            <a:pPr lvl="1" eaLnBrk="1" hangingPunct="1"/>
            <a:endParaRPr lang="en-US"/>
          </a:p>
        </p:txBody>
      </p:sp>
    </p:spTree>
    <p:extLst>
      <p:ext uri="{BB962C8B-B14F-4D97-AF65-F5344CB8AC3E}">
        <p14:creationId xmlns:p14="http://schemas.microsoft.com/office/powerpoint/2010/main" val="34295113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n-US" sz="3600" err="1">
                <a:solidFill>
                  <a:schemeClr val="bg1"/>
                </a:solidFill>
                <a:latin typeface="Helvetica Neue Light"/>
              </a:rPr>
              <a:t>Operadores</a:t>
            </a:r>
            <a:r>
              <a:rPr lang="en-US" sz="3600">
                <a:solidFill>
                  <a:schemeClr val="bg1"/>
                </a:solidFill>
                <a:latin typeface="Helvetica Neue Light"/>
              </a:rPr>
              <a:t> </a:t>
            </a:r>
            <a:r>
              <a:rPr lang="en-US" sz="3600" err="1">
                <a:solidFill>
                  <a:schemeClr val="bg1"/>
                </a:solidFill>
                <a:latin typeface="Helvetica Neue Light"/>
              </a:rPr>
              <a:t>lógicos</a:t>
            </a:r>
            <a:endParaRPr lang="en-US" sz="3600">
              <a:solidFill>
                <a:schemeClr val="bg1"/>
              </a:solidFill>
              <a:latin typeface="Helvetica Neue Light"/>
            </a:endParaRPr>
          </a:p>
        </p:txBody>
      </p:sp>
      <p:sp>
        <p:nvSpPr>
          <p:cNvPr id="2" name="Marcador de contenido 1"/>
          <p:cNvSpPr>
            <a:spLocks noGrp="1"/>
          </p:cNvSpPr>
          <p:nvPr>
            <p:ph idx="1"/>
          </p:nvPr>
        </p:nvSpPr>
        <p:spPr>
          <a:xfrm>
            <a:off x="806115" y="898359"/>
            <a:ext cx="10599821" cy="3128210"/>
          </a:xfrm>
        </p:spPr>
        <p:txBody>
          <a:bodyPr>
            <a:normAutofit/>
          </a:bodyPr>
          <a:lstStyle/>
          <a:p>
            <a:pPr marL="0" indent="0">
              <a:buNone/>
            </a:pPr>
            <a:r>
              <a:rPr lang="es-CO"/>
              <a:t>	! 	</a:t>
            </a:r>
            <a:r>
              <a:rPr lang="es-MX"/>
              <a:t>Revierte las expresiones lógicas.</a:t>
            </a:r>
            <a:endParaRPr lang="es-CO"/>
          </a:p>
          <a:p>
            <a:pPr marL="0" indent="0">
              <a:buNone/>
            </a:pPr>
            <a:r>
              <a:rPr lang="es-CO"/>
              <a:t>	AND	</a:t>
            </a:r>
            <a:r>
              <a:rPr lang="es-MX"/>
              <a:t>Combina 2 o más expresiones lógicas:						TRUE si todo es verdadero; sino FALSE</a:t>
            </a:r>
            <a:endParaRPr lang="es-CO"/>
          </a:p>
          <a:p>
            <a:pPr marL="0" indent="0">
              <a:buNone/>
            </a:pPr>
            <a:r>
              <a:rPr lang="es-CO"/>
              <a:t>	OR	</a:t>
            </a:r>
            <a:r>
              <a:rPr lang="es-MX"/>
              <a:t>Combina 2 o más expresiones lógicas:	</a:t>
            </a:r>
            <a:br>
              <a:rPr lang="es-MX"/>
            </a:br>
            <a:r>
              <a:rPr lang="es-MX"/>
              <a:t>		TRUE si cualquiera es verdadero; sino 	FALSE.</a:t>
            </a:r>
          </a:p>
          <a:p>
            <a:pPr marL="0" indent="0">
              <a:buNone/>
            </a:pPr>
            <a:endParaRPr lang="es-CO"/>
          </a:p>
        </p:txBody>
      </p:sp>
      <p:sp>
        <p:nvSpPr>
          <p:cNvPr id="9" name="Rectangle 5"/>
          <p:cNvSpPr txBox="1">
            <a:spLocks noChangeArrowheads="1"/>
          </p:cNvSpPr>
          <p:nvPr/>
        </p:nvSpPr>
        <p:spPr>
          <a:xfrm>
            <a:off x="952785" y="3429002"/>
            <a:ext cx="2626896" cy="2831431"/>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s-CO" sz="1600" b="1" err="1">
                <a:latin typeface="Courier New" panose="02070309020205020404" pitchFamily="49" charset="0"/>
                <a:cs typeface="Courier New" panose="02070309020205020404" pitchFamily="49" charset="0"/>
              </a:rPr>
              <a:t>if</a:t>
            </a:r>
            <a:r>
              <a:rPr lang="es-CO" sz="1600" b="1">
                <a:latin typeface="Courier New" panose="02070309020205020404" pitchFamily="49" charset="0"/>
                <a:cs typeface="Courier New" panose="02070309020205020404" pitchFamily="49" charset="0"/>
              </a:rPr>
              <a:t>(</a:t>
            </a:r>
            <a:r>
              <a:rPr lang="es-CO" sz="1600" b="1">
                <a:solidFill>
                  <a:srgbClr val="FF0000"/>
                </a:solidFill>
                <a:latin typeface="Courier New" panose="02070309020205020404" pitchFamily="49" charset="0"/>
                <a:cs typeface="Courier New" panose="02070309020205020404" pitchFamily="49" charset="0"/>
              </a:rPr>
              <a:t>!</a:t>
            </a:r>
            <a:r>
              <a:rPr lang="es-CO" sz="1600" b="1" err="1">
                <a:latin typeface="Courier New" panose="02070309020205020404" pitchFamily="49" charset="0"/>
                <a:cs typeface="Courier New" panose="02070309020205020404" pitchFamily="49" charset="0"/>
              </a:rPr>
              <a:t>expr</a:t>
            </a:r>
            <a:r>
              <a:rPr lang="es-CO"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	</a:t>
            </a:r>
            <a:r>
              <a:rPr lang="en-US" sz="1600" b="1" err="1">
                <a:latin typeface="Courier New" panose="02070309020205020404" pitchFamily="49" charset="0"/>
                <a:cs typeface="Courier New" panose="02070309020205020404" pitchFamily="49" charset="0"/>
              </a:rPr>
              <a:t>commandA</a:t>
            </a:r>
            <a:endParaRPr lang="es-CO" sz="1600" b="1">
              <a:latin typeface="Courier New" panose="02070309020205020404" pitchFamily="49" charset="0"/>
              <a:cs typeface="Courier New" panose="02070309020205020404" pitchFamily="49" charset="0"/>
            </a:endParaRPr>
          </a:p>
          <a:p>
            <a:pPr>
              <a:buFontTx/>
              <a:buNone/>
            </a:pPr>
            <a:r>
              <a:rPr lang="es-CO" sz="1600" b="1">
                <a:latin typeface="Courier New" panose="02070309020205020404" pitchFamily="49" charset="0"/>
                <a:cs typeface="Courier New" panose="02070309020205020404" pitchFamily="49" charset="0"/>
              </a:rPr>
              <a:t>}</a:t>
            </a:r>
          </a:p>
          <a:p>
            <a:pPr>
              <a:buFontTx/>
              <a:buNone/>
            </a:pP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if(</a:t>
            </a:r>
            <a:r>
              <a:rPr lang="en-US" sz="1600" b="1">
                <a:solidFill>
                  <a:srgbClr val="FF00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a:t>
            </a:r>
            <a:r>
              <a:rPr lang="en-US" sz="1600" b="1" err="1">
                <a:latin typeface="Courier New" panose="02070309020205020404" pitchFamily="49" charset="0"/>
                <a:cs typeface="Courier New" panose="02070309020205020404" pitchFamily="49" charset="0"/>
              </a:rPr>
              <a:t>cancelled_flg</a:t>
            </a:r>
            <a:r>
              <a:rPr lang="en-US"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	list order lines</a:t>
            </a:r>
          </a:p>
          <a:p>
            <a:pPr>
              <a:buFontTx/>
              <a:buNone/>
            </a:pPr>
            <a:r>
              <a:rPr lang="en-US" sz="1600" b="1">
                <a:latin typeface="Courier New" panose="02070309020205020404" pitchFamily="49" charset="0"/>
                <a:cs typeface="Courier New" panose="02070309020205020404" pitchFamily="49" charset="0"/>
              </a:rPr>
              <a:t>}</a:t>
            </a:r>
          </a:p>
          <a:p>
            <a:pPr>
              <a:buFontTx/>
              <a:buNone/>
            </a:pPr>
            <a:endParaRPr lang="en-US" sz="1600" b="1">
              <a:latin typeface="Courier New" panose="02070309020205020404" pitchFamily="49" charset="0"/>
              <a:cs typeface="Courier New" panose="02070309020205020404" pitchFamily="49" charset="0"/>
            </a:endParaRPr>
          </a:p>
        </p:txBody>
      </p:sp>
      <p:sp>
        <p:nvSpPr>
          <p:cNvPr id="6" name="Rectangle 5"/>
          <p:cNvSpPr txBox="1">
            <a:spLocks noChangeArrowheads="1"/>
          </p:cNvSpPr>
          <p:nvPr/>
        </p:nvSpPr>
        <p:spPr>
          <a:xfrm>
            <a:off x="3726350" y="3429003"/>
            <a:ext cx="3444469" cy="3011904"/>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s-CO" sz="1600" b="1" err="1">
                <a:latin typeface="Courier New" panose="02070309020205020404" pitchFamily="49" charset="0"/>
                <a:cs typeface="Courier New" panose="02070309020205020404" pitchFamily="49" charset="0"/>
              </a:rPr>
              <a:t>if</a:t>
            </a:r>
            <a:r>
              <a:rPr lang="es-CO" sz="1600" b="1">
                <a:latin typeface="Courier New" panose="02070309020205020404" pitchFamily="49" charset="0"/>
                <a:cs typeface="Courier New" panose="02070309020205020404" pitchFamily="49" charset="0"/>
              </a:rPr>
              <a:t>(</a:t>
            </a:r>
            <a:r>
              <a:rPr lang="es-CO" sz="1600" b="1" err="1">
                <a:latin typeface="Courier New" panose="02070309020205020404" pitchFamily="49" charset="0"/>
                <a:cs typeface="Courier New" panose="02070309020205020404" pitchFamily="49" charset="0"/>
              </a:rPr>
              <a:t>exprA</a:t>
            </a:r>
            <a:r>
              <a:rPr lang="es-CO" sz="1600" b="1">
                <a:latin typeface="Courier New" panose="02070309020205020404" pitchFamily="49" charset="0"/>
                <a:cs typeface="Courier New" panose="02070309020205020404" pitchFamily="49" charset="0"/>
              </a:rPr>
              <a:t> </a:t>
            </a:r>
            <a:r>
              <a:rPr lang="es-CO" sz="1600" b="1">
                <a:solidFill>
                  <a:srgbClr val="FF0000"/>
                </a:solidFill>
                <a:latin typeface="Courier New" panose="02070309020205020404" pitchFamily="49" charset="0"/>
                <a:cs typeface="Courier New" panose="02070309020205020404" pitchFamily="49" charset="0"/>
              </a:rPr>
              <a:t>AND</a:t>
            </a:r>
            <a:r>
              <a:rPr lang="es-CO" sz="1600" b="1">
                <a:latin typeface="Courier New" panose="02070309020205020404" pitchFamily="49" charset="0"/>
                <a:cs typeface="Courier New" panose="02070309020205020404" pitchFamily="49" charset="0"/>
              </a:rPr>
              <a:t> </a:t>
            </a:r>
            <a:r>
              <a:rPr lang="es-CO" sz="1600" b="1" err="1">
                <a:latin typeface="Courier New" panose="02070309020205020404" pitchFamily="49" charset="0"/>
                <a:cs typeface="Courier New" panose="02070309020205020404" pitchFamily="49" charset="0"/>
              </a:rPr>
              <a:t>exprB</a:t>
            </a:r>
            <a:r>
              <a:rPr lang="es-CO"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	</a:t>
            </a:r>
            <a:r>
              <a:rPr lang="en-US" sz="1600" b="1" err="1">
                <a:latin typeface="Courier New" panose="02070309020205020404" pitchFamily="49" charset="0"/>
                <a:cs typeface="Courier New" panose="02070309020205020404" pitchFamily="49" charset="0"/>
              </a:rPr>
              <a:t>commandA</a:t>
            </a:r>
            <a:endParaRPr lang="es-CO" sz="1600" b="1">
              <a:latin typeface="Courier New" panose="02070309020205020404" pitchFamily="49" charset="0"/>
              <a:cs typeface="Courier New" panose="02070309020205020404" pitchFamily="49" charset="0"/>
            </a:endParaRPr>
          </a:p>
          <a:p>
            <a:pPr>
              <a:buFontTx/>
              <a:buNone/>
            </a:pPr>
            <a:r>
              <a:rPr lang="es-CO" sz="1600" b="1">
                <a:latin typeface="Courier New" panose="02070309020205020404" pitchFamily="49" charset="0"/>
                <a:cs typeface="Courier New" panose="02070309020205020404" pitchFamily="49" charset="0"/>
              </a:rPr>
              <a:t>}</a:t>
            </a:r>
          </a:p>
          <a:p>
            <a:pPr>
              <a:buFontTx/>
              <a:buNone/>
            </a:pP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if(@</a:t>
            </a:r>
            <a:r>
              <a:rPr lang="en-US" sz="1600" b="1" err="1">
                <a:latin typeface="Courier New" panose="02070309020205020404" pitchFamily="49" charset="0"/>
                <a:cs typeface="Courier New" panose="02070309020205020404" pitchFamily="49" charset="0"/>
              </a:rPr>
              <a:t>rcvqty</a:t>
            </a:r>
            <a:r>
              <a:rPr lang="en-US" sz="1600" b="1">
                <a:latin typeface="Courier New" panose="02070309020205020404" pitchFamily="49" charset="0"/>
                <a:cs typeface="Courier New" panose="02070309020205020404" pitchFamily="49" charset="0"/>
              </a:rPr>
              <a:t> &gt; 0 </a:t>
            </a:r>
            <a:r>
              <a:rPr lang="en-US" sz="1600" b="1">
                <a:solidFill>
                  <a:srgbClr val="FF0000"/>
                </a:solidFill>
                <a:latin typeface="Courier New" panose="02070309020205020404" pitchFamily="49" charset="0"/>
                <a:cs typeface="Courier New" panose="02070309020205020404" pitchFamily="49" charset="0"/>
              </a:rPr>
              <a:t>AND</a:t>
            </a:r>
            <a:r>
              <a:rPr lang="en-US" sz="1600" b="1">
                <a:latin typeface="Courier New" panose="02070309020205020404" pitchFamily="49" charset="0"/>
                <a:cs typeface="Courier New" panose="02070309020205020404" pitchFamily="49" charset="0"/>
              </a:rPr>
              <a:t> @</a:t>
            </a:r>
            <a:r>
              <a:rPr lang="en-US" sz="1600" b="1" err="1">
                <a:latin typeface="Courier New" panose="02070309020205020404" pitchFamily="49" charset="0"/>
                <a:cs typeface="Courier New" panose="02070309020205020404" pitchFamily="49" charset="0"/>
              </a:rPr>
              <a:t>rcv_catch_qty</a:t>
            </a:r>
            <a:r>
              <a:rPr lang="en-US" sz="1600" b="1">
                <a:latin typeface="Courier New" panose="02070309020205020404" pitchFamily="49" charset="0"/>
                <a:cs typeface="Courier New" panose="02070309020205020404" pitchFamily="49" charset="0"/>
              </a:rPr>
              <a:t> &gt; 0){</a:t>
            </a:r>
          </a:p>
          <a:p>
            <a:pPr>
              <a:buFontTx/>
              <a:buNone/>
            </a:pPr>
            <a:r>
              <a:rPr lang="en-US" sz="1600" b="1">
                <a:latin typeface="Courier New" panose="02070309020205020404" pitchFamily="49" charset="0"/>
                <a:cs typeface="Courier New" panose="02070309020205020404" pitchFamily="49" charset="0"/>
              </a:rPr>
              <a:t>	list receive invoice lines</a:t>
            </a:r>
          </a:p>
          <a:p>
            <a:pPr>
              <a:buFontTx/>
              <a:buNone/>
            </a:pPr>
            <a:r>
              <a:rPr lang="en-US" sz="1600" b="1">
                <a:latin typeface="Courier New" panose="02070309020205020404" pitchFamily="49" charset="0"/>
                <a:cs typeface="Courier New" panose="02070309020205020404" pitchFamily="49" charset="0"/>
              </a:rPr>
              <a:t>}</a:t>
            </a:r>
          </a:p>
          <a:p>
            <a:pPr>
              <a:buFontTx/>
              <a:buNone/>
            </a:pPr>
            <a:endParaRPr lang="en-US" sz="1600" b="1">
              <a:latin typeface="Courier New" panose="02070309020205020404" pitchFamily="49" charset="0"/>
              <a:cs typeface="Courier New" panose="02070309020205020404" pitchFamily="49" charset="0"/>
            </a:endParaRPr>
          </a:p>
        </p:txBody>
      </p:sp>
      <p:sp>
        <p:nvSpPr>
          <p:cNvPr id="7" name="Rectangle 5"/>
          <p:cNvSpPr txBox="1">
            <a:spLocks noChangeArrowheads="1"/>
          </p:cNvSpPr>
          <p:nvPr/>
        </p:nvSpPr>
        <p:spPr>
          <a:xfrm>
            <a:off x="7287696" y="3429003"/>
            <a:ext cx="4118240" cy="283143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s-CO" sz="1600" b="1" err="1">
                <a:latin typeface="Courier New" panose="02070309020205020404" pitchFamily="49" charset="0"/>
                <a:cs typeface="Courier New" panose="02070309020205020404" pitchFamily="49" charset="0"/>
              </a:rPr>
              <a:t>if</a:t>
            </a:r>
            <a:r>
              <a:rPr lang="es-CO" sz="1600" b="1">
                <a:latin typeface="Courier New" panose="02070309020205020404" pitchFamily="49" charset="0"/>
                <a:cs typeface="Courier New" panose="02070309020205020404" pitchFamily="49" charset="0"/>
              </a:rPr>
              <a:t>(</a:t>
            </a:r>
            <a:r>
              <a:rPr lang="es-CO" sz="1600" b="1" err="1">
                <a:latin typeface="Courier New" panose="02070309020205020404" pitchFamily="49" charset="0"/>
                <a:cs typeface="Courier New" panose="02070309020205020404" pitchFamily="49" charset="0"/>
              </a:rPr>
              <a:t>exprA</a:t>
            </a:r>
            <a:r>
              <a:rPr lang="es-CO" sz="1600" b="1">
                <a:latin typeface="Courier New" panose="02070309020205020404" pitchFamily="49" charset="0"/>
                <a:cs typeface="Courier New" panose="02070309020205020404" pitchFamily="49" charset="0"/>
              </a:rPr>
              <a:t> </a:t>
            </a:r>
            <a:r>
              <a:rPr lang="es-CO" sz="1600" b="1">
                <a:solidFill>
                  <a:srgbClr val="FF0000"/>
                </a:solidFill>
                <a:latin typeface="Courier New" panose="02070309020205020404" pitchFamily="49" charset="0"/>
                <a:cs typeface="Courier New" panose="02070309020205020404" pitchFamily="49" charset="0"/>
              </a:rPr>
              <a:t>OR</a:t>
            </a:r>
            <a:r>
              <a:rPr lang="es-CO" sz="1600" b="1">
                <a:latin typeface="Courier New" panose="02070309020205020404" pitchFamily="49" charset="0"/>
                <a:cs typeface="Courier New" panose="02070309020205020404" pitchFamily="49" charset="0"/>
              </a:rPr>
              <a:t> </a:t>
            </a:r>
            <a:r>
              <a:rPr lang="es-CO" sz="1600" b="1" err="1">
                <a:latin typeface="Courier New" panose="02070309020205020404" pitchFamily="49" charset="0"/>
                <a:cs typeface="Courier New" panose="02070309020205020404" pitchFamily="49" charset="0"/>
              </a:rPr>
              <a:t>exprB</a:t>
            </a:r>
            <a:r>
              <a:rPr lang="es-CO"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	</a:t>
            </a:r>
            <a:r>
              <a:rPr lang="en-US" sz="1600" b="1" err="1">
                <a:latin typeface="Courier New" panose="02070309020205020404" pitchFamily="49" charset="0"/>
                <a:cs typeface="Courier New" panose="02070309020205020404" pitchFamily="49" charset="0"/>
              </a:rPr>
              <a:t>commandA</a:t>
            </a:r>
            <a:endParaRPr lang="es-CO" sz="1600" b="1">
              <a:latin typeface="Courier New" panose="02070309020205020404" pitchFamily="49" charset="0"/>
              <a:cs typeface="Courier New" panose="02070309020205020404" pitchFamily="49" charset="0"/>
            </a:endParaRPr>
          </a:p>
          <a:p>
            <a:pPr>
              <a:buFontTx/>
              <a:buNone/>
            </a:pPr>
            <a:r>
              <a:rPr lang="es-CO" sz="1600" b="1">
                <a:latin typeface="Courier New" panose="02070309020205020404" pitchFamily="49" charset="0"/>
                <a:cs typeface="Courier New" panose="02070309020205020404" pitchFamily="49" charset="0"/>
              </a:rPr>
              <a:t>}</a:t>
            </a:r>
          </a:p>
          <a:p>
            <a:pPr>
              <a:buFontTx/>
              <a:buNone/>
            </a:pP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if(@</a:t>
            </a:r>
            <a:r>
              <a:rPr lang="en-US" sz="1600" b="1" err="1">
                <a:latin typeface="Courier New" panose="02070309020205020404" pitchFamily="49" charset="0"/>
                <a:cs typeface="Courier New" panose="02070309020205020404" pitchFamily="49" charset="0"/>
              </a:rPr>
              <a:t>rcvqty</a:t>
            </a:r>
            <a:r>
              <a:rPr lang="en-US" sz="1600" b="1">
                <a:latin typeface="Courier New" panose="02070309020205020404" pitchFamily="49" charset="0"/>
                <a:cs typeface="Courier New" panose="02070309020205020404" pitchFamily="49" charset="0"/>
              </a:rPr>
              <a:t> &gt; 0 </a:t>
            </a:r>
            <a:r>
              <a:rPr lang="en-US" sz="1600" b="1">
                <a:solidFill>
                  <a:srgbClr val="FF0000"/>
                </a:solidFill>
                <a:latin typeface="Courier New" panose="02070309020205020404" pitchFamily="49" charset="0"/>
                <a:cs typeface="Courier New" panose="02070309020205020404" pitchFamily="49" charset="0"/>
              </a:rPr>
              <a:t>OR </a:t>
            </a:r>
            <a:r>
              <a:rPr lang="en-US" sz="1600" b="1">
                <a:latin typeface="Courier New" panose="02070309020205020404" pitchFamily="49" charset="0"/>
                <a:cs typeface="Courier New" panose="02070309020205020404" pitchFamily="49" charset="0"/>
              </a:rPr>
              <a:t>@</a:t>
            </a:r>
            <a:r>
              <a:rPr lang="en-US" sz="1600" b="1" err="1">
                <a:latin typeface="Courier New" panose="02070309020205020404" pitchFamily="49" charset="0"/>
                <a:cs typeface="Courier New" panose="02070309020205020404" pitchFamily="49" charset="0"/>
              </a:rPr>
              <a:t>idnqty</a:t>
            </a:r>
            <a:r>
              <a:rPr lang="en-US" sz="1600" b="1">
                <a:latin typeface="Courier New" panose="02070309020205020404" pitchFamily="49" charset="0"/>
                <a:cs typeface="Courier New" panose="02070309020205020404" pitchFamily="49" charset="0"/>
              </a:rPr>
              <a:t> &gt; 0){</a:t>
            </a:r>
          </a:p>
          <a:p>
            <a:pPr>
              <a:buFontTx/>
              <a:buNone/>
            </a:pPr>
            <a:r>
              <a:rPr lang="en-US" sz="1600" b="1">
                <a:latin typeface="Courier New" panose="02070309020205020404" pitchFamily="49" charset="0"/>
                <a:cs typeface="Courier New" panose="02070309020205020404" pitchFamily="49" charset="0"/>
              </a:rPr>
              <a:t>	list receive invoice lines</a:t>
            </a:r>
          </a:p>
          <a:p>
            <a:pPr>
              <a:buFontTx/>
              <a:buNone/>
            </a:pPr>
            <a:r>
              <a:rPr lang="en-US" sz="1600" b="1">
                <a:latin typeface="Courier New" panose="02070309020205020404" pitchFamily="49" charset="0"/>
                <a:cs typeface="Courier New" panose="02070309020205020404" pitchFamily="49" charset="0"/>
              </a:rPr>
              <a:t>}</a:t>
            </a:r>
          </a:p>
          <a:p>
            <a:pPr>
              <a:buFontTx/>
              <a:buNone/>
            </a:pPr>
            <a:endParaRPr lang="en-US" sz="16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02324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n-US" sz="3600" err="1">
                <a:solidFill>
                  <a:schemeClr val="bg1"/>
                </a:solidFill>
                <a:latin typeface="Helvetica Neue Light"/>
              </a:rPr>
              <a:t>Operadores</a:t>
            </a:r>
            <a:r>
              <a:rPr lang="en-US" sz="3600">
                <a:solidFill>
                  <a:schemeClr val="bg1"/>
                </a:solidFill>
                <a:latin typeface="Helvetica Neue Light"/>
              </a:rPr>
              <a:t> de </a:t>
            </a:r>
            <a:r>
              <a:rPr lang="en-US" sz="3600" err="1">
                <a:solidFill>
                  <a:schemeClr val="bg1"/>
                </a:solidFill>
                <a:latin typeface="Helvetica Neue Light"/>
              </a:rPr>
              <a:t>comparación</a:t>
            </a:r>
            <a:endParaRPr lang="en-US" sz="3600">
              <a:solidFill>
                <a:schemeClr val="bg1"/>
              </a:solidFill>
              <a:latin typeface="Helvetica Neue Light"/>
            </a:endParaRPr>
          </a:p>
        </p:txBody>
      </p:sp>
      <p:sp>
        <p:nvSpPr>
          <p:cNvPr id="8" name="Rectangle 3"/>
          <p:cNvSpPr>
            <a:spLocks noGrp="1" noChangeArrowheads="1"/>
          </p:cNvSpPr>
          <p:nvPr>
            <p:ph idx="1"/>
          </p:nvPr>
        </p:nvSpPr>
        <p:spPr>
          <a:xfrm>
            <a:off x="868565" y="969401"/>
            <a:ext cx="11323435" cy="4998260"/>
          </a:xfrm>
        </p:spPr>
        <p:txBody>
          <a:bodyPr>
            <a:normAutofit/>
          </a:bodyPr>
          <a:lstStyle/>
          <a:p>
            <a:pPr lvl="1">
              <a:buFontTx/>
              <a:buNone/>
            </a:pPr>
            <a:r>
              <a:rPr lang="es-MX" b="1">
                <a:latin typeface="Courier New" panose="02070309020205020404" pitchFamily="49" charset="0"/>
              </a:rPr>
              <a:t>=</a:t>
            </a:r>
            <a:r>
              <a:rPr lang="es-MX"/>
              <a:t>				  Igualdad</a:t>
            </a:r>
          </a:p>
          <a:p>
            <a:pPr lvl="1">
              <a:buFontTx/>
              <a:buNone/>
            </a:pPr>
            <a:r>
              <a:rPr lang="es-MX" b="1">
                <a:latin typeface="Courier New" panose="02070309020205020404" pitchFamily="49" charset="0"/>
              </a:rPr>
              <a:t>!= &lt;&gt;</a:t>
            </a:r>
            <a:r>
              <a:rPr lang="es-MX"/>
              <a:t>		  diferencia</a:t>
            </a:r>
          </a:p>
          <a:p>
            <a:pPr lvl="1">
              <a:buFontTx/>
              <a:buNone/>
            </a:pPr>
            <a:r>
              <a:rPr lang="es-MX" b="1">
                <a:latin typeface="Courier New" panose="02070309020205020404" pitchFamily="49" charset="0"/>
              </a:rPr>
              <a:t>&gt;  &gt;=</a:t>
            </a:r>
            <a:r>
              <a:rPr lang="es-MX"/>
              <a:t>		  Mayor que, </a:t>
            </a:r>
            <a:br>
              <a:rPr lang="es-MX"/>
            </a:br>
            <a:r>
              <a:rPr lang="es-MX"/>
              <a:t>			  Mayor o igual a.</a:t>
            </a:r>
          </a:p>
          <a:p>
            <a:pPr lvl="1">
              <a:buFontTx/>
              <a:buNone/>
            </a:pPr>
            <a:r>
              <a:rPr lang="es-MX" b="1">
                <a:latin typeface="Courier New" panose="02070309020205020404" pitchFamily="49" charset="0"/>
              </a:rPr>
              <a:t>&lt;  &lt;=</a:t>
            </a:r>
            <a:r>
              <a:rPr lang="es-MX"/>
              <a:t>		  Menor que, Menor o igual a </a:t>
            </a:r>
          </a:p>
          <a:p>
            <a:pPr lvl="1">
              <a:buFontTx/>
              <a:buNone/>
            </a:pPr>
            <a:r>
              <a:rPr lang="es-MX" b="1">
                <a:latin typeface="Courier New" panose="02070309020205020404" pitchFamily="49" charset="0"/>
              </a:rPr>
              <a:t>[NOT] LIKE</a:t>
            </a:r>
            <a:r>
              <a:rPr lang="es-MX"/>
              <a:t>	  Coincide [No coincide] </a:t>
            </a:r>
            <a:br>
              <a:rPr lang="es-MX"/>
            </a:br>
            <a:r>
              <a:rPr lang="es-MX"/>
              <a:t>			  con un patrón específico.</a:t>
            </a:r>
          </a:p>
          <a:p>
            <a:pPr lvl="1">
              <a:buFontTx/>
              <a:buNone/>
            </a:pPr>
            <a:r>
              <a:rPr lang="es-MX" b="1">
                <a:latin typeface="Courier New" panose="02070309020205020404" pitchFamily="49" charset="0"/>
              </a:rPr>
              <a:t>IS[NOT] NULL</a:t>
            </a:r>
            <a:r>
              <a:rPr lang="es-MX"/>
              <a:t>	  [no] nulo.</a:t>
            </a:r>
          </a:p>
        </p:txBody>
      </p:sp>
      <p:sp>
        <p:nvSpPr>
          <p:cNvPr id="10" name="Rectangle 5"/>
          <p:cNvSpPr txBox="1">
            <a:spLocks noChangeArrowheads="1"/>
          </p:cNvSpPr>
          <p:nvPr/>
        </p:nvSpPr>
        <p:spPr>
          <a:xfrm>
            <a:off x="7299156" y="969401"/>
            <a:ext cx="4251159" cy="551161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s-CO" sz="1600" b="1" err="1">
                <a:latin typeface="Courier New" panose="02070309020205020404" pitchFamily="49" charset="0"/>
                <a:cs typeface="Courier New" panose="02070309020205020404" pitchFamily="49" charset="0"/>
              </a:rPr>
              <a:t>if</a:t>
            </a:r>
            <a:r>
              <a:rPr lang="es-CO" sz="1600" b="1">
                <a:latin typeface="Courier New" panose="02070309020205020404" pitchFamily="49" charset="0"/>
                <a:cs typeface="Courier New" panose="02070309020205020404" pitchFamily="49" charset="0"/>
              </a:rPr>
              <a:t>(</a:t>
            </a:r>
            <a:r>
              <a:rPr lang="es-CO" sz="1600" b="1" err="1">
                <a:latin typeface="Courier New" panose="02070309020205020404" pitchFamily="49" charset="0"/>
                <a:cs typeface="Courier New" panose="02070309020205020404" pitchFamily="49" charset="0"/>
              </a:rPr>
              <a:t>exprA</a:t>
            </a:r>
            <a:r>
              <a:rPr lang="es-CO" sz="1600" b="1">
                <a:latin typeface="Courier New" panose="02070309020205020404" pitchFamily="49" charset="0"/>
                <a:cs typeface="Courier New" panose="02070309020205020404" pitchFamily="49" charset="0"/>
              </a:rPr>
              <a:t> </a:t>
            </a:r>
            <a:r>
              <a:rPr lang="es-CO" sz="1600" b="1">
                <a:solidFill>
                  <a:srgbClr val="FF0000"/>
                </a:solidFill>
                <a:latin typeface="Courier New" panose="02070309020205020404" pitchFamily="49" charset="0"/>
                <a:cs typeface="Courier New" panose="02070309020205020404" pitchFamily="49" charset="0"/>
              </a:rPr>
              <a:t>&lt;</a:t>
            </a:r>
            <a:r>
              <a:rPr lang="es-CO" sz="1600" b="1" err="1">
                <a:solidFill>
                  <a:srgbClr val="FF0000"/>
                </a:solidFill>
                <a:latin typeface="Courier New" panose="02070309020205020404" pitchFamily="49" charset="0"/>
                <a:cs typeface="Courier New" panose="02070309020205020404" pitchFamily="49" charset="0"/>
              </a:rPr>
              <a:t>OprComparación</a:t>
            </a:r>
            <a:r>
              <a:rPr lang="es-CO" sz="1600" b="1">
                <a:solidFill>
                  <a:srgbClr val="FF0000"/>
                </a:solidFill>
                <a:latin typeface="Courier New" panose="02070309020205020404" pitchFamily="49" charset="0"/>
                <a:cs typeface="Courier New" panose="02070309020205020404" pitchFamily="49" charset="0"/>
              </a:rPr>
              <a:t>&gt;</a:t>
            </a:r>
            <a:r>
              <a:rPr lang="es-CO" sz="1600" b="1">
                <a:latin typeface="Courier New" panose="02070309020205020404" pitchFamily="49" charset="0"/>
                <a:cs typeface="Courier New" panose="02070309020205020404" pitchFamily="49" charset="0"/>
              </a:rPr>
              <a:t> </a:t>
            </a:r>
            <a:r>
              <a:rPr lang="es-CO" sz="1600" b="1" err="1">
                <a:latin typeface="Courier New" panose="02070309020205020404" pitchFamily="49" charset="0"/>
                <a:cs typeface="Courier New" panose="02070309020205020404" pitchFamily="49" charset="0"/>
              </a:rPr>
              <a:t>exprB</a:t>
            </a:r>
            <a:r>
              <a:rPr lang="es-CO"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	</a:t>
            </a:r>
            <a:r>
              <a:rPr lang="en-US" sz="1600" b="1" err="1">
                <a:latin typeface="Courier New" panose="02070309020205020404" pitchFamily="49" charset="0"/>
                <a:cs typeface="Courier New" panose="02070309020205020404" pitchFamily="49" charset="0"/>
              </a:rPr>
              <a:t>commandA</a:t>
            </a:r>
            <a:endParaRPr lang="es-CO" sz="1600" b="1">
              <a:latin typeface="Courier New" panose="02070309020205020404" pitchFamily="49" charset="0"/>
              <a:cs typeface="Courier New" panose="02070309020205020404" pitchFamily="49" charset="0"/>
            </a:endParaRPr>
          </a:p>
          <a:p>
            <a:pPr>
              <a:buFontTx/>
              <a:buNone/>
            </a:pPr>
            <a:r>
              <a:rPr lang="es-CO" sz="1600" b="1">
                <a:latin typeface="Courier New" panose="02070309020205020404" pitchFamily="49" charset="0"/>
                <a:cs typeface="Courier New" panose="02070309020205020404" pitchFamily="49" charset="0"/>
              </a:rPr>
              <a:t>}</a:t>
            </a:r>
          </a:p>
          <a:p>
            <a:pPr>
              <a:buFontTx/>
              <a:buNone/>
            </a:pP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if(@</a:t>
            </a:r>
            <a:r>
              <a:rPr lang="en-US" sz="1600" b="1" err="1">
                <a:latin typeface="Courier New" panose="02070309020205020404" pitchFamily="49" charset="0"/>
                <a:cs typeface="Courier New" panose="02070309020205020404" pitchFamily="49" charset="0"/>
              </a:rPr>
              <a:t>rcvqty</a:t>
            </a:r>
            <a:r>
              <a:rPr lang="en-US" sz="1600" b="1">
                <a:latin typeface="Courier New" panose="02070309020205020404" pitchFamily="49" charset="0"/>
                <a:cs typeface="Courier New" panose="02070309020205020404" pitchFamily="49" charset="0"/>
              </a:rPr>
              <a:t> </a:t>
            </a:r>
            <a:r>
              <a:rPr lang="en-US" sz="1600" b="1">
                <a:solidFill>
                  <a:srgbClr val="FF0000"/>
                </a:solidFill>
                <a:latin typeface="Courier New" panose="02070309020205020404" pitchFamily="49" charset="0"/>
                <a:cs typeface="Courier New" panose="02070309020205020404" pitchFamily="49" charset="0"/>
              </a:rPr>
              <a:t>&gt;</a:t>
            </a:r>
            <a:r>
              <a:rPr lang="en-US" sz="1600" b="1">
                <a:latin typeface="Courier New" panose="02070309020205020404" pitchFamily="49" charset="0"/>
                <a:cs typeface="Courier New" panose="02070309020205020404" pitchFamily="49" charset="0"/>
              </a:rPr>
              <a:t> 0){</a:t>
            </a:r>
          </a:p>
          <a:p>
            <a:pPr>
              <a:buFontTx/>
              <a:buNone/>
            </a:pPr>
            <a:r>
              <a:rPr lang="en-US" sz="1600" b="1">
                <a:latin typeface="Courier New" panose="02070309020205020404" pitchFamily="49" charset="0"/>
                <a:cs typeface="Courier New" panose="02070309020205020404" pitchFamily="49" charset="0"/>
              </a:rPr>
              <a:t>	list receive invoice lines</a:t>
            </a:r>
          </a:p>
          <a:p>
            <a:pPr>
              <a:buFontTx/>
              <a:buNone/>
            </a:pPr>
            <a:r>
              <a:rPr lang="en-US" sz="1600" b="1">
                <a:latin typeface="Courier New" panose="02070309020205020404" pitchFamily="49" charset="0"/>
                <a:cs typeface="Courier New" panose="02070309020205020404" pitchFamily="49" charset="0"/>
              </a:rPr>
              <a:t>}</a:t>
            </a:r>
          </a:p>
          <a:p>
            <a:pPr>
              <a:buFontTx/>
              <a:buNone/>
            </a:pP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if(@</a:t>
            </a:r>
            <a:r>
              <a:rPr lang="en-US" sz="1600" b="1" err="1">
                <a:latin typeface="Courier New" panose="02070309020205020404" pitchFamily="49" charset="0"/>
                <a:cs typeface="Courier New" panose="02070309020205020404" pitchFamily="49" charset="0"/>
              </a:rPr>
              <a:t>invnum</a:t>
            </a:r>
            <a:r>
              <a:rPr lang="en-US" sz="1600" b="1">
                <a:latin typeface="Courier New" panose="02070309020205020404" pitchFamily="49" charset="0"/>
                <a:cs typeface="Courier New" panose="02070309020205020404" pitchFamily="49" charset="0"/>
              </a:rPr>
              <a:t> </a:t>
            </a:r>
            <a:r>
              <a:rPr lang="en-US" sz="1600" b="1">
                <a:solidFill>
                  <a:srgbClr val="FF0000"/>
                </a:solidFill>
                <a:latin typeface="Courier New" panose="02070309020205020404" pitchFamily="49" charset="0"/>
                <a:cs typeface="Courier New" panose="02070309020205020404" pitchFamily="49" charset="0"/>
              </a:rPr>
              <a:t>LIKE</a:t>
            </a:r>
            <a:r>
              <a:rPr lang="en-US" sz="1600" b="1">
                <a:latin typeface="Courier New" panose="02070309020205020404" pitchFamily="49" charset="0"/>
                <a:cs typeface="Courier New" panose="02070309020205020404" pitchFamily="49" charset="0"/>
              </a:rPr>
              <a:t> ‘%INB%’){</a:t>
            </a:r>
          </a:p>
          <a:p>
            <a:pPr>
              <a:buFontTx/>
              <a:buNone/>
            </a:pPr>
            <a:r>
              <a:rPr lang="en-US" sz="1600" b="1">
                <a:latin typeface="Courier New" panose="02070309020205020404" pitchFamily="49" charset="0"/>
                <a:cs typeface="Courier New" panose="02070309020205020404" pitchFamily="49" charset="0"/>
              </a:rPr>
              <a:t>	list receive invoice lines</a:t>
            </a:r>
          </a:p>
          <a:p>
            <a:pPr>
              <a:buFontTx/>
              <a:buNone/>
            </a:pPr>
            <a:r>
              <a:rPr lang="en-US" sz="1600" b="1">
                <a:latin typeface="Courier New" panose="02070309020205020404" pitchFamily="49" charset="0"/>
                <a:cs typeface="Courier New" panose="02070309020205020404" pitchFamily="49" charset="0"/>
              </a:rPr>
              <a:t>}</a:t>
            </a:r>
          </a:p>
          <a:p>
            <a:pPr>
              <a:buFontTx/>
              <a:buNone/>
            </a:pP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if(@</a:t>
            </a:r>
            <a:r>
              <a:rPr lang="en-US" sz="1600" b="1" err="1">
                <a:latin typeface="Courier New" panose="02070309020205020404" pitchFamily="49" charset="0"/>
                <a:cs typeface="Courier New" panose="02070309020205020404" pitchFamily="49" charset="0"/>
              </a:rPr>
              <a:t>invnum</a:t>
            </a:r>
            <a:r>
              <a:rPr lang="en-US" sz="1600" b="1">
                <a:latin typeface="Courier New" panose="02070309020205020404" pitchFamily="49" charset="0"/>
                <a:cs typeface="Courier New" panose="02070309020205020404" pitchFamily="49" charset="0"/>
              </a:rPr>
              <a:t> </a:t>
            </a:r>
            <a:r>
              <a:rPr lang="en-US" sz="1600" b="1">
                <a:solidFill>
                  <a:srgbClr val="FF0000"/>
                </a:solidFill>
                <a:latin typeface="Courier New" panose="02070309020205020404" pitchFamily="49" charset="0"/>
                <a:cs typeface="Courier New" panose="02070309020205020404" pitchFamily="49" charset="0"/>
              </a:rPr>
              <a:t>IS NOT NULL</a:t>
            </a:r>
            <a:r>
              <a:rPr lang="en-US"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	list receive invoice lines</a:t>
            </a:r>
          </a:p>
          <a:p>
            <a:pPr>
              <a:buFontTx/>
              <a:buNone/>
            </a:pPr>
            <a:r>
              <a:rPr lang="en-US" sz="1600" b="1">
                <a:latin typeface="Courier New" panose="02070309020205020404" pitchFamily="49" charset="0"/>
                <a:cs typeface="Courier New" panose="02070309020205020404" pitchFamily="49" charset="0"/>
              </a:rPr>
              <a:t>}</a:t>
            </a:r>
          </a:p>
          <a:p>
            <a:pPr>
              <a:buFontTx/>
              <a:buNone/>
            </a:pPr>
            <a:endParaRPr lang="en-US" sz="1600" b="1">
              <a:latin typeface="Courier New" panose="02070309020205020404" pitchFamily="49" charset="0"/>
              <a:cs typeface="Courier New" panose="02070309020205020404" pitchFamily="49" charset="0"/>
            </a:endParaRPr>
          </a:p>
          <a:p>
            <a:pPr>
              <a:buFontTx/>
              <a:buNone/>
            </a:pPr>
            <a:endParaRPr lang="en-US" sz="16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19898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n-US" sz="3600" err="1">
                <a:solidFill>
                  <a:schemeClr val="bg1"/>
                </a:solidFill>
                <a:latin typeface="Helvetica Neue Light"/>
              </a:rPr>
              <a:t>Funciones</a:t>
            </a:r>
            <a:r>
              <a:rPr lang="en-US" sz="3600">
                <a:solidFill>
                  <a:schemeClr val="bg1"/>
                </a:solidFill>
                <a:latin typeface="Helvetica Neue Light"/>
              </a:rPr>
              <a:t> - DECODE</a:t>
            </a:r>
          </a:p>
        </p:txBody>
      </p:sp>
      <p:sp>
        <p:nvSpPr>
          <p:cNvPr id="8" name="Rectangle 3"/>
          <p:cNvSpPr>
            <a:spLocks noGrp="1" noChangeArrowheads="1"/>
          </p:cNvSpPr>
          <p:nvPr>
            <p:ph idx="1"/>
          </p:nvPr>
        </p:nvSpPr>
        <p:spPr>
          <a:xfrm>
            <a:off x="740228" y="1306287"/>
            <a:ext cx="11323435" cy="2768408"/>
          </a:xfrm>
        </p:spPr>
        <p:txBody>
          <a:bodyPr>
            <a:normAutofit/>
          </a:bodyPr>
          <a:lstStyle/>
          <a:p>
            <a:r>
              <a:rPr lang="es-MX"/>
              <a:t>Para evaluar esta expresión MOCA compara </a:t>
            </a:r>
            <a:r>
              <a:rPr lang="es-MX" err="1">
                <a:latin typeface="Courier New" panose="02070309020205020404" pitchFamily="49" charset="0"/>
              </a:rPr>
              <a:t>expr</a:t>
            </a:r>
            <a:r>
              <a:rPr lang="es-MX"/>
              <a:t> con cada valor de búsqueda uno por uno.</a:t>
            </a:r>
          </a:p>
          <a:p>
            <a:r>
              <a:rPr lang="es-MX"/>
              <a:t>Si </a:t>
            </a:r>
            <a:r>
              <a:rPr lang="es-MX" err="1">
                <a:latin typeface="Courier New" panose="02070309020205020404" pitchFamily="49" charset="0"/>
              </a:rPr>
              <a:t>expr</a:t>
            </a:r>
            <a:r>
              <a:rPr lang="es-MX"/>
              <a:t> es igual a una búsqueda, MOCA regresa el resultado correspondiente.</a:t>
            </a:r>
          </a:p>
          <a:p>
            <a:r>
              <a:rPr lang="es-MX"/>
              <a:t>Si ninguna coincidencia es encontrada, MOCA regresa </a:t>
            </a:r>
            <a:r>
              <a:rPr lang="es-MX">
                <a:latin typeface="Courier New" panose="02070309020205020404" pitchFamily="49" charset="0"/>
              </a:rPr>
              <a:t>default, </a:t>
            </a:r>
            <a:r>
              <a:rPr lang="es-MX"/>
              <a:t>o, si</a:t>
            </a:r>
            <a:r>
              <a:rPr lang="es-MX">
                <a:latin typeface="Courier New" panose="02070309020205020404" pitchFamily="49" charset="0"/>
              </a:rPr>
              <a:t> default </a:t>
            </a:r>
            <a:r>
              <a:rPr lang="es-MX"/>
              <a:t>es ignorado, regresa un valor nulo. </a:t>
            </a:r>
          </a:p>
        </p:txBody>
      </p:sp>
      <p:sp>
        <p:nvSpPr>
          <p:cNvPr id="5" name="Rectangle 5"/>
          <p:cNvSpPr txBox="1">
            <a:spLocks noChangeArrowheads="1"/>
          </p:cNvSpPr>
          <p:nvPr/>
        </p:nvSpPr>
        <p:spPr>
          <a:xfrm>
            <a:off x="1012372" y="3962400"/>
            <a:ext cx="10537943" cy="2662989"/>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s-MX" sz="1600" b="1" err="1">
                <a:solidFill>
                  <a:srgbClr val="FF0000"/>
                </a:solidFill>
                <a:latin typeface="Courier New" panose="02070309020205020404" pitchFamily="49" charset="0"/>
              </a:rPr>
              <a:t>decode</a:t>
            </a:r>
            <a:r>
              <a:rPr lang="es-MX" sz="1600" b="1">
                <a:latin typeface="Courier New" panose="02070309020205020404" pitchFamily="49" charset="0"/>
              </a:rPr>
              <a:t>(</a:t>
            </a:r>
            <a:r>
              <a:rPr lang="es-MX" sz="1600" b="1" err="1">
                <a:latin typeface="Courier New" panose="02070309020205020404" pitchFamily="49" charset="0"/>
              </a:rPr>
              <a:t>expr</a:t>
            </a:r>
            <a:r>
              <a:rPr lang="es-MX" sz="1600" b="1">
                <a:latin typeface="Courier New" panose="02070309020205020404" pitchFamily="49" charset="0"/>
              </a:rPr>
              <a:t>, </a:t>
            </a:r>
            <a:r>
              <a:rPr lang="es-MX" sz="1600" b="1" err="1">
                <a:latin typeface="Courier New" panose="02070309020205020404" pitchFamily="49" charset="0"/>
              </a:rPr>
              <a:t>search</a:t>
            </a:r>
            <a:r>
              <a:rPr lang="es-MX" sz="1600" b="1">
                <a:latin typeface="Courier New" panose="02070309020205020404" pitchFamily="49" charset="0"/>
              </a:rPr>
              <a:t>, </a:t>
            </a:r>
            <a:r>
              <a:rPr lang="es-MX" sz="1600" b="1" err="1">
                <a:latin typeface="Courier New" panose="02070309020205020404" pitchFamily="49" charset="0"/>
              </a:rPr>
              <a:t>result</a:t>
            </a:r>
            <a:r>
              <a:rPr lang="es-MX" sz="1600" b="1">
                <a:latin typeface="Courier New" panose="02070309020205020404" pitchFamily="49" charset="0"/>
              </a:rPr>
              <a:t>[, </a:t>
            </a:r>
            <a:r>
              <a:rPr lang="es-MX" sz="1600" b="1" err="1">
                <a:latin typeface="Courier New" panose="02070309020205020404" pitchFamily="49" charset="0"/>
              </a:rPr>
              <a:t>search</a:t>
            </a:r>
            <a:r>
              <a:rPr lang="es-MX" sz="1600" b="1">
                <a:latin typeface="Courier New" panose="02070309020205020404" pitchFamily="49" charset="0"/>
              </a:rPr>
              <a:t>, </a:t>
            </a:r>
            <a:r>
              <a:rPr lang="es-MX" sz="1600" b="1" err="1">
                <a:latin typeface="Courier New" panose="02070309020205020404" pitchFamily="49" charset="0"/>
              </a:rPr>
              <a:t>result</a:t>
            </a:r>
            <a:r>
              <a:rPr lang="es-MX" sz="1600" b="1">
                <a:latin typeface="Courier New" panose="02070309020205020404" pitchFamily="49" charset="0"/>
              </a:rPr>
              <a:t>, default])</a:t>
            </a:r>
          </a:p>
          <a:p>
            <a:pPr>
              <a:buFontTx/>
              <a:buNone/>
            </a:pPr>
            <a:endParaRPr lang="es-MX"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publish data </a:t>
            </a:r>
          </a:p>
          <a:p>
            <a:pPr>
              <a:buFontTx/>
              <a:buNone/>
            </a:pPr>
            <a:r>
              <a:rPr lang="en-US" sz="1600" b="1">
                <a:latin typeface="Courier New" panose="02070309020205020404" pitchFamily="49" charset="0"/>
                <a:cs typeface="Courier New" panose="02070309020205020404" pitchFamily="49" charset="0"/>
              </a:rPr>
              <a:t> where a = 1</a:t>
            </a:r>
          </a:p>
          <a:p>
            <a:pPr>
              <a:buFontTx/>
              <a:buNone/>
            </a:pPr>
            <a:r>
              <a:rPr lang="en-US"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[SELECT </a:t>
            </a:r>
            <a:r>
              <a:rPr lang="en-US" sz="1600" b="1">
                <a:solidFill>
                  <a:srgbClr val="FF0000"/>
                </a:solidFill>
                <a:latin typeface="Courier New" panose="02070309020205020404" pitchFamily="49" charset="0"/>
                <a:cs typeface="Courier New" panose="02070309020205020404" pitchFamily="49" charset="0"/>
              </a:rPr>
              <a:t>decode</a:t>
            </a:r>
            <a:r>
              <a:rPr lang="en-US" sz="1600" b="1">
                <a:latin typeface="Courier New" panose="02070309020205020404" pitchFamily="49" charset="0"/>
                <a:cs typeface="Courier New" panose="02070309020205020404" pitchFamily="49" charset="0"/>
              </a:rPr>
              <a:t>(@a,0,’ON’,1,’OFF’,’NOTHING’)</a:t>
            </a:r>
          </a:p>
          <a:p>
            <a:pPr>
              <a:buFontTx/>
              <a:buNone/>
            </a:pPr>
            <a:r>
              <a:rPr lang="en-US" sz="1600" b="1">
                <a:latin typeface="Courier New" panose="02070309020205020404" pitchFamily="49" charset="0"/>
                <a:cs typeface="Courier New" panose="02070309020205020404" pitchFamily="49" charset="0"/>
              </a:rPr>
              <a:t>  FROM dual]</a:t>
            </a:r>
          </a:p>
        </p:txBody>
      </p:sp>
    </p:spTree>
    <p:extLst>
      <p:ext uri="{BB962C8B-B14F-4D97-AF65-F5344CB8AC3E}">
        <p14:creationId xmlns:p14="http://schemas.microsoft.com/office/powerpoint/2010/main" val="37962698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n-US" sz="3600" err="1">
                <a:solidFill>
                  <a:schemeClr val="bg1"/>
                </a:solidFill>
                <a:latin typeface="Helvetica Neue Light"/>
              </a:rPr>
              <a:t>Funciones</a:t>
            </a:r>
            <a:r>
              <a:rPr lang="en-US" sz="3600">
                <a:solidFill>
                  <a:schemeClr val="bg1"/>
                </a:solidFill>
                <a:latin typeface="Helvetica Neue Light"/>
              </a:rPr>
              <a:t> - NVL</a:t>
            </a:r>
          </a:p>
        </p:txBody>
      </p:sp>
      <p:sp>
        <p:nvSpPr>
          <p:cNvPr id="8" name="Rectangle 3"/>
          <p:cNvSpPr>
            <a:spLocks noGrp="1" noChangeArrowheads="1"/>
          </p:cNvSpPr>
          <p:nvPr>
            <p:ph idx="1"/>
          </p:nvPr>
        </p:nvSpPr>
        <p:spPr>
          <a:xfrm>
            <a:off x="740228" y="1306287"/>
            <a:ext cx="11323435" cy="1019818"/>
          </a:xfrm>
        </p:spPr>
        <p:txBody>
          <a:bodyPr>
            <a:normAutofit/>
          </a:bodyPr>
          <a:lstStyle/>
          <a:p>
            <a:r>
              <a:rPr lang="es-MX"/>
              <a:t>Si </a:t>
            </a:r>
            <a:r>
              <a:rPr lang="es-MX" err="1">
                <a:latin typeface="Courier New" panose="02070309020205020404" pitchFamily="49" charset="0"/>
                <a:cs typeface="Courier New" panose="02070309020205020404" pitchFamily="49" charset="0"/>
              </a:rPr>
              <a:t>expr</a:t>
            </a:r>
            <a:r>
              <a:rPr lang="es-MX"/>
              <a:t> esta determinada a ser NULL. La expresión representada por </a:t>
            </a:r>
            <a:r>
              <a:rPr lang="en-US"/>
              <a:t>if-null-expr </a:t>
            </a:r>
            <a:r>
              <a:rPr lang="es-MX"/>
              <a:t>es devuelta, sino </a:t>
            </a:r>
            <a:r>
              <a:rPr lang="es-MX" err="1">
                <a:latin typeface="Courier New" panose="02070309020205020404" pitchFamily="49" charset="0"/>
                <a:cs typeface="Courier New" panose="02070309020205020404" pitchFamily="49" charset="0"/>
              </a:rPr>
              <a:t>expr</a:t>
            </a:r>
            <a:r>
              <a:rPr lang="es-MX"/>
              <a:t> es devuelto.</a:t>
            </a:r>
            <a:endParaRPr lang="en-US"/>
          </a:p>
        </p:txBody>
      </p:sp>
      <p:sp>
        <p:nvSpPr>
          <p:cNvPr id="5" name="Rectangle 5"/>
          <p:cNvSpPr txBox="1">
            <a:spLocks noChangeArrowheads="1"/>
          </p:cNvSpPr>
          <p:nvPr/>
        </p:nvSpPr>
        <p:spPr>
          <a:xfrm>
            <a:off x="1012372" y="2326105"/>
            <a:ext cx="5773439" cy="376989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err="1">
                <a:solidFill>
                  <a:srgbClr val="FF0000"/>
                </a:solidFill>
                <a:latin typeface="Courier New" panose="02070309020205020404" pitchFamily="49" charset="0"/>
              </a:rPr>
              <a:t>nvl</a:t>
            </a:r>
            <a:r>
              <a:rPr lang="en-US" sz="1600" b="1">
                <a:latin typeface="Courier New" panose="02070309020205020404" pitchFamily="49" charset="0"/>
              </a:rPr>
              <a:t>(expr, if-null-expr)</a:t>
            </a:r>
          </a:p>
          <a:p>
            <a:pPr>
              <a:buFontTx/>
              <a:buNone/>
            </a:pPr>
            <a:endParaRPr lang="es-MX"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publish data </a:t>
            </a: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wh_id</a:t>
            </a:r>
            <a:r>
              <a:rPr lang="en-US" sz="1600" b="1">
                <a:latin typeface="Courier New" panose="02070309020205020404" pitchFamily="49" charset="0"/>
                <a:cs typeface="Courier New" panose="02070309020205020404" pitchFamily="49" charset="0"/>
              </a:rPr>
              <a:t> = ‘WMD1’</a:t>
            </a:r>
          </a:p>
          <a:p>
            <a:pPr>
              <a:buFontTx/>
              <a:buNone/>
            </a:pPr>
            <a:r>
              <a:rPr lang="en-US" sz="1600" b="1">
                <a:latin typeface="Courier New" panose="02070309020205020404" pitchFamily="49" charset="0"/>
                <a:cs typeface="Courier New" panose="02070309020205020404" pitchFamily="49" charset="0"/>
              </a:rPr>
              <a:t>|</a:t>
            </a:r>
          </a:p>
          <a:p>
            <a:pPr>
              <a:buFontTx/>
              <a:buNone/>
            </a:pPr>
            <a:r>
              <a:rPr lang="en-US" sz="1600" b="1">
                <a:latin typeface="Courier New" panose="02070309020205020404" pitchFamily="49" charset="0"/>
                <a:cs typeface="Courier New" panose="02070309020205020404" pitchFamily="49" charset="0"/>
              </a:rPr>
              <a:t>[SELECT *</a:t>
            </a:r>
          </a:p>
          <a:p>
            <a:pPr>
              <a:buFontTx/>
              <a:buNone/>
            </a:pPr>
            <a:r>
              <a:rPr lang="en-US" sz="1600" b="1">
                <a:latin typeface="Courier New" panose="02070309020205020404" pitchFamily="49" charset="0"/>
                <a:cs typeface="Courier New" panose="02070309020205020404" pitchFamily="49" charset="0"/>
              </a:rPr>
              <a:t>  FROM </a:t>
            </a:r>
            <a:r>
              <a:rPr lang="en-US" sz="1600" b="1" err="1">
                <a:latin typeface="Courier New" panose="02070309020205020404" pitchFamily="49" charset="0"/>
                <a:cs typeface="Courier New" panose="02070309020205020404" pitchFamily="49" charset="0"/>
              </a:rPr>
              <a:t>ord</a:t>
            </a:r>
            <a:endParaRPr lang="en-US"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 where </a:t>
            </a:r>
            <a:r>
              <a:rPr lang="en-US" sz="1600" b="1" err="1">
                <a:latin typeface="Courier New" panose="02070309020205020404" pitchFamily="49" charset="0"/>
                <a:cs typeface="Courier New" panose="02070309020205020404" pitchFamily="49" charset="0"/>
              </a:rPr>
              <a:t>wh_id</a:t>
            </a:r>
            <a:r>
              <a:rPr lang="en-US" sz="1600" b="1">
                <a:latin typeface="Courier New" panose="02070309020205020404" pitchFamily="49" charset="0"/>
                <a:cs typeface="Courier New" panose="02070309020205020404" pitchFamily="49" charset="0"/>
              </a:rPr>
              <a:t> = </a:t>
            </a:r>
            <a:r>
              <a:rPr lang="en-US" sz="1600" b="1" err="1">
                <a:solidFill>
                  <a:srgbClr val="FF0000"/>
                </a:solidFill>
                <a:latin typeface="Courier New" panose="02070309020205020404" pitchFamily="49" charset="0"/>
                <a:cs typeface="Courier New" panose="02070309020205020404" pitchFamily="49" charset="0"/>
              </a:rPr>
              <a:t>nvl</a:t>
            </a:r>
            <a:r>
              <a:rPr lang="en-US" sz="1600" b="1">
                <a:latin typeface="Courier New" panose="02070309020205020404" pitchFamily="49" charset="0"/>
                <a:cs typeface="Courier New" panose="02070309020205020404" pitchFamily="49" charset="0"/>
              </a:rPr>
              <a:t>(@</a:t>
            </a:r>
            <a:r>
              <a:rPr lang="en-US" sz="1600" b="1" err="1">
                <a:latin typeface="Courier New" panose="02070309020205020404" pitchFamily="49" charset="0"/>
                <a:cs typeface="Courier New" panose="02070309020205020404" pitchFamily="49" charset="0"/>
              </a:rPr>
              <a:t>wh_id</a:t>
            </a:r>
            <a:r>
              <a:rPr lang="en-US" sz="1600" b="1">
                <a:latin typeface="Courier New" panose="02070309020205020404" pitchFamily="49" charset="0"/>
                <a:cs typeface="Courier New" panose="02070309020205020404" pitchFamily="49" charset="0"/>
              </a:rPr>
              <a:t>,@@</a:t>
            </a:r>
            <a:r>
              <a:rPr lang="en-US" sz="1600" b="1" err="1">
                <a:latin typeface="Courier New" panose="02070309020205020404" pitchFamily="49" charset="0"/>
                <a:cs typeface="Courier New" panose="02070309020205020404" pitchFamily="49" charset="0"/>
              </a:rPr>
              <a:t>wh_id</a:t>
            </a:r>
            <a:r>
              <a:rPr lang="en-US" sz="1600" b="1">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248937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n-US" sz="3600" err="1">
                <a:solidFill>
                  <a:schemeClr val="bg1"/>
                </a:solidFill>
                <a:latin typeface="Helvetica Neue Light"/>
              </a:rPr>
              <a:t>Funciones</a:t>
            </a:r>
            <a:r>
              <a:rPr lang="en-US" sz="3600">
                <a:solidFill>
                  <a:schemeClr val="bg1"/>
                </a:solidFill>
                <a:latin typeface="Helvetica Neue Light"/>
              </a:rPr>
              <a:t> - LEN</a:t>
            </a:r>
          </a:p>
        </p:txBody>
      </p:sp>
      <p:sp>
        <p:nvSpPr>
          <p:cNvPr id="8" name="Rectangle 3"/>
          <p:cNvSpPr>
            <a:spLocks noGrp="1" noChangeArrowheads="1"/>
          </p:cNvSpPr>
          <p:nvPr>
            <p:ph idx="1"/>
          </p:nvPr>
        </p:nvSpPr>
        <p:spPr>
          <a:xfrm>
            <a:off x="740228" y="1306287"/>
            <a:ext cx="11323435" cy="1019818"/>
          </a:xfrm>
        </p:spPr>
        <p:txBody>
          <a:bodyPr>
            <a:normAutofit/>
          </a:bodyPr>
          <a:lstStyle/>
          <a:p>
            <a:r>
              <a:rPr lang="es-CO"/>
              <a:t>Indica la longitud de caracteres de la </a:t>
            </a:r>
            <a:r>
              <a:rPr lang="es-CO" err="1">
                <a:latin typeface="Courier New" panose="02070309020205020404" pitchFamily="49" charset="0"/>
                <a:cs typeface="Courier New" panose="02070309020205020404" pitchFamily="49" charset="0"/>
              </a:rPr>
              <a:t>expr</a:t>
            </a:r>
            <a:r>
              <a:rPr lang="es-MX"/>
              <a:t>.</a:t>
            </a:r>
            <a:endParaRPr lang="en-US"/>
          </a:p>
        </p:txBody>
      </p:sp>
      <p:sp>
        <p:nvSpPr>
          <p:cNvPr id="5" name="Rectangle 5"/>
          <p:cNvSpPr txBox="1">
            <a:spLocks noChangeArrowheads="1"/>
          </p:cNvSpPr>
          <p:nvPr/>
        </p:nvSpPr>
        <p:spPr>
          <a:xfrm>
            <a:off x="1012372" y="2326105"/>
            <a:ext cx="5773439" cy="1684421"/>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err="1">
                <a:solidFill>
                  <a:srgbClr val="FF0000"/>
                </a:solidFill>
                <a:latin typeface="Courier New" panose="02070309020205020404" pitchFamily="49" charset="0"/>
              </a:rPr>
              <a:t>len</a:t>
            </a:r>
            <a:r>
              <a:rPr lang="en-US" sz="1600" b="1">
                <a:latin typeface="Courier New" panose="02070309020205020404" pitchFamily="49" charset="0"/>
              </a:rPr>
              <a:t>(expr)</a:t>
            </a:r>
          </a:p>
          <a:p>
            <a:pPr>
              <a:buFontTx/>
              <a:buNone/>
            </a:pPr>
            <a:endParaRPr lang="es-MX"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publish data </a:t>
            </a:r>
          </a:p>
          <a:p>
            <a:pPr>
              <a:buFontTx/>
              <a:buNone/>
            </a:pPr>
            <a:r>
              <a:rPr lang="en-US" sz="1600" b="1">
                <a:latin typeface="Courier New" panose="02070309020205020404" pitchFamily="49" charset="0"/>
                <a:cs typeface="Courier New" panose="02070309020205020404" pitchFamily="49" charset="0"/>
              </a:rPr>
              <a:t> where result = </a:t>
            </a:r>
            <a:r>
              <a:rPr lang="en-US" sz="1600" b="1" err="1">
                <a:solidFill>
                  <a:srgbClr val="FF0000"/>
                </a:solidFill>
                <a:latin typeface="Courier New" panose="02070309020205020404" pitchFamily="49" charset="0"/>
                <a:cs typeface="Courier New" panose="02070309020205020404" pitchFamily="49" charset="0"/>
              </a:rPr>
              <a:t>len</a:t>
            </a:r>
            <a:r>
              <a:rPr lang="en-US" sz="1600" b="1">
                <a:latin typeface="Courier New" panose="02070309020205020404" pitchFamily="49" charset="0"/>
                <a:cs typeface="Courier New" panose="02070309020205020404" pitchFamily="49" charset="0"/>
              </a:rPr>
              <a:t>(“PEDIDO”)</a:t>
            </a:r>
          </a:p>
        </p:txBody>
      </p:sp>
      <p:graphicFrame>
        <p:nvGraphicFramePr>
          <p:cNvPr id="6" name="Tabla 5"/>
          <p:cNvGraphicFramePr>
            <a:graphicFrameLocks noGrp="1"/>
          </p:cNvGraphicFramePr>
          <p:nvPr>
            <p:extLst>
              <p:ext uri="{D42A27DB-BD31-4B8C-83A1-F6EECF244321}">
                <p14:modId xmlns:p14="http://schemas.microsoft.com/office/powerpoint/2010/main" val="1853783890"/>
              </p:ext>
            </p:extLst>
          </p:nvPr>
        </p:nvGraphicFramePr>
        <p:xfrm>
          <a:off x="1012372" y="4402831"/>
          <a:ext cx="1323832" cy="741680"/>
        </p:xfrm>
        <a:graphic>
          <a:graphicData uri="http://schemas.openxmlformats.org/drawingml/2006/table">
            <a:tbl>
              <a:tblPr firstRow="1" bandRow="1">
                <a:tableStyleId>{2D5ABB26-0587-4C30-8999-92F81FD0307C}</a:tableStyleId>
              </a:tblPr>
              <a:tblGrid>
                <a:gridCol w="1323832">
                  <a:extLst>
                    <a:ext uri="{9D8B030D-6E8A-4147-A177-3AD203B41FA5}">
                      <a16:colId xmlns:a16="http://schemas.microsoft.com/office/drawing/2014/main" val="20000"/>
                    </a:ext>
                  </a:extLst>
                </a:gridCol>
              </a:tblGrid>
              <a:tr h="370840">
                <a:tc>
                  <a:txBody>
                    <a:bodyPr/>
                    <a:lstStyle/>
                    <a:p>
                      <a:r>
                        <a:rPr lang="es-CO" err="1"/>
                        <a:t>result</a:t>
                      </a:r>
                      <a:endParaRPr lang="es-CO"/>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s-CO"/>
                        <a:t>6</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04174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n-US" sz="3600" err="1">
                <a:solidFill>
                  <a:schemeClr val="bg1"/>
                </a:solidFill>
                <a:latin typeface="Helvetica Neue Light"/>
              </a:rPr>
              <a:t>Funciones</a:t>
            </a:r>
            <a:r>
              <a:rPr lang="en-US" sz="3600">
                <a:solidFill>
                  <a:schemeClr val="bg1"/>
                </a:solidFill>
                <a:latin typeface="Helvetica Neue Light"/>
              </a:rPr>
              <a:t> - SUBSTR</a:t>
            </a:r>
          </a:p>
        </p:txBody>
      </p:sp>
      <p:sp>
        <p:nvSpPr>
          <p:cNvPr id="8" name="Rectangle 3"/>
          <p:cNvSpPr>
            <a:spLocks noGrp="1" noChangeArrowheads="1"/>
          </p:cNvSpPr>
          <p:nvPr>
            <p:ph idx="1"/>
          </p:nvPr>
        </p:nvSpPr>
        <p:spPr>
          <a:xfrm>
            <a:off x="740228" y="1306287"/>
            <a:ext cx="11323435" cy="1019818"/>
          </a:xfrm>
        </p:spPr>
        <p:txBody>
          <a:bodyPr>
            <a:normAutofit/>
          </a:bodyPr>
          <a:lstStyle/>
          <a:p>
            <a:r>
              <a:rPr lang="es-CO"/>
              <a:t>Realiza un </a:t>
            </a:r>
            <a:r>
              <a:rPr lang="es-CO" err="1"/>
              <a:t>substring</a:t>
            </a:r>
            <a:r>
              <a:rPr lang="es-CO"/>
              <a:t> a una cadena</a:t>
            </a:r>
            <a:r>
              <a:rPr lang="es-MX"/>
              <a:t>.</a:t>
            </a:r>
            <a:endParaRPr lang="en-US"/>
          </a:p>
        </p:txBody>
      </p:sp>
      <p:sp>
        <p:nvSpPr>
          <p:cNvPr id="5" name="Rectangle 5"/>
          <p:cNvSpPr txBox="1">
            <a:spLocks noChangeArrowheads="1"/>
          </p:cNvSpPr>
          <p:nvPr/>
        </p:nvSpPr>
        <p:spPr>
          <a:xfrm>
            <a:off x="1012372" y="2326105"/>
            <a:ext cx="7473902" cy="376989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err="1">
                <a:solidFill>
                  <a:srgbClr val="FF0000"/>
                </a:solidFill>
                <a:latin typeface="Courier New" panose="02070309020205020404" pitchFamily="49" charset="0"/>
              </a:rPr>
              <a:t>substr</a:t>
            </a:r>
            <a:r>
              <a:rPr lang="en-US" sz="1600" b="1">
                <a:latin typeface="Courier New" panose="02070309020205020404" pitchFamily="49" charset="0"/>
              </a:rPr>
              <a:t>(expr, </a:t>
            </a:r>
            <a:r>
              <a:rPr lang="en-US" sz="1600" b="1" err="1">
                <a:latin typeface="Courier New" panose="02070309020205020404" pitchFamily="49" charset="0"/>
              </a:rPr>
              <a:t>desde_indice,cantidad_caracteres</a:t>
            </a:r>
            <a:r>
              <a:rPr lang="en-US" sz="1600" b="1">
                <a:latin typeface="Courier New" panose="02070309020205020404" pitchFamily="49" charset="0"/>
              </a:rPr>
              <a:t>)</a:t>
            </a:r>
          </a:p>
          <a:p>
            <a:pPr>
              <a:buFontTx/>
              <a:buNone/>
            </a:pPr>
            <a:endParaRPr lang="es-MX"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publish data </a:t>
            </a:r>
          </a:p>
          <a:p>
            <a:pPr>
              <a:buFontTx/>
              <a:buNone/>
            </a:pPr>
            <a:r>
              <a:rPr lang="en-US" sz="1600" b="1">
                <a:latin typeface="Courier New" panose="02070309020205020404" pitchFamily="49" charset="0"/>
                <a:cs typeface="Courier New" panose="02070309020205020404" pitchFamily="49" charset="0"/>
              </a:rPr>
              <a:t> where result = </a:t>
            </a:r>
            <a:r>
              <a:rPr lang="en-US" sz="1600" b="1" err="1">
                <a:solidFill>
                  <a:srgbClr val="FF0000"/>
                </a:solidFill>
                <a:latin typeface="Courier New" panose="02070309020205020404" pitchFamily="49" charset="0"/>
                <a:cs typeface="Courier New" panose="02070309020205020404" pitchFamily="49" charset="0"/>
              </a:rPr>
              <a:t>substr</a:t>
            </a:r>
            <a:r>
              <a:rPr lang="en-US" sz="1600" b="1">
                <a:latin typeface="Courier New" panose="02070309020205020404" pitchFamily="49" charset="0"/>
                <a:cs typeface="Courier New" panose="02070309020205020404" pitchFamily="49" charset="0"/>
              </a:rPr>
              <a:t>(“PEDIDO”,1,3)</a:t>
            </a:r>
          </a:p>
        </p:txBody>
      </p:sp>
      <p:graphicFrame>
        <p:nvGraphicFramePr>
          <p:cNvPr id="6" name="Tabla 5"/>
          <p:cNvGraphicFramePr>
            <a:graphicFrameLocks noGrp="1"/>
          </p:cNvGraphicFramePr>
          <p:nvPr>
            <p:extLst>
              <p:ext uri="{D42A27DB-BD31-4B8C-83A1-F6EECF244321}">
                <p14:modId xmlns:p14="http://schemas.microsoft.com/office/powerpoint/2010/main" val="1417322869"/>
              </p:ext>
            </p:extLst>
          </p:nvPr>
        </p:nvGraphicFramePr>
        <p:xfrm>
          <a:off x="1012372" y="4402831"/>
          <a:ext cx="1323832" cy="741680"/>
        </p:xfrm>
        <a:graphic>
          <a:graphicData uri="http://schemas.openxmlformats.org/drawingml/2006/table">
            <a:tbl>
              <a:tblPr firstRow="1" bandRow="1">
                <a:tableStyleId>{2D5ABB26-0587-4C30-8999-92F81FD0307C}</a:tableStyleId>
              </a:tblPr>
              <a:tblGrid>
                <a:gridCol w="1323832">
                  <a:extLst>
                    <a:ext uri="{9D8B030D-6E8A-4147-A177-3AD203B41FA5}">
                      <a16:colId xmlns:a16="http://schemas.microsoft.com/office/drawing/2014/main" val="20000"/>
                    </a:ext>
                  </a:extLst>
                </a:gridCol>
              </a:tblGrid>
              <a:tr h="370840">
                <a:tc>
                  <a:txBody>
                    <a:bodyPr/>
                    <a:lstStyle/>
                    <a:p>
                      <a:r>
                        <a:rPr lang="es-CO" err="1"/>
                        <a:t>result</a:t>
                      </a:r>
                      <a:endParaRPr lang="es-CO"/>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s-CO"/>
                        <a:t>PED</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308531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n-US" sz="3600" err="1">
                <a:solidFill>
                  <a:schemeClr val="bg1"/>
                </a:solidFill>
                <a:latin typeface="Helvetica Neue Light"/>
              </a:rPr>
              <a:t>Funciones</a:t>
            </a:r>
            <a:r>
              <a:rPr lang="en-US" sz="3600">
                <a:solidFill>
                  <a:schemeClr val="bg1"/>
                </a:solidFill>
                <a:latin typeface="Helvetica Neue Light"/>
              </a:rPr>
              <a:t> – TO_NUMBER</a:t>
            </a:r>
          </a:p>
        </p:txBody>
      </p:sp>
      <p:sp>
        <p:nvSpPr>
          <p:cNvPr id="8" name="Rectangle 3"/>
          <p:cNvSpPr>
            <a:spLocks noGrp="1" noChangeArrowheads="1"/>
          </p:cNvSpPr>
          <p:nvPr>
            <p:ph idx="1"/>
          </p:nvPr>
        </p:nvSpPr>
        <p:spPr>
          <a:xfrm>
            <a:off x="740228" y="1306287"/>
            <a:ext cx="11323435" cy="1019818"/>
          </a:xfrm>
        </p:spPr>
        <p:txBody>
          <a:bodyPr>
            <a:normAutofit/>
          </a:bodyPr>
          <a:lstStyle/>
          <a:p>
            <a:r>
              <a:rPr lang="es-CO"/>
              <a:t>Esta función es usada para convertir una cadena a numérico o decimales</a:t>
            </a:r>
            <a:r>
              <a:rPr lang="es-MX"/>
              <a:t>.</a:t>
            </a:r>
            <a:endParaRPr lang="en-US"/>
          </a:p>
        </p:txBody>
      </p:sp>
      <p:sp>
        <p:nvSpPr>
          <p:cNvPr id="5" name="Rectangle 5"/>
          <p:cNvSpPr txBox="1">
            <a:spLocks noChangeArrowheads="1"/>
          </p:cNvSpPr>
          <p:nvPr/>
        </p:nvSpPr>
        <p:spPr>
          <a:xfrm>
            <a:off x="1012372" y="2326105"/>
            <a:ext cx="4345691" cy="376989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err="1">
                <a:solidFill>
                  <a:srgbClr val="FF0000"/>
                </a:solidFill>
                <a:latin typeface="Courier New" panose="02070309020205020404" pitchFamily="49" charset="0"/>
              </a:rPr>
              <a:t>to_number</a:t>
            </a:r>
            <a:r>
              <a:rPr lang="en-US" sz="1600" b="1">
                <a:latin typeface="Courier New" panose="02070309020205020404" pitchFamily="49" charset="0"/>
              </a:rPr>
              <a:t>(expr)</a:t>
            </a:r>
          </a:p>
          <a:p>
            <a:pPr>
              <a:buFontTx/>
              <a:buNone/>
            </a:pPr>
            <a:endParaRPr lang="es-MX"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publish data </a:t>
            </a:r>
          </a:p>
          <a:p>
            <a:pPr>
              <a:buFontTx/>
              <a:buNone/>
            </a:pPr>
            <a:r>
              <a:rPr lang="en-US" sz="1600" b="1">
                <a:latin typeface="Courier New" panose="02070309020205020404" pitchFamily="49" charset="0"/>
                <a:cs typeface="Courier New" panose="02070309020205020404" pitchFamily="49" charset="0"/>
              </a:rPr>
              <a:t> where result = </a:t>
            </a:r>
            <a:r>
              <a:rPr lang="en-US" sz="1600" b="1" err="1">
                <a:solidFill>
                  <a:srgbClr val="FF0000"/>
                </a:solidFill>
                <a:latin typeface="Courier New" panose="02070309020205020404" pitchFamily="49" charset="0"/>
                <a:cs typeface="Courier New" panose="02070309020205020404" pitchFamily="49" charset="0"/>
              </a:rPr>
              <a:t>to_number</a:t>
            </a:r>
            <a:r>
              <a:rPr lang="en-US" sz="1600" b="1">
                <a:latin typeface="Courier New" panose="02070309020205020404" pitchFamily="49" charset="0"/>
                <a:cs typeface="Courier New" panose="02070309020205020404" pitchFamily="49" charset="0"/>
              </a:rPr>
              <a:t>(“1234”)</a:t>
            </a:r>
          </a:p>
        </p:txBody>
      </p:sp>
      <p:sp>
        <p:nvSpPr>
          <p:cNvPr id="6" name="Rectangle 5"/>
          <p:cNvSpPr txBox="1">
            <a:spLocks noChangeArrowheads="1"/>
          </p:cNvSpPr>
          <p:nvPr/>
        </p:nvSpPr>
        <p:spPr>
          <a:xfrm>
            <a:off x="5853997" y="2326104"/>
            <a:ext cx="5247140" cy="376989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err="1">
                <a:solidFill>
                  <a:srgbClr val="FF0000"/>
                </a:solidFill>
                <a:latin typeface="Courier New" panose="02070309020205020404" pitchFamily="49" charset="0"/>
              </a:rPr>
              <a:t>to_number</a:t>
            </a:r>
            <a:r>
              <a:rPr lang="en-US" sz="1600" b="1">
                <a:latin typeface="Courier New" panose="02070309020205020404" pitchFamily="49" charset="0"/>
              </a:rPr>
              <a:t>(</a:t>
            </a:r>
            <a:r>
              <a:rPr lang="en-US" sz="1600" b="1" err="1">
                <a:latin typeface="Courier New" panose="02070309020205020404" pitchFamily="49" charset="0"/>
              </a:rPr>
              <a:t>expr,decimales</a:t>
            </a:r>
            <a:r>
              <a:rPr lang="en-US" sz="1600" b="1">
                <a:latin typeface="Courier New" panose="02070309020205020404" pitchFamily="49" charset="0"/>
              </a:rPr>
              <a:t>)</a:t>
            </a:r>
          </a:p>
          <a:p>
            <a:pPr>
              <a:buFontTx/>
              <a:buNone/>
            </a:pPr>
            <a:endParaRPr lang="es-MX"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publish data </a:t>
            </a:r>
          </a:p>
          <a:p>
            <a:pPr>
              <a:buFontTx/>
              <a:buNone/>
            </a:pPr>
            <a:r>
              <a:rPr lang="en-US" sz="1600" b="1">
                <a:latin typeface="Courier New" panose="02070309020205020404" pitchFamily="49" charset="0"/>
                <a:cs typeface="Courier New" panose="02070309020205020404" pitchFamily="49" charset="0"/>
              </a:rPr>
              <a:t> where result = </a:t>
            </a:r>
            <a:r>
              <a:rPr lang="en-US" sz="1600" b="1" err="1">
                <a:solidFill>
                  <a:srgbClr val="FF0000"/>
                </a:solidFill>
                <a:latin typeface="Courier New" panose="02070309020205020404" pitchFamily="49" charset="0"/>
                <a:cs typeface="Courier New" panose="02070309020205020404" pitchFamily="49" charset="0"/>
              </a:rPr>
              <a:t>to_number</a:t>
            </a:r>
            <a:r>
              <a:rPr lang="en-US" sz="1600" b="1">
                <a:latin typeface="Courier New" panose="02070309020205020404" pitchFamily="49" charset="0"/>
                <a:cs typeface="Courier New" panose="02070309020205020404" pitchFamily="49" charset="0"/>
              </a:rPr>
              <a:t>(“1234”,”V99”)</a:t>
            </a:r>
          </a:p>
        </p:txBody>
      </p:sp>
      <p:graphicFrame>
        <p:nvGraphicFramePr>
          <p:cNvPr id="7" name="Tabla 6"/>
          <p:cNvGraphicFramePr>
            <a:graphicFrameLocks noGrp="1"/>
          </p:cNvGraphicFramePr>
          <p:nvPr>
            <p:extLst>
              <p:ext uri="{D42A27DB-BD31-4B8C-83A1-F6EECF244321}">
                <p14:modId xmlns:p14="http://schemas.microsoft.com/office/powerpoint/2010/main" val="1922212826"/>
              </p:ext>
            </p:extLst>
          </p:nvPr>
        </p:nvGraphicFramePr>
        <p:xfrm>
          <a:off x="1012372" y="4402831"/>
          <a:ext cx="1323832" cy="741680"/>
        </p:xfrm>
        <a:graphic>
          <a:graphicData uri="http://schemas.openxmlformats.org/drawingml/2006/table">
            <a:tbl>
              <a:tblPr firstRow="1" bandRow="1">
                <a:tableStyleId>{2D5ABB26-0587-4C30-8999-92F81FD0307C}</a:tableStyleId>
              </a:tblPr>
              <a:tblGrid>
                <a:gridCol w="1323832">
                  <a:extLst>
                    <a:ext uri="{9D8B030D-6E8A-4147-A177-3AD203B41FA5}">
                      <a16:colId xmlns:a16="http://schemas.microsoft.com/office/drawing/2014/main" val="20000"/>
                    </a:ext>
                  </a:extLst>
                </a:gridCol>
              </a:tblGrid>
              <a:tr h="370840">
                <a:tc>
                  <a:txBody>
                    <a:bodyPr/>
                    <a:lstStyle/>
                    <a:p>
                      <a:r>
                        <a:rPr lang="es-CO" err="1"/>
                        <a:t>result</a:t>
                      </a:r>
                      <a:endParaRPr lang="es-CO"/>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s-CO"/>
                        <a:t>1234</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9" name="Tabla 8"/>
          <p:cNvGraphicFramePr>
            <a:graphicFrameLocks noGrp="1"/>
          </p:cNvGraphicFramePr>
          <p:nvPr>
            <p:extLst>
              <p:ext uri="{D42A27DB-BD31-4B8C-83A1-F6EECF244321}">
                <p14:modId xmlns:p14="http://schemas.microsoft.com/office/powerpoint/2010/main" val="70921256"/>
              </p:ext>
            </p:extLst>
          </p:nvPr>
        </p:nvGraphicFramePr>
        <p:xfrm>
          <a:off x="5853997" y="4402831"/>
          <a:ext cx="1323832" cy="741680"/>
        </p:xfrm>
        <a:graphic>
          <a:graphicData uri="http://schemas.openxmlformats.org/drawingml/2006/table">
            <a:tbl>
              <a:tblPr firstRow="1" bandRow="1">
                <a:tableStyleId>{2D5ABB26-0587-4C30-8999-92F81FD0307C}</a:tableStyleId>
              </a:tblPr>
              <a:tblGrid>
                <a:gridCol w="1323832">
                  <a:extLst>
                    <a:ext uri="{9D8B030D-6E8A-4147-A177-3AD203B41FA5}">
                      <a16:colId xmlns:a16="http://schemas.microsoft.com/office/drawing/2014/main" val="20000"/>
                    </a:ext>
                  </a:extLst>
                </a:gridCol>
              </a:tblGrid>
              <a:tr h="370840">
                <a:tc>
                  <a:txBody>
                    <a:bodyPr/>
                    <a:lstStyle/>
                    <a:p>
                      <a:r>
                        <a:rPr lang="es-CO" err="1"/>
                        <a:t>result</a:t>
                      </a:r>
                      <a:endParaRPr lang="es-CO"/>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s-CO"/>
                        <a:t>12,34</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959684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n-US" sz="3600" err="1">
                <a:solidFill>
                  <a:schemeClr val="bg1"/>
                </a:solidFill>
                <a:latin typeface="Helvetica Neue Light"/>
              </a:rPr>
              <a:t>Funciones</a:t>
            </a:r>
            <a:r>
              <a:rPr lang="en-US" sz="3600">
                <a:solidFill>
                  <a:schemeClr val="bg1"/>
                </a:solidFill>
                <a:latin typeface="Helvetica Neue Light"/>
              </a:rPr>
              <a:t> – TO_CHAR</a:t>
            </a:r>
          </a:p>
        </p:txBody>
      </p:sp>
      <p:sp>
        <p:nvSpPr>
          <p:cNvPr id="8" name="Rectangle 3"/>
          <p:cNvSpPr>
            <a:spLocks noGrp="1" noChangeArrowheads="1"/>
          </p:cNvSpPr>
          <p:nvPr>
            <p:ph idx="1"/>
          </p:nvPr>
        </p:nvSpPr>
        <p:spPr>
          <a:xfrm>
            <a:off x="740228" y="1306287"/>
            <a:ext cx="11323435" cy="1019818"/>
          </a:xfrm>
        </p:spPr>
        <p:txBody>
          <a:bodyPr>
            <a:normAutofit/>
          </a:bodyPr>
          <a:lstStyle/>
          <a:p>
            <a:r>
              <a:rPr lang="es-CO"/>
              <a:t>Esta función es para convertir una cadena o fecha a caracteres</a:t>
            </a:r>
            <a:r>
              <a:rPr lang="es-MX"/>
              <a:t>.</a:t>
            </a:r>
            <a:endParaRPr lang="en-US"/>
          </a:p>
        </p:txBody>
      </p:sp>
      <p:sp>
        <p:nvSpPr>
          <p:cNvPr id="5" name="Rectangle 5"/>
          <p:cNvSpPr txBox="1">
            <a:spLocks noChangeArrowheads="1"/>
          </p:cNvSpPr>
          <p:nvPr/>
        </p:nvSpPr>
        <p:spPr>
          <a:xfrm>
            <a:off x="1012372" y="2326105"/>
            <a:ext cx="5773439" cy="376989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err="1">
                <a:solidFill>
                  <a:srgbClr val="FF0000"/>
                </a:solidFill>
                <a:latin typeface="Courier New" panose="02070309020205020404" pitchFamily="49" charset="0"/>
              </a:rPr>
              <a:t>to_char</a:t>
            </a:r>
            <a:r>
              <a:rPr lang="en-US" sz="1600" b="1">
                <a:latin typeface="Courier New" panose="02070309020205020404" pitchFamily="49" charset="0"/>
              </a:rPr>
              <a:t>(expr)</a:t>
            </a:r>
          </a:p>
          <a:p>
            <a:pPr>
              <a:buFontTx/>
              <a:buNone/>
            </a:pPr>
            <a:endParaRPr lang="es-MX"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publish data </a:t>
            </a:r>
          </a:p>
          <a:p>
            <a:pPr>
              <a:buFontTx/>
              <a:buNone/>
            </a:pPr>
            <a:r>
              <a:rPr lang="en-US" sz="1600" b="1">
                <a:latin typeface="Courier New" panose="02070309020205020404" pitchFamily="49" charset="0"/>
                <a:cs typeface="Courier New" panose="02070309020205020404" pitchFamily="49" charset="0"/>
              </a:rPr>
              <a:t> where result = </a:t>
            </a:r>
            <a:r>
              <a:rPr lang="en-US" sz="1600" b="1" err="1">
                <a:solidFill>
                  <a:srgbClr val="FF0000"/>
                </a:solidFill>
                <a:latin typeface="Courier New" panose="02070309020205020404" pitchFamily="49" charset="0"/>
                <a:cs typeface="Courier New" panose="02070309020205020404" pitchFamily="49" charset="0"/>
              </a:rPr>
              <a:t>to_char</a:t>
            </a:r>
            <a:r>
              <a:rPr lang="en-US" sz="1600" b="1">
                <a:latin typeface="Courier New" panose="02070309020205020404" pitchFamily="49" charset="0"/>
                <a:cs typeface="Courier New" panose="02070309020205020404" pitchFamily="49" charset="0"/>
              </a:rPr>
              <a:t>(1234)</a:t>
            </a:r>
          </a:p>
        </p:txBody>
      </p:sp>
      <p:graphicFrame>
        <p:nvGraphicFramePr>
          <p:cNvPr id="6" name="Tabla 5"/>
          <p:cNvGraphicFramePr>
            <a:graphicFrameLocks noGrp="1"/>
          </p:cNvGraphicFramePr>
          <p:nvPr>
            <p:extLst>
              <p:ext uri="{D42A27DB-BD31-4B8C-83A1-F6EECF244321}">
                <p14:modId xmlns:p14="http://schemas.microsoft.com/office/powerpoint/2010/main" val="2754366918"/>
              </p:ext>
            </p:extLst>
          </p:nvPr>
        </p:nvGraphicFramePr>
        <p:xfrm>
          <a:off x="1012372" y="4402831"/>
          <a:ext cx="1323832" cy="741680"/>
        </p:xfrm>
        <a:graphic>
          <a:graphicData uri="http://schemas.openxmlformats.org/drawingml/2006/table">
            <a:tbl>
              <a:tblPr firstRow="1" bandRow="1">
                <a:tableStyleId>{2D5ABB26-0587-4C30-8999-92F81FD0307C}</a:tableStyleId>
              </a:tblPr>
              <a:tblGrid>
                <a:gridCol w="1323832">
                  <a:extLst>
                    <a:ext uri="{9D8B030D-6E8A-4147-A177-3AD203B41FA5}">
                      <a16:colId xmlns:a16="http://schemas.microsoft.com/office/drawing/2014/main" val="20000"/>
                    </a:ext>
                  </a:extLst>
                </a:gridCol>
              </a:tblGrid>
              <a:tr h="370840">
                <a:tc>
                  <a:txBody>
                    <a:bodyPr/>
                    <a:lstStyle/>
                    <a:p>
                      <a:r>
                        <a:rPr lang="es-CO" err="1"/>
                        <a:t>result</a:t>
                      </a:r>
                      <a:endParaRPr lang="es-CO"/>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s-CO"/>
                        <a:t>1234</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7" name="Rectangle 5"/>
          <p:cNvSpPr txBox="1">
            <a:spLocks noChangeArrowheads="1"/>
          </p:cNvSpPr>
          <p:nvPr/>
        </p:nvSpPr>
        <p:spPr>
          <a:xfrm>
            <a:off x="5853996" y="2326104"/>
            <a:ext cx="5776529" cy="376989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err="1">
                <a:solidFill>
                  <a:srgbClr val="FF0000"/>
                </a:solidFill>
                <a:latin typeface="Courier New" panose="02070309020205020404" pitchFamily="49" charset="0"/>
              </a:rPr>
              <a:t>to_char</a:t>
            </a:r>
            <a:r>
              <a:rPr lang="en-US" sz="1600" b="1">
                <a:latin typeface="Courier New" panose="02070309020205020404" pitchFamily="49" charset="0"/>
              </a:rPr>
              <a:t>(</a:t>
            </a:r>
            <a:r>
              <a:rPr lang="en-US" sz="1600" b="1" err="1">
                <a:latin typeface="Courier New" panose="02070309020205020404" pitchFamily="49" charset="0"/>
              </a:rPr>
              <a:t>expr,formato</a:t>
            </a:r>
            <a:r>
              <a:rPr lang="en-US" sz="1600" b="1">
                <a:latin typeface="Courier New" panose="02070309020205020404" pitchFamily="49" charset="0"/>
              </a:rPr>
              <a:t>)</a:t>
            </a:r>
          </a:p>
          <a:p>
            <a:pPr>
              <a:buFontTx/>
              <a:buNone/>
            </a:pPr>
            <a:endParaRPr lang="es-MX"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publish data </a:t>
            </a:r>
          </a:p>
          <a:p>
            <a:pPr>
              <a:buFontTx/>
              <a:buNone/>
            </a:pPr>
            <a:r>
              <a:rPr lang="en-US" sz="1600" b="1">
                <a:latin typeface="Courier New" panose="02070309020205020404" pitchFamily="49" charset="0"/>
                <a:cs typeface="Courier New" panose="02070309020205020404" pitchFamily="49" charset="0"/>
              </a:rPr>
              <a:t> where result = </a:t>
            </a:r>
            <a:r>
              <a:rPr lang="en-US" sz="1600" b="1" err="1">
                <a:solidFill>
                  <a:srgbClr val="FF0000"/>
                </a:solidFill>
                <a:latin typeface="Courier New" panose="02070309020205020404" pitchFamily="49" charset="0"/>
                <a:cs typeface="Courier New" panose="02070309020205020404" pitchFamily="49" charset="0"/>
              </a:rPr>
              <a:t>to_char</a:t>
            </a:r>
            <a:r>
              <a:rPr lang="en-US" sz="1600" b="1">
                <a:latin typeface="Courier New" panose="02070309020205020404" pitchFamily="49" charset="0"/>
                <a:cs typeface="Courier New" panose="02070309020205020404" pitchFamily="49" charset="0"/>
              </a:rPr>
              <a:t>(</a:t>
            </a:r>
            <a:r>
              <a:rPr lang="en-US" sz="1600" b="1" err="1">
                <a:latin typeface="Courier New" panose="02070309020205020404" pitchFamily="49" charset="0"/>
                <a:cs typeface="Courier New" panose="02070309020205020404" pitchFamily="49" charset="0"/>
              </a:rPr>
              <a:t>sysdate</a:t>
            </a:r>
            <a:r>
              <a:rPr lang="en-US" sz="1600" b="1">
                <a:latin typeface="Courier New" panose="02070309020205020404" pitchFamily="49" charset="0"/>
                <a:cs typeface="Courier New" panose="02070309020205020404" pitchFamily="49" charset="0"/>
              </a:rPr>
              <a:t>,”YYYMMDD”)</a:t>
            </a:r>
          </a:p>
        </p:txBody>
      </p:sp>
      <p:graphicFrame>
        <p:nvGraphicFramePr>
          <p:cNvPr id="9" name="Tabla 8"/>
          <p:cNvGraphicFramePr>
            <a:graphicFrameLocks noGrp="1"/>
          </p:cNvGraphicFramePr>
          <p:nvPr>
            <p:extLst>
              <p:ext uri="{D42A27DB-BD31-4B8C-83A1-F6EECF244321}">
                <p14:modId xmlns:p14="http://schemas.microsoft.com/office/powerpoint/2010/main" val="1819974783"/>
              </p:ext>
            </p:extLst>
          </p:nvPr>
        </p:nvGraphicFramePr>
        <p:xfrm>
          <a:off x="5853997" y="4402831"/>
          <a:ext cx="1323832" cy="741680"/>
        </p:xfrm>
        <a:graphic>
          <a:graphicData uri="http://schemas.openxmlformats.org/drawingml/2006/table">
            <a:tbl>
              <a:tblPr firstRow="1" bandRow="1">
                <a:tableStyleId>{2D5ABB26-0587-4C30-8999-92F81FD0307C}</a:tableStyleId>
              </a:tblPr>
              <a:tblGrid>
                <a:gridCol w="1323832">
                  <a:extLst>
                    <a:ext uri="{9D8B030D-6E8A-4147-A177-3AD203B41FA5}">
                      <a16:colId xmlns:a16="http://schemas.microsoft.com/office/drawing/2014/main" val="20000"/>
                    </a:ext>
                  </a:extLst>
                </a:gridCol>
              </a:tblGrid>
              <a:tr h="370840">
                <a:tc>
                  <a:txBody>
                    <a:bodyPr/>
                    <a:lstStyle/>
                    <a:p>
                      <a:r>
                        <a:rPr lang="es-CO" err="1"/>
                        <a:t>result</a:t>
                      </a:r>
                      <a:endParaRPr lang="es-CO"/>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s-CO"/>
                        <a:t>20200416</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71082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n-US" sz="3600" err="1">
                <a:solidFill>
                  <a:schemeClr val="bg1"/>
                </a:solidFill>
                <a:latin typeface="Helvetica Neue Light"/>
              </a:rPr>
              <a:t>Funciones</a:t>
            </a:r>
            <a:r>
              <a:rPr lang="en-US" sz="3600">
                <a:solidFill>
                  <a:schemeClr val="bg1"/>
                </a:solidFill>
                <a:latin typeface="Helvetica Neue Light"/>
              </a:rPr>
              <a:t> – TO_DATE</a:t>
            </a:r>
          </a:p>
        </p:txBody>
      </p:sp>
      <p:sp>
        <p:nvSpPr>
          <p:cNvPr id="8" name="Rectangle 3"/>
          <p:cNvSpPr>
            <a:spLocks noGrp="1" noChangeArrowheads="1"/>
          </p:cNvSpPr>
          <p:nvPr>
            <p:ph idx="1"/>
          </p:nvPr>
        </p:nvSpPr>
        <p:spPr>
          <a:xfrm>
            <a:off x="740228" y="1306287"/>
            <a:ext cx="11323435" cy="1019818"/>
          </a:xfrm>
        </p:spPr>
        <p:txBody>
          <a:bodyPr>
            <a:normAutofit/>
          </a:bodyPr>
          <a:lstStyle/>
          <a:p>
            <a:r>
              <a:rPr lang="es-CO"/>
              <a:t>Esta función se usa para convertir una cadena a fecha</a:t>
            </a:r>
            <a:r>
              <a:rPr lang="es-MX"/>
              <a:t>.</a:t>
            </a:r>
            <a:endParaRPr lang="en-US"/>
          </a:p>
        </p:txBody>
      </p:sp>
      <p:sp>
        <p:nvSpPr>
          <p:cNvPr id="5" name="Rectangle 5"/>
          <p:cNvSpPr txBox="1">
            <a:spLocks noChangeArrowheads="1"/>
          </p:cNvSpPr>
          <p:nvPr/>
        </p:nvSpPr>
        <p:spPr>
          <a:xfrm>
            <a:off x="1012372" y="2326105"/>
            <a:ext cx="6735965" cy="376989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1600" b="1" err="1">
                <a:solidFill>
                  <a:srgbClr val="FF0000"/>
                </a:solidFill>
                <a:latin typeface="Courier New" panose="02070309020205020404" pitchFamily="49" charset="0"/>
              </a:rPr>
              <a:t>to_date</a:t>
            </a:r>
            <a:r>
              <a:rPr lang="en-US" sz="1600" b="1">
                <a:latin typeface="Courier New" panose="02070309020205020404" pitchFamily="49" charset="0"/>
              </a:rPr>
              <a:t>(expr, </a:t>
            </a:r>
            <a:r>
              <a:rPr lang="en-US" sz="1600" b="1" err="1">
                <a:latin typeface="Courier New" panose="02070309020205020404" pitchFamily="49" charset="0"/>
              </a:rPr>
              <a:t>formato</a:t>
            </a:r>
            <a:r>
              <a:rPr lang="en-US" sz="1600" b="1">
                <a:latin typeface="Courier New" panose="02070309020205020404" pitchFamily="49" charset="0"/>
              </a:rPr>
              <a:t>)</a:t>
            </a:r>
          </a:p>
          <a:p>
            <a:pPr>
              <a:buFontTx/>
              <a:buNone/>
            </a:pPr>
            <a:endParaRPr lang="es-MX" sz="1600" b="1">
              <a:latin typeface="Courier New" panose="02070309020205020404" pitchFamily="49" charset="0"/>
              <a:cs typeface="Courier New" panose="02070309020205020404" pitchFamily="49" charset="0"/>
            </a:endParaRPr>
          </a:p>
          <a:p>
            <a:pPr>
              <a:buFontTx/>
              <a:buNone/>
            </a:pPr>
            <a:r>
              <a:rPr lang="en-US" sz="1600" b="1">
                <a:latin typeface="Courier New" panose="02070309020205020404" pitchFamily="49" charset="0"/>
                <a:cs typeface="Courier New" panose="02070309020205020404" pitchFamily="49" charset="0"/>
              </a:rPr>
              <a:t>publish data </a:t>
            </a:r>
          </a:p>
          <a:p>
            <a:pPr>
              <a:buFontTx/>
              <a:buNone/>
            </a:pPr>
            <a:r>
              <a:rPr lang="en-US" sz="1600" b="1">
                <a:latin typeface="Courier New" panose="02070309020205020404" pitchFamily="49" charset="0"/>
                <a:cs typeface="Courier New" panose="02070309020205020404" pitchFamily="49" charset="0"/>
              </a:rPr>
              <a:t> where result = </a:t>
            </a:r>
            <a:r>
              <a:rPr lang="en-US" sz="1600" b="1" err="1">
                <a:latin typeface="Courier New" panose="02070309020205020404" pitchFamily="49" charset="0"/>
                <a:cs typeface="Courier New" panose="02070309020205020404" pitchFamily="49" charset="0"/>
              </a:rPr>
              <a:t>to_date</a:t>
            </a:r>
            <a:r>
              <a:rPr lang="en-US" sz="1600" b="1">
                <a:latin typeface="Courier New" panose="02070309020205020404" pitchFamily="49" charset="0"/>
                <a:cs typeface="Courier New" panose="02070309020205020404" pitchFamily="49" charset="0"/>
              </a:rPr>
              <a:t>(‘20200416’, ‘YYYYMMDD’)</a:t>
            </a:r>
          </a:p>
        </p:txBody>
      </p:sp>
      <p:graphicFrame>
        <p:nvGraphicFramePr>
          <p:cNvPr id="6" name="Tabla 5"/>
          <p:cNvGraphicFramePr>
            <a:graphicFrameLocks noGrp="1"/>
          </p:cNvGraphicFramePr>
          <p:nvPr>
            <p:extLst>
              <p:ext uri="{D42A27DB-BD31-4B8C-83A1-F6EECF244321}">
                <p14:modId xmlns:p14="http://schemas.microsoft.com/office/powerpoint/2010/main" val="3589109969"/>
              </p:ext>
            </p:extLst>
          </p:nvPr>
        </p:nvGraphicFramePr>
        <p:xfrm>
          <a:off x="1012372" y="4402831"/>
          <a:ext cx="2436681" cy="741680"/>
        </p:xfrm>
        <a:graphic>
          <a:graphicData uri="http://schemas.openxmlformats.org/drawingml/2006/table">
            <a:tbl>
              <a:tblPr firstRow="1" bandRow="1">
                <a:tableStyleId>{2D5ABB26-0587-4C30-8999-92F81FD0307C}</a:tableStyleId>
              </a:tblPr>
              <a:tblGrid>
                <a:gridCol w="2436681">
                  <a:extLst>
                    <a:ext uri="{9D8B030D-6E8A-4147-A177-3AD203B41FA5}">
                      <a16:colId xmlns:a16="http://schemas.microsoft.com/office/drawing/2014/main" val="20000"/>
                    </a:ext>
                  </a:extLst>
                </a:gridCol>
              </a:tblGrid>
              <a:tr h="370840">
                <a:tc>
                  <a:txBody>
                    <a:bodyPr/>
                    <a:lstStyle/>
                    <a:p>
                      <a:r>
                        <a:rPr lang="es-CO" err="1"/>
                        <a:t>result</a:t>
                      </a:r>
                      <a:endParaRPr lang="es-CO"/>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s-CO"/>
                        <a:t>2020-04-16T00:00:00</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379991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3000"/>
          </a:stretch>
        </a:blip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5760" y="5971418"/>
            <a:ext cx="4269559" cy="1010567"/>
          </a:xfrm>
          <a:prstGeom prst="rect">
            <a:avLst/>
          </a:prstGeom>
        </p:spPr>
      </p:pic>
      <p:sp>
        <p:nvSpPr>
          <p:cNvPr id="4" name="Título 3"/>
          <p:cNvSpPr>
            <a:spLocks noGrp="1"/>
          </p:cNvSpPr>
          <p:nvPr>
            <p:ph type="ctrTitle"/>
          </p:nvPr>
        </p:nvSpPr>
        <p:spPr>
          <a:xfrm>
            <a:off x="1013013" y="2635624"/>
            <a:ext cx="6632748" cy="2447364"/>
          </a:xfrm>
        </p:spPr>
        <p:txBody>
          <a:bodyPr/>
          <a:lstStyle/>
          <a:p>
            <a:pPr algn="l"/>
            <a:r>
              <a:rPr lang="es-CO">
                <a:solidFill>
                  <a:schemeClr val="bg1"/>
                </a:solidFill>
              </a:rPr>
              <a:t>Comandos útiles</a:t>
            </a:r>
          </a:p>
        </p:txBody>
      </p:sp>
    </p:spTree>
    <p:extLst>
      <p:ext uri="{BB962C8B-B14F-4D97-AF65-F5344CB8AC3E}">
        <p14:creationId xmlns:p14="http://schemas.microsoft.com/office/powerpoint/2010/main" val="2446429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08426" y="0"/>
            <a:ext cx="8001000" cy="699247"/>
          </a:xfrm>
          <a:noFill/>
        </p:spPr>
        <p:txBody>
          <a:bodyPr>
            <a:noAutofit/>
          </a:bodyPr>
          <a:lstStyle/>
          <a:p>
            <a:pPr eaLnBrk="1" hangingPunct="1"/>
            <a:r>
              <a:rPr lang="es-CO" sz="3200">
                <a:solidFill>
                  <a:schemeClr val="bg1"/>
                </a:solidFill>
                <a:latin typeface="Helvetica Neue Light"/>
              </a:rPr>
              <a:t>Historia</a:t>
            </a:r>
          </a:p>
        </p:txBody>
      </p:sp>
      <p:sp>
        <p:nvSpPr>
          <p:cNvPr id="13315" name="Rectangle 3"/>
          <p:cNvSpPr>
            <a:spLocks noGrp="1" noChangeArrowheads="1"/>
          </p:cNvSpPr>
          <p:nvPr>
            <p:ph idx="1"/>
          </p:nvPr>
        </p:nvSpPr>
        <p:spPr>
          <a:xfrm>
            <a:off x="859970" y="1559152"/>
            <a:ext cx="11092543" cy="4819877"/>
          </a:xfrm>
        </p:spPr>
        <p:txBody>
          <a:bodyPr/>
          <a:lstStyle/>
          <a:p>
            <a:pPr eaLnBrk="1" hangingPunct="1"/>
            <a:r>
              <a:rPr lang="es-MX"/>
              <a:t>Moca fue originalmente derivado de la librería del servidor de </a:t>
            </a:r>
            <a:r>
              <a:rPr lang="es-MX" err="1"/>
              <a:t>DLx</a:t>
            </a:r>
            <a:r>
              <a:rPr lang="es-MX"/>
              <a:t>® </a:t>
            </a:r>
            <a:r>
              <a:rPr lang="es-MX" err="1"/>
              <a:t>Warehouse</a:t>
            </a:r>
            <a:r>
              <a:rPr lang="es-MX"/>
              <a:t>/D.  </a:t>
            </a:r>
          </a:p>
          <a:p>
            <a:pPr lvl="1" eaLnBrk="1" hangingPunct="1"/>
            <a:r>
              <a:rPr lang="es-MX"/>
              <a:t>La primera liberación fue en 1994.  </a:t>
            </a:r>
          </a:p>
          <a:p>
            <a:pPr eaLnBrk="1" hangingPunct="1"/>
            <a:r>
              <a:rPr lang="es-MX"/>
              <a:t>La librería del servidor </a:t>
            </a:r>
            <a:r>
              <a:rPr lang="es-MX" err="1"/>
              <a:t>DLx</a:t>
            </a:r>
            <a:r>
              <a:rPr lang="es-MX"/>
              <a:t>® </a:t>
            </a:r>
            <a:r>
              <a:rPr lang="es-MX" err="1"/>
              <a:t>Warehouse</a:t>
            </a:r>
            <a:r>
              <a:rPr lang="es-MX"/>
              <a:t>/D soportaba  gran parte de la misma funcionalidad que Moca soporta actualmente.</a:t>
            </a:r>
          </a:p>
          <a:p>
            <a:r>
              <a:rPr lang="es-MX"/>
              <a:t>Los componentes pueden ser desarrollados usando sintaxis local MOCA, Lenguaje C o Java.  </a:t>
            </a:r>
          </a:p>
          <a:p>
            <a:r>
              <a:rPr lang="es-MX"/>
              <a:t>Los componentes pueden tener argumentos y pueden tener </a:t>
            </a:r>
            <a:r>
              <a:rPr lang="es-MX" err="1"/>
              <a:t>triggers</a:t>
            </a:r>
            <a:r>
              <a:rPr lang="es-MX"/>
              <a:t> que sean otros comando o sintaxis SQL</a:t>
            </a:r>
          </a:p>
        </p:txBody>
      </p:sp>
    </p:spTree>
    <p:extLst>
      <p:ext uri="{BB962C8B-B14F-4D97-AF65-F5344CB8AC3E}">
        <p14:creationId xmlns:p14="http://schemas.microsoft.com/office/powerpoint/2010/main" val="41007142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n-US" sz="3600" err="1">
                <a:solidFill>
                  <a:schemeClr val="bg1"/>
                </a:solidFill>
                <a:latin typeface="Helvetica Neue Light"/>
              </a:rPr>
              <a:t>Comandos</a:t>
            </a:r>
            <a:r>
              <a:rPr lang="en-US" sz="3600">
                <a:solidFill>
                  <a:schemeClr val="bg1"/>
                </a:solidFill>
                <a:latin typeface="Helvetica Neue Light"/>
              </a:rPr>
              <a:t> </a:t>
            </a:r>
            <a:r>
              <a:rPr lang="en-US" sz="3600" err="1">
                <a:solidFill>
                  <a:schemeClr val="bg1"/>
                </a:solidFill>
                <a:latin typeface="Helvetica Neue Light"/>
              </a:rPr>
              <a:t>útiles</a:t>
            </a:r>
            <a:endParaRPr lang="en-US" sz="3600">
              <a:solidFill>
                <a:schemeClr val="bg1"/>
              </a:solidFill>
              <a:latin typeface="Helvetica Neue Light"/>
            </a:endParaRPr>
          </a:p>
        </p:txBody>
      </p:sp>
      <p:sp>
        <p:nvSpPr>
          <p:cNvPr id="8" name="Rectangle 3"/>
          <p:cNvSpPr>
            <a:spLocks noGrp="1" noChangeArrowheads="1"/>
          </p:cNvSpPr>
          <p:nvPr>
            <p:ph idx="1"/>
          </p:nvPr>
        </p:nvSpPr>
        <p:spPr>
          <a:xfrm>
            <a:off x="708145" y="1041592"/>
            <a:ext cx="7489372" cy="5567756"/>
          </a:xfrm>
        </p:spPr>
        <p:txBody>
          <a:bodyPr>
            <a:normAutofit/>
          </a:bodyPr>
          <a:lstStyle/>
          <a:p>
            <a:pPr>
              <a:buNone/>
            </a:pPr>
            <a:r>
              <a:rPr lang="en-US">
                <a:latin typeface="Courier New" panose="02070309020205020404" pitchFamily="49" charset="0"/>
              </a:rPr>
              <a:t>list user tables	</a:t>
            </a:r>
          </a:p>
          <a:p>
            <a:pPr lvl="1"/>
            <a:r>
              <a:rPr lang="es-MX"/>
              <a:t>Lista todas las tablas</a:t>
            </a:r>
          </a:p>
          <a:p>
            <a:endParaRPr lang="es-MX"/>
          </a:p>
          <a:p>
            <a:pPr>
              <a:buNone/>
            </a:pPr>
            <a:r>
              <a:rPr lang="en-US">
                <a:latin typeface="Courier New" panose="02070309020205020404" pitchFamily="49" charset="0"/>
              </a:rPr>
              <a:t>list table columns </a:t>
            </a:r>
          </a:p>
          <a:p>
            <a:pPr>
              <a:buNone/>
            </a:pPr>
            <a:r>
              <a:rPr lang="en-US">
                <a:latin typeface="Courier New" panose="02070309020205020404" pitchFamily="49" charset="0"/>
              </a:rPr>
              <a:t>where table = ‘</a:t>
            </a:r>
            <a:r>
              <a:rPr lang="en-US" err="1">
                <a:latin typeface="Courier New" panose="02070309020205020404" pitchFamily="49" charset="0"/>
              </a:rPr>
              <a:t>table_name</a:t>
            </a:r>
            <a:r>
              <a:rPr lang="en-US">
                <a:latin typeface="Courier New" panose="02070309020205020404" pitchFamily="49" charset="0"/>
              </a:rPr>
              <a:t>’</a:t>
            </a:r>
          </a:p>
          <a:p>
            <a:pPr lvl="1"/>
            <a:r>
              <a:rPr lang="es-MX"/>
              <a:t>Lista todas las columnas en una tabla</a:t>
            </a:r>
          </a:p>
          <a:p>
            <a:endParaRPr lang="es-MX"/>
          </a:p>
          <a:p>
            <a:pPr>
              <a:buNone/>
            </a:pPr>
            <a:r>
              <a:rPr lang="en-US">
                <a:latin typeface="Courier New" panose="02070309020205020404" pitchFamily="49" charset="0"/>
              </a:rPr>
              <a:t>list tables with column </a:t>
            </a:r>
          </a:p>
          <a:p>
            <a:pPr>
              <a:buNone/>
            </a:pPr>
            <a:r>
              <a:rPr lang="en-US">
                <a:latin typeface="Courier New" panose="02070309020205020404" pitchFamily="49" charset="0"/>
              </a:rPr>
              <a:t>where column = ‘</a:t>
            </a:r>
            <a:r>
              <a:rPr lang="en-US" err="1">
                <a:latin typeface="Courier New" panose="02070309020205020404" pitchFamily="49" charset="0"/>
              </a:rPr>
              <a:t>column_name</a:t>
            </a:r>
            <a:r>
              <a:rPr lang="en-US">
                <a:latin typeface="Courier New" panose="02070309020205020404" pitchFamily="49" charset="0"/>
              </a:rPr>
              <a:t>’</a:t>
            </a:r>
            <a:endParaRPr lang="en-US"/>
          </a:p>
          <a:p>
            <a:pPr lvl="1"/>
            <a:r>
              <a:rPr lang="es-MX"/>
              <a:t>Lista todas las tablas que contengan la columna </a:t>
            </a:r>
          </a:p>
          <a:p>
            <a:pPr lvl="1">
              <a:buNone/>
            </a:pPr>
            <a:r>
              <a:rPr lang="es-MX">
                <a:latin typeface="Courier New" panose="02070309020205020404" pitchFamily="49" charset="0"/>
              </a:rPr>
              <a:t>	</a:t>
            </a:r>
            <a:r>
              <a:rPr lang="en-US" err="1">
                <a:latin typeface="Courier New" panose="02070309020205020404" pitchFamily="49" charset="0"/>
              </a:rPr>
              <a:t>column_name</a:t>
            </a:r>
            <a:r>
              <a:rPr lang="es-MX"/>
              <a:t>.</a:t>
            </a:r>
            <a:endParaRPr lang="en-US"/>
          </a:p>
          <a:p>
            <a:pPr marL="0" indent="0">
              <a:buNone/>
            </a:pPr>
            <a:endParaRPr lang="en-US"/>
          </a:p>
        </p:txBody>
      </p:sp>
    </p:spTree>
    <p:extLst>
      <p:ext uri="{BB962C8B-B14F-4D97-AF65-F5344CB8AC3E}">
        <p14:creationId xmlns:p14="http://schemas.microsoft.com/office/powerpoint/2010/main" val="4404190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n-US" sz="3600" err="1">
                <a:solidFill>
                  <a:schemeClr val="bg1"/>
                </a:solidFill>
                <a:latin typeface="Helvetica Neue Light"/>
              </a:rPr>
              <a:t>Comandos</a:t>
            </a:r>
            <a:r>
              <a:rPr lang="en-US" sz="3600">
                <a:solidFill>
                  <a:schemeClr val="bg1"/>
                </a:solidFill>
                <a:latin typeface="Helvetica Neue Light"/>
              </a:rPr>
              <a:t> </a:t>
            </a:r>
            <a:r>
              <a:rPr lang="en-US" sz="3600" err="1">
                <a:solidFill>
                  <a:schemeClr val="bg1"/>
                </a:solidFill>
                <a:latin typeface="Helvetica Neue Light"/>
              </a:rPr>
              <a:t>útiles</a:t>
            </a:r>
            <a:endParaRPr lang="en-US" sz="3600">
              <a:solidFill>
                <a:schemeClr val="bg1"/>
              </a:solidFill>
              <a:latin typeface="Helvetica Neue Light"/>
            </a:endParaRPr>
          </a:p>
        </p:txBody>
      </p:sp>
      <p:sp>
        <p:nvSpPr>
          <p:cNvPr id="8" name="Rectangle 3"/>
          <p:cNvSpPr>
            <a:spLocks noGrp="1" noChangeArrowheads="1"/>
          </p:cNvSpPr>
          <p:nvPr>
            <p:ph idx="1"/>
          </p:nvPr>
        </p:nvSpPr>
        <p:spPr>
          <a:xfrm>
            <a:off x="708145" y="1041592"/>
            <a:ext cx="7489372" cy="5567756"/>
          </a:xfrm>
        </p:spPr>
        <p:txBody>
          <a:bodyPr>
            <a:normAutofit/>
          </a:bodyPr>
          <a:lstStyle/>
          <a:p>
            <a:pPr>
              <a:buFontTx/>
              <a:buNone/>
            </a:pPr>
            <a:r>
              <a:rPr lang="en-US">
                <a:latin typeface="Courier New" panose="02070309020205020404" pitchFamily="49" charset="0"/>
              </a:rPr>
              <a:t>publish data where a=1 and b=2</a:t>
            </a:r>
          </a:p>
          <a:p>
            <a:pPr lvl="1"/>
            <a:r>
              <a:rPr lang="es-MX"/>
              <a:t>Este comando publica todos los argumentos en su cláusula </a:t>
            </a:r>
            <a:r>
              <a:rPr lang="es-MX" err="1"/>
              <a:t>where</a:t>
            </a:r>
            <a:r>
              <a:rPr lang="es-MX"/>
              <a:t> como un conjunto de resultados</a:t>
            </a:r>
            <a:endParaRPr lang="en-US"/>
          </a:p>
          <a:p>
            <a:pPr lvl="1">
              <a:buFontTx/>
              <a:buNone/>
            </a:pPr>
            <a:endParaRPr lang="en-US"/>
          </a:p>
          <a:p>
            <a:pPr>
              <a:buFontTx/>
              <a:buNone/>
            </a:pPr>
            <a:r>
              <a:rPr lang="en-US">
                <a:latin typeface="Courier New" panose="02070309020205020404" pitchFamily="49" charset="0"/>
              </a:rPr>
              <a:t>list library versions</a:t>
            </a:r>
          </a:p>
          <a:p>
            <a:pPr lvl="1"/>
            <a:r>
              <a:rPr lang="es-MX"/>
              <a:t>Este comando lista todas las versiones de las librerías</a:t>
            </a:r>
          </a:p>
          <a:p>
            <a:endParaRPr lang="es-MX"/>
          </a:p>
          <a:p>
            <a:pPr>
              <a:buNone/>
            </a:pPr>
            <a:r>
              <a:rPr lang="es-MX" sz="2000" err="1">
                <a:latin typeface="Courier New" panose="02070309020205020404" pitchFamily="49" charset="0"/>
              </a:rPr>
              <a:t>list</a:t>
            </a:r>
            <a:r>
              <a:rPr lang="es-MX" sz="2000">
                <a:latin typeface="Courier New" panose="02070309020205020404" pitchFamily="49" charset="0"/>
              </a:rPr>
              <a:t> </a:t>
            </a:r>
            <a:r>
              <a:rPr lang="es-MX" sz="2000" err="1">
                <a:latin typeface="Courier New" panose="02070309020205020404" pitchFamily="49" charset="0"/>
              </a:rPr>
              <a:t>column</a:t>
            </a:r>
            <a:r>
              <a:rPr lang="es-MX" sz="2000">
                <a:latin typeface="Courier New" panose="02070309020205020404" pitchFamily="49" charset="0"/>
              </a:rPr>
              <a:t> </a:t>
            </a:r>
            <a:r>
              <a:rPr lang="es-MX" sz="2000" err="1">
                <a:latin typeface="Courier New" panose="02070309020205020404" pitchFamily="49" charset="0"/>
              </a:rPr>
              <a:t>comment</a:t>
            </a:r>
            <a:r>
              <a:rPr lang="es-MX" sz="2000">
                <a:latin typeface="Courier New" panose="02070309020205020404" pitchFamily="49" charset="0"/>
              </a:rPr>
              <a:t> </a:t>
            </a:r>
          </a:p>
          <a:p>
            <a:pPr>
              <a:buNone/>
            </a:pPr>
            <a:r>
              <a:rPr lang="es-MX" sz="2000" err="1">
                <a:latin typeface="Courier New" panose="02070309020205020404" pitchFamily="49" charset="0"/>
              </a:rPr>
              <a:t>where</a:t>
            </a:r>
            <a:r>
              <a:rPr lang="es-MX" sz="2000">
                <a:latin typeface="Courier New" panose="02070309020205020404" pitchFamily="49" charset="0"/>
              </a:rPr>
              <a:t> </a:t>
            </a:r>
            <a:r>
              <a:rPr lang="es-MX" sz="2000" err="1">
                <a:latin typeface="Courier New" panose="02070309020205020404" pitchFamily="49" charset="0"/>
              </a:rPr>
              <a:t>table</a:t>
            </a:r>
            <a:r>
              <a:rPr lang="es-MX" sz="2000">
                <a:latin typeface="Courier New" panose="02070309020205020404" pitchFamily="49" charset="0"/>
              </a:rPr>
              <a:t> = </a:t>
            </a:r>
            <a:r>
              <a:rPr lang="es-MX" sz="2000"/>
              <a:t>‘</a:t>
            </a:r>
            <a:r>
              <a:rPr lang="es-MX" sz="2000" err="1">
                <a:latin typeface="Courier New" panose="02070309020205020404" pitchFamily="49" charset="0"/>
              </a:rPr>
              <a:t>table</a:t>
            </a:r>
            <a:r>
              <a:rPr lang="es-MX" sz="2000">
                <a:latin typeface="Courier New" panose="02070309020205020404" pitchFamily="49" charset="0"/>
              </a:rPr>
              <a:t> </a:t>
            </a:r>
            <a:r>
              <a:rPr lang="es-MX" sz="2000" err="1">
                <a:latin typeface="Courier New" panose="02070309020205020404" pitchFamily="49" charset="0"/>
              </a:rPr>
              <a:t>name</a:t>
            </a:r>
            <a:r>
              <a:rPr lang="es-MX" sz="2000">
                <a:latin typeface="Courier New" panose="02070309020205020404" pitchFamily="49" charset="0"/>
              </a:rPr>
              <a:t>' </a:t>
            </a:r>
          </a:p>
          <a:p>
            <a:pPr>
              <a:buNone/>
            </a:pPr>
            <a:r>
              <a:rPr lang="es-MX" sz="2000">
                <a:latin typeface="Courier New" panose="02070309020205020404" pitchFamily="49" charset="0"/>
              </a:rPr>
              <a:t>  and </a:t>
            </a:r>
            <a:r>
              <a:rPr lang="es-MX" sz="2000" err="1">
                <a:latin typeface="Courier New" panose="02070309020205020404" pitchFamily="49" charset="0"/>
              </a:rPr>
              <a:t>column</a:t>
            </a:r>
            <a:r>
              <a:rPr lang="es-MX" sz="2000">
                <a:latin typeface="Courier New" panose="02070309020205020404" pitchFamily="49" charset="0"/>
              </a:rPr>
              <a:t> = </a:t>
            </a:r>
            <a:r>
              <a:rPr lang="es-MX" sz="2000"/>
              <a:t>‘</a:t>
            </a:r>
            <a:r>
              <a:rPr lang="es-MX" sz="2000" err="1">
                <a:latin typeface="Courier New" panose="02070309020205020404" pitchFamily="49" charset="0"/>
              </a:rPr>
              <a:t>column</a:t>
            </a:r>
            <a:r>
              <a:rPr lang="es-MX" sz="2000">
                <a:latin typeface="Courier New" panose="02070309020205020404" pitchFamily="49" charset="0"/>
              </a:rPr>
              <a:t> </a:t>
            </a:r>
            <a:r>
              <a:rPr lang="es-MX" sz="2000" err="1">
                <a:latin typeface="Courier New" panose="02070309020205020404" pitchFamily="49" charset="0"/>
              </a:rPr>
              <a:t>name</a:t>
            </a:r>
            <a:r>
              <a:rPr lang="es-MX" sz="2000">
                <a:latin typeface="Courier New" panose="02070309020205020404" pitchFamily="49" charset="0"/>
              </a:rPr>
              <a:t>'</a:t>
            </a:r>
            <a:r>
              <a:rPr lang="es-MX" sz="2000"/>
              <a:t>	</a:t>
            </a:r>
          </a:p>
          <a:p>
            <a:pPr lvl="1"/>
            <a:r>
              <a:rPr lang="es-MX"/>
              <a:t>Este comando lista todos los comentarios asociados a una columna en la tabla</a:t>
            </a:r>
          </a:p>
          <a:p>
            <a:pPr marL="0" indent="0">
              <a:buNone/>
            </a:pPr>
            <a:endParaRPr lang="en-US"/>
          </a:p>
        </p:txBody>
      </p:sp>
    </p:spTree>
    <p:extLst>
      <p:ext uri="{BB962C8B-B14F-4D97-AF65-F5344CB8AC3E}">
        <p14:creationId xmlns:p14="http://schemas.microsoft.com/office/powerpoint/2010/main" val="20536894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n-US" sz="3600" err="1">
                <a:solidFill>
                  <a:schemeClr val="bg1"/>
                </a:solidFill>
                <a:latin typeface="Helvetica Neue Light"/>
              </a:rPr>
              <a:t>Comandos</a:t>
            </a:r>
            <a:r>
              <a:rPr lang="en-US" sz="3600">
                <a:solidFill>
                  <a:schemeClr val="bg1"/>
                </a:solidFill>
                <a:latin typeface="Helvetica Neue Light"/>
              </a:rPr>
              <a:t> </a:t>
            </a:r>
            <a:r>
              <a:rPr lang="en-US" sz="3600" err="1">
                <a:solidFill>
                  <a:schemeClr val="bg1"/>
                </a:solidFill>
                <a:latin typeface="Helvetica Neue Light"/>
              </a:rPr>
              <a:t>útiles</a:t>
            </a:r>
            <a:endParaRPr lang="en-US" sz="3600">
              <a:solidFill>
                <a:schemeClr val="bg1"/>
              </a:solidFill>
              <a:latin typeface="Helvetica Neue Light"/>
            </a:endParaRPr>
          </a:p>
        </p:txBody>
      </p:sp>
      <p:sp>
        <p:nvSpPr>
          <p:cNvPr id="8" name="Rectangle 3"/>
          <p:cNvSpPr>
            <a:spLocks noGrp="1" noChangeArrowheads="1"/>
          </p:cNvSpPr>
          <p:nvPr>
            <p:ph idx="1"/>
          </p:nvPr>
        </p:nvSpPr>
        <p:spPr>
          <a:xfrm>
            <a:off x="708145" y="1041592"/>
            <a:ext cx="7489372" cy="5567756"/>
          </a:xfrm>
        </p:spPr>
        <p:txBody>
          <a:bodyPr vert="horz" lIns="91440" tIns="45720" rIns="91440" bIns="45720" rtlCol="0" anchor="t">
            <a:normAutofit/>
          </a:bodyPr>
          <a:lstStyle/>
          <a:p>
            <a:pPr>
              <a:buNone/>
            </a:pPr>
            <a:r>
              <a:rPr lang="es-MX" sz="1100" err="1">
                <a:latin typeface="Courier New"/>
                <a:cs typeface="Courier New"/>
              </a:rPr>
              <a:t>list</a:t>
            </a:r>
            <a:r>
              <a:rPr lang="es-MX" sz="1100">
                <a:latin typeface="Courier New"/>
                <a:cs typeface="Courier New"/>
              </a:rPr>
              <a:t> </a:t>
            </a:r>
            <a:r>
              <a:rPr lang="es-MX" sz="1100" err="1">
                <a:latin typeface="Courier New"/>
                <a:cs typeface="Courier New"/>
              </a:rPr>
              <a:t>common</a:t>
            </a:r>
            <a:r>
              <a:rPr lang="es-MX" sz="1100">
                <a:latin typeface="Courier New"/>
                <a:cs typeface="Courier New"/>
              </a:rPr>
              <a:t> </a:t>
            </a:r>
            <a:r>
              <a:rPr lang="es-MX" sz="1100" err="1">
                <a:latin typeface="Courier New"/>
                <a:cs typeface="Courier New"/>
              </a:rPr>
              <a:t>columns</a:t>
            </a:r>
            <a:r>
              <a:rPr lang="es-MX" sz="1100">
                <a:latin typeface="Courier New"/>
                <a:cs typeface="Courier New"/>
              </a:rPr>
              <a:t> </a:t>
            </a:r>
            <a:r>
              <a:rPr lang="es-MX" sz="1100" err="1">
                <a:latin typeface="Courier New"/>
                <a:cs typeface="Courier New"/>
              </a:rPr>
              <a:t>on</a:t>
            </a:r>
            <a:r>
              <a:rPr lang="es-MX" sz="1100">
                <a:latin typeface="Courier New"/>
                <a:cs typeface="Courier New"/>
              </a:rPr>
              <a:t> tables </a:t>
            </a:r>
            <a:endParaRPr lang="es-MX" sz="1100">
              <a:latin typeface="Courier New" panose="02070309020205020404" pitchFamily="49" charset="0"/>
              <a:cs typeface="Courier New"/>
            </a:endParaRPr>
          </a:p>
          <a:p>
            <a:pPr>
              <a:buNone/>
            </a:pPr>
            <a:r>
              <a:rPr lang="es-MX" sz="1100" err="1">
                <a:latin typeface="Courier New"/>
                <a:cs typeface="Courier New"/>
              </a:rPr>
              <a:t>where</a:t>
            </a:r>
            <a:r>
              <a:rPr lang="es-MX" sz="1100">
                <a:latin typeface="Courier New"/>
                <a:cs typeface="Courier New"/>
              </a:rPr>
              <a:t> table1 = </a:t>
            </a:r>
            <a:r>
              <a:rPr lang="es-MX" sz="1100"/>
              <a:t>‘</a:t>
            </a:r>
            <a:r>
              <a:rPr lang="es-MX" sz="1100" err="1">
                <a:latin typeface="Courier New"/>
                <a:cs typeface="Courier New"/>
              </a:rPr>
              <a:t>first</a:t>
            </a:r>
            <a:r>
              <a:rPr lang="es-MX" sz="1100">
                <a:latin typeface="Courier New"/>
                <a:cs typeface="Courier New"/>
              </a:rPr>
              <a:t> table </a:t>
            </a:r>
            <a:r>
              <a:rPr lang="es-MX" sz="1100" err="1">
                <a:latin typeface="Courier New"/>
                <a:cs typeface="Courier New"/>
              </a:rPr>
              <a:t>name</a:t>
            </a:r>
            <a:r>
              <a:rPr lang="es-MX" sz="1100">
                <a:latin typeface="Courier New"/>
                <a:cs typeface="Courier New"/>
              </a:rPr>
              <a:t>' </a:t>
            </a:r>
            <a:endParaRPr lang="es-MX" sz="1100">
              <a:latin typeface="Courier New" panose="02070309020205020404" pitchFamily="49" charset="0"/>
              <a:cs typeface="Courier New"/>
            </a:endParaRPr>
          </a:p>
          <a:p>
            <a:pPr>
              <a:buNone/>
            </a:pPr>
            <a:r>
              <a:rPr lang="es-MX" sz="1100">
                <a:latin typeface="Courier New"/>
                <a:cs typeface="Courier New"/>
              </a:rPr>
              <a:t>  and table2 = </a:t>
            </a:r>
            <a:r>
              <a:rPr lang="es-MX" sz="1100"/>
              <a:t>‘</a:t>
            </a:r>
            <a:r>
              <a:rPr lang="es-MX" sz="1100" err="1">
                <a:latin typeface="Courier New"/>
                <a:cs typeface="Courier New"/>
              </a:rPr>
              <a:t>second</a:t>
            </a:r>
            <a:r>
              <a:rPr lang="es-MX" sz="1100">
                <a:latin typeface="Courier New"/>
                <a:cs typeface="Courier New"/>
              </a:rPr>
              <a:t> table </a:t>
            </a:r>
            <a:r>
              <a:rPr lang="es-MX" sz="1100" err="1">
                <a:latin typeface="Courier New"/>
                <a:cs typeface="Courier New"/>
              </a:rPr>
              <a:t>name</a:t>
            </a:r>
            <a:r>
              <a:rPr lang="es-MX" sz="1100">
                <a:latin typeface="Courier New"/>
                <a:cs typeface="Courier New"/>
              </a:rPr>
              <a:t>'</a:t>
            </a:r>
          </a:p>
          <a:p>
            <a:pPr lvl="1"/>
            <a:r>
              <a:rPr lang="es-MX" sz="1100"/>
              <a:t>Este comando lista las columnas compartidas entre 2 tablas</a:t>
            </a:r>
            <a:endParaRPr lang="es-MX" sz="1100">
              <a:cs typeface="Calibri"/>
            </a:endParaRPr>
          </a:p>
          <a:p>
            <a:endParaRPr lang="es-MX" sz="1100">
              <a:cs typeface="Calibri"/>
            </a:endParaRPr>
          </a:p>
          <a:p>
            <a:pPr>
              <a:buNone/>
            </a:pPr>
            <a:r>
              <a:rPr lang="es-MX" sz="1100">
                <a:latin typeface="Courier New"/>
                <a:cs typeface="Courier New"/>
              </a:rPr>
              <a:t> </a:t>
            </a:r>
            <a:r>
              <a:rPr lang="es-MX" sz="1100" err="1">
                <a:latin typeface="Courier New"/>
                <a:cs typeface="Courier New"/>
              </a:rPr>
              <a:t>list</a:t>
            </a:r>
            <a:r>
              <a:rPr lang="es-MX" sz="1100">
                <a:latin typeface="Courier New"/>
                <a:cs typeface="Courier New"/>
              </a:rPr>
              <a:t> table </a:t>
            </a:r>
            <a:r>
              <a:rPr lang="es-MX" sz="1100" err="1">
                <a:latin typeface="Courier New"/>
                <a:cs typeface="Courier New"/>
              </a:rPr>
              <a:t>comment</a:t>
            </a:r>
            <a:r>
              <a:rPr lang="es-MX" sz="1100">
                <a:latin typeface="Courier New"/>
                <a:cs typeface="Courier New"/>
              </a:rPr>
              <a:t> </a:t>
            </a:r>
            <a:endParaRPr lang="es-MX" sz="1100">
              <a:latin typeface="Courier New" panose="02070309020205020404" pitchFamily="49" charset="0"/>
              <a:cs typeface="Courier New"/>
            </a:endParaRPr>
          </a:p>
          <a:p>
            <a:pPr>
              <a:buNone/>
            </a:pPr>
            <a:r>
              <a:rPr lang="es-MX" sz="1100" err="1">
                <a:latin typeface="Courier New"/>
                <a:cs typeface="Courier New"/>
              </a:rPr>
              <a:t>where</a:t>
            </a:r>
            <a:r>
              <a:rPr lang="es-MX" sz="1100">
                <a:latin typeface="Courier New"/>
                <a:cs typeface="Courier New"/>
              </a:rPr>
              <a:t> table = </a:t>
            </a:r>
            <a:r>
              <a:rPr lang="es-MX" sz="1100"/>
              <a:t>‘</a:t>
            </a:r>
            <a:r>
              <a:rPr lang="es-MX" sz="1100">
                <a:latin typeface="Courier New"/>
                <a:cs typeface="Courier New"/>
              </a:rPr>
              <a:t>table </a:t>
            </a:r>
            <a:r>
              <a:rPr lang="es-MX" sz="1100" err="1">
                <a:latin typeface="Courier New"/>
                <a:cs typeface="Courier New"/>
              </a:rPr>
              <a:t>name</a:t>
            </a:r>
            <a:r>
              <a:rPr lang="es-MX" sz="1100">
                <a:latin typeface="Courier New"/>
                <a:cs typeface="Courier New"/>
              </a:rPr>
              <a:t>‘</a:t>
            </a:r>
          </a:p>
          <a:p>
            <a:pPr lvl="1"/>
            <a:r>
              <a:rPr lang="es-MX" sz="1100"/>
              <a:t>Esto listará los comentarios para la tabla seleccionada</a:t>
            </a:r>
            <a:endParaRPr lang="es-MX" sz="1100">
              <a:cs typeface="Calibri"/>
            </a:endParaRPr>
          </a:p>
          <a:p>
            <a:pPr lvl="1"/>
            <a:endParaRPr lang="es-MX" sz="1100">
              <a:cs typeface="Calibri"/>
            </a:endParaRPr>
          </a:p>
          <a:p>
            <a:pPr>
              <a:buNone/>
              <a:defRPr/>
            </a:pPr>
            <a:r>
              <a:rPr lang="es-MX" sz="1100" err="1">
                <a:latin typeface="Courier New"/>
                <a:cs typeface="Courier New"/>
              </a:rPr>
              <a:t>list</a:t>
            </a:r>
            <a:r>
              <a:rPr lang="es-MX" sz="1100">
                <a:latin typeface="Courier New"/>
                <a:cs typeface="Courier New"/>
              </a:rPr>
              <a:t> </a:t>
            </a:r>
            <a:r>
              <a:rPr lang="es-MX" sz="1100" err="1">
                <a:latin typeface="Courier New"/>
                <a:cs typeface="Courier New"/>
              </a:rPr>
              <a:t>database</a:t>
            </a:r>
            <a:r>
              <a:rPr lang="es-MX" sz="1100">
                <a:latin typeface="Courier New"/>
                <a:cs typeface="Courier New"/>
              </a:rPr>
              <a:t> </a:t>
            </a:r>
            <a:r>
              <a:rPr lang="es-MX" sz="1100" err="1">
                <a:latin typeface="Courier New"/>
                <a:cs typeface="Courier New"/>
              </a:rPr>
              <a:t>locks</a:t>
            </a:r>
            <a:r>
              <a:rPr lang="es-MX" sz="1100">
                <a:latin typeface="Courier New"/>
                <a:cs typeface="Courier New"/>
              </a:rPr>
              <a:t> </a:t>
            </a:r>
            <a:endParaRPr lang="es-MX" sz="1100">
              <a:latin typeface="Courier New" pitchFamily="49" charset="0"/>
              <a:cs typeface="Courier New"/>
            </a:endParaRPr>
          </a:p>
          <a:p>
            <a:pPr lvl="1">
              <a:defRPr/>
            </a:pPr>
            <a:r>
              <a:rPr lang="es-MX" sz="1100"/>
              <a:t>Este comando lista cualquier bloqueo que pueda existir en la base de datos</a:t>
            </a:r>
            <a:endParaRPr lang="es-MX" sz="1100">
              <a:cs typeface="Calibri"/>
            </a:endParaRPr>
          </a:p>
          <a:p>
            <a:pPr marL="0" indent="0">
              <a:buNone/>
            </a:pPr>
            <a:endParaRPr lang="en-US"/>
          </a:p>
        </p:txBody>
      </p:sp>
    </p:spTree>
    <p:extLst>
      <p:ext uri="{BB962C8B-B14F-4D97-AF65-F5344CB8AC3E}">
        <p14:creationId xmlns:p14="http://schemas.microsoft.com/office/powerpoint/2010/main" val="7518314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n-US" sz="3600" err="1">
                <a:solidFill>
                  <a:schemeClr val="bg1"/>
                </a:solidFill>
                <a:latin typeface="Helvetica Neue Light"/>
              </a:rPr>
              <a:t>Comandos</a:t>
            </a:r>
            <a:r>
              <a:rPr lang="en-US" sz="3600">
                <a:solidFill>
                  <a:schemeClr val="bg1"/>
                </a:solidFill>
                <a:latin typeface="Helvetica Neue Light"/>
              </a:rPr>
              <a:t> </a:t>
            </a:r>
            <a:r>
              <a:rPr lang="en-US" sz="3600" err="1">
                <a:solidFill>
                  <a:schemeClr val="bg1"/>
                </a:solidFill>
                <a:latin typeface="Helvetica Neue Light"/>
              </a:rPr>
              <a:t>útiles</a:t>
            </a:r>
            <a:endParaRPr lang="en-US" sz="3600">
              <a:solidFill>
                <a:schemeClr val="bg1"/>
              </a:solidFill>
              <a:latin typeface="Helvetica Neue Light"/>
            </a:endParaRPr>
          </a:p>
        </p:txBody>
      </p:sp>
      <p:sp>
        <p:nvSpPr>
          <p:cNvPr id="8" name="Rectangle 3"/>
          <p:cNvSpPr>
            <a:spLocks noGrp="1" noChangeArrowheads="1"/>
          </p:cNvSpPr>
          <p:nvPr>
            <p:ph idx="1"/>
          </p:nvPr>
        </p:nvSpPr>
        <p:spPr>
          <a:xfrm>
            <a:off x="708145" y="1041592"/>
            <a:ext cx="7489372" cy="5567756"/>
          </a:xfrm>
        </p:spPr>
        <p:txBody>
          <a:bodyPr>
            <a:normAutofit/>
          </a:bodyPr>
          <a:lstStyle/>
          <a:p>
            <a:pPr>
              <a:buNone/>
              <a:defRPr/>
            </a:pPr>
            <a:r>
              <a:rPr lang="es-MX" err="1">
                <a:latin typeface="Courier New" pitchFamily="49" charset="0"/>
              </a:rPr>
              <a:t>list</a:t>
            </a:r>
            <a:r>
              <a:rPr lang="es-MX">
                <a:latin typeface="Courier New" pitchFamily="49" charset="0"/>
              </a:rPr>
              <a:t> </a:t>
            </a:r>
            <a:r>
              <a:rPr lang="es-MX" err="1">
                <a:latin typeface="Courier New" pitchFamily="49" charset="0"/>
              </a:rPr>
              <a:t>primary</a:t>
            </a:r>
            <a:r>
              <a:rPr lang="es-MX">
                <a:latin typeface="Courier New" pitchFamily="49" charset="0"/>
              </a:rPr>
              <a:t> </a:t>
            </a:r>
            <a:r>
              <a:rPr lang="es-MX" err="1">
                <a:latin typeface="Courier New" pitchFamily="49" charset="0"/>
              </a:rPr>
              <a:t>key</a:t>
            </a:r>
            <a:r>
              <a:rPr lang="es-MX">
                <a:latin typeface="Courier New" pitchFamily="49" charset="0"/>
              </a:rPr>
              <a:t> </a:t>
            </a:r>
            <a:r>
              <a:rPr lang="es-MX" err="1">
                <a:latin typeface="Courier New" pitchFamily="49" charset="0"/>
              </a:rPr>
              <a:t>for</a:t>
            </a:r>
            <a:r>
              <a:rPr lang="es-MX">
                <a:latin typeface="Courier New" pitchFamily="49" charset="0"/>
              </a:rPr>
              <a:t> </a:t>
            </a:r>
            <a:r>
              <a:rPr lang="es-MX" err="1">
                <a:latin typeface="Courier New" pitchFamily="49" charset="0"/>
              </a:rPr>
              <a:t>table</a:t>
            </a:r>
            <a:endParaRPr lang="es-MX">
              <a:latin typeface="Courier New" pitchFamily="49" charset="0"/>
            </a:endParaRPr>
          </a:p>
          <a:p>
            <a:pPr>
              <a:buNone/>
              <a:defRPr/>
            </a:pPr>
            <a:r>
              <a:rPr lang="es-MX" err="1">
                <a:latin typeface="Courier New" pitchFamily="49" charset="0"/>
              </a:rPr>
              <a:t>where</a:t>
            </a:r>
            <a:r>
              <a:rPr lang="es-MX">
                <a:latin typeface="Courier New" pitchFamily="49" charset="0"/>
              </a:rPr>
              <a:t> = </a:t>
            </a:r>
            <a:r>
              <a:rPr lang="es-MX"/>
              <a:t>‘</a:t>
            </a:r>
            <a:r>
              <a:rPr lang="es-MX" err="1">
                <a:latin typeface="Courier New" pitchFamily="49" charset="0"/>
              </a:rPr>
              <a:t>table</a:t>
            </a:r>
            <a:r>
              <a:rPr lang="es-MX">
                <a:latin typeface="Courier New" pitchFamily="49" charset="0"/>
              </a:rPr>
              <a:t> </a:t>
            </a:r>
            <a:r>
              <a:rPr lang="es-MX" err="1">
                <a:latin typeface="Courier New" pitchFamily="49" charset="0"/>
              </a:rPr>
              <a:t>name</a:t>
            </a:r>
            <a:r>
              <a:rPr lang="es-MX">
                <a:latin typeface="Courier New" pitchFamily="49" charset="0"/>
              </a:rPr>
              <a:t>'</a:t>
            </a:r>
          </a:p>
          <a:p>
            <a:pPr lvl="1">
              <a:defRPr/>
            </a:pPr>
            <a:r>
              <a:rPr lang="es-MX"/>
              <a:t>Este comando lista todas las llaves primarias de una tabla</a:t>
            </a:r>
          </a:p>
          <a:p>
            <a:pPr lvl="1">
              <a:buNone/>
              <a:defRPr/>
            </a:pPr>
            <a:endParaRPr lang="es-MX"/>
          </a:p>
          <a:p>
            <a:pPr>
              <a:buNone/>
              <a:defRPr/>
            </a:pPr>
            <a:r>
              <a:rPr lang="es-MX" err="1">
                <a:latin typeface="Courier New" pitchFamily="49" charset="0"/>
              </a:rPr>
              <a:t>list</a:t>
            </a:r>
            <a:r>
              <a:rPr lang="es-MX">
                <a:latin typeface="Courier New" pitchFamily="49" charset="0"/>
              </a:rPr>
              <a:t> </a:t>
            </a:r>
            <a:r>
              <a:rPr lang="es-MX" err="1">
                <a:latin typeface="Courier New" pitchFamily="49" charset="0"/>
              </a:rPr>
              <a:t>user</a:t>
            </a:r>
            <a:r>
              <a:rPr lang="es-MX">
                <a:latin typeface="Courier New" pitchFamily="49" charset="0"/>
              </a:rPr>
              <a:t> </a:t>
            </a:r>
            <a:r>
              <a:rPr lang="es-MX" err="1">
                <a:latin typeface="Courier New" pitchFamily="49" charset="0"/>
              </a:rPr>
              <a:t>tables</a:t>
            </a:r>
            <a:r>
              <a:rPr lang="es-MX">
                <a:latin typeface="Courier New" pitchFamily="49" charset="0"/>
              </a:rPr>
              <a:t> |</a:t>
            </a:r>
          </a:p>
          <a:p>
            <a:pPr>
              <a:buNone/>
              <a:defRPr/>
            </a:pPr>
            <a:r>
              <a:rPr lang="es-MX" err="1">
                <a:latin typeface="Courier New" pitchFamily="49" charset="0"/>
              </a:rPr>
              <a:t>list</a:t>
            </a:r>
            <a:r>
              <a:rPr lang="es-MX">
                <a:latin typeface="Courier New" pitchFamily="49" charset="0"/>
              </a:rPr>
              <a:t> </a:t>
            </a:r>
            <a:r>
              <a:rPr lang="es-MX" err="1">
                <a:latin typeface="Courier New" pitchFamily="49" charset="0"/>
              </a:rPr>
              <a:t>table</a:t>
            </a:r>
            <a:r>
              <a:rPr lang="es-MX">
                <a:latin typeface="Courier New" pitchFamily="49" charset="0"/>
              </a:rPr>
              <a:t> </a:t>
            </a:r>
            <a:r>
              <a:rPr lang="es-MX" err="1">
                <a:latin typeface="Courier New" pitchFamily="49" charset="0"/>
              </a:rPr>
              <a:t>comment</a:t>
            </a:r>
            <a:endParaRPr lang="es-MX">
              <a:latin typeface="Courier New" pitchFamily="49" charset="0"/>
            </a:endParaRPr>
          </a:p>
          <a:p>
            <a:pPr>
              <a:buNone/>
              <a:defRPr/>
            </a:pPr>
            <a:r>
              <a:rPr lang="es-MX">
                <a:latin typeface="Courier New" pitchFamily="49" charset="0"/>
              </a:rPr>
              <a:t> </a:t>
            </a:r>
            <a:r>
              <a:rPr lang="es-MX" err="1">
                <a:latin typeface="Courier New" pitchFamily="49" charset="0"/>
              </a:rPr>
              <a:t>where</a:t>
            </a:r>
            <a:r>
              <a:rPr lang="es-MX">
                <a:latin typeface="Courier New" pitchFamily="49" charset="0"/>
              </a:rPr>
              <a:t> </a:t>
            </a:r>
            <a:r>
              <a:rPr lang="es-MX" err="1">
                <a:latin typeface="Courier New" pitchFamily="49" charset="0"/>
              </a:rPr>
              <a:t>table</a:t>
            </a:r>
            <a:r>
              <a:rPr lang="es-MX">
                <a:latin typeface="Courier New" pitchFamily="49" charset="0"/>
              </a:rPr>
              <a:t> = @</a:t>
            </a:r>
            <a:r>
              <a:rPr lang="es-MX" err="1">
                <a:latin typeface="Courier New" pitchFamily="49" charset="0"/>
              </a:rPr>
              <a:t>table_name</a:t>
            </a:r>
            <a:r>
              <a:rPr lang="es-MX">
                <a:latin typeface="Courier New" pitchFamily="49" charset="0"/>
              </a:rPr>
              <a:t> catch(@?)</a:t>
            </a:r>
          </a:p>
          <a:p>
            <a:pPr marL="719138" lvl="1" indent="-342900">
              <a:defRPr/>
            </a:pPr>
            <a:r>
              <a:rPr lang="es-MX"/>
              <a:t>	Lista  todos los comentarios de todas las tablas del sistema.</a:t>
            </a:r>
          </a:p>
        </p:txBody>
      </p:sp>
    </p:spTree>
    <p:extLst>
      <p:ext uri="{BB962C8B-B14F-4D97-AF65-F5344CB8AC3E}">
        <p14:creationId xmlns:p14="http://schemas.microsoft.com/office/powerpoint/2010/main" val="30722033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12372" y="1"/>
            <a:ext cx="9187316" cy="752476"/>
          </a:xfrm>
          <a:noFill/>
        </p:spPr>
        <p:txBody>
          <a:bodyPr>
            <a:normAutofit/>
          </a:bodyPr>
          <a:lstStyle/>
          <a:p>
            <a:pPr eaLnBrk="1" hangingPunct="1"/>
            <a:r>
              <a:rPr lang="en-US" sz="3600" err="1">
                <a:solidFill>
                  <a:schemeClr val="bg1"/>
                </a:solidFill>
                <a:latin typeface="Helvetica Neue Light"/>
              </a:rPr>
              <a:t>Comandos</a:t>
            </a:r>
            <a:r>
              <a:rPr lang="en-US" sz="3600">
                <a:solidFill>
                  <a:schemeClr val="bg1"/>
                </a:solidFill>
                <a:latin typeface="Helvetica Neue Light"/>
              </a:rPr>
              <a:t> </a:t>
            </a:r>
            <a:r>
              <a:rPr lang="en-US" sz="3600" err="1">
                <a:solidFill>
                  <a:schemeClr val="bg1"/>
                </a:solidFill>
                <a:latin typeface="Helvetica Neue Light"/>
              </a:rPr>
              <a:t>útiles</a:t>
            </a:r>
            <a:endParaRPr lang="en-US" sz="3600">
              <a:solidFill>
                <a:schemeClr val="bg1"/>
              </a:solidFill>
              <a:latin typeface="Helvetica Neue Light"/>
            </a:endParaRPr>
          </a:p>
        </p:txBody>
      </p:sp>
      <p:sp>
        <p:nvSpPr>
          <p:cNvPr id="8" name="Rectangle 3"/>
          <p:cNvSpPr>
            <a:spLocks noGrp="1" noChangeArrowheads="1"/>
          </p:cNvSpPr>
          <p:nvPr>
            <p:ph idx="1"/>
          </p:nvPr>
        </p:nvSpPr>
        <p:spPr>
          <a:xfrm>
            <a:off x="708144" y="1041592"/>
            <a:ext cx="10537371" cy="4541061"/>
          </a:xfrm>
        </p:spPr>
        <p:txBody>
          <a:bodyPr>
            <a:normAutofit/>
          </a:bodyPr>
          <a:lstStyle/>
          <a:p>
            <a:pPr>
              <a:buFontTx/>
              <a:buNone/>
            </a:pPr>
            <a:r>
              <a:rPr lang="en-US" sz="2200">
                <a:latin typeface="Courier New" panose="02070309020205020404" pitchFamily="49" charset="0"/>
              </a:rPr>
              <a:t>convert list</a:t>
            </a:r>
          </a:p>
          <a:p>
            <a:pPr lvl="1"/>
            <a:r>
              <a:rPr lang="es-MX"/>
              <a:t>El comando toma una cadena, un separador, y un tipo de conversión y separa cada palabra de la cadena dada usando el separador y construyendo una nueva lista del tipo de conversión dado.</a:t>
            </a:r>
            <a:endParaRPr lang="en-US"/>
          </a:p>
        </p:txBody>
      </p:sp>
      <p:sp>
        <p:nvSpPr>
          <p:cNvPr id="4" name="Rectangle 3"/>
          <p:cNvSpPr txBox="1">
            <a:spLocks noChangeArrowheads="1"/>
          </p:cNvSpPr>
          <p:nvPr/>
        </p:nvSpPr>
        <p:spPr>
          <a:xfrm>
            <a:off x="4125113" y="2630905"/>
            <a:ext cx="4537623" cy="354530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a:latin typeface="Courier New" panose="02070309020205020404" pitchFamily="49" charset="0"/>
              </a:rPr>
              <a:t>convert list </a:t>
            </a:r>
          </a:p>
          <a:p>
            <a:pPr>
              <a:buFont typeface="Arial" panose="020B0604020202020204" pitchFamily="34" charset="0"/>
              <a:buNone/>
            </a:pPr>
            <a:r>
              <a:rPr lang="en-US" sz="2400">
                <a:latin typeface="Courier New" panose="02070309020205020404" pitchFamily="49" charset="0"/>
              </a:rPr>
              <a:t>  where string = '</a:t>
            </a:r>
            <a:r>
              <a:rPr lang="en-US" sz="2400" err="1">
                <a:latin typeface="Courier New" panose="02070309020205020404" pitchFamily="49" charset="0"/>
              </a:rPr>
              <a:t>a,b,c,d</a:t>
            </a:r>
            <a:r>
              <a:rPr lang="en-US" sz="2400">
                <a:latin typeface="Courier New" panose="02070309020205020404" pitchFamily="49" charset="0"/>
              </a:rPr>
              <a:t>'</a:t>
            </a:r>
          </a:p>
          <a:p>
            <a:pPr>
              <a:buFont typeface="Arial" panose="020B0604020202020204" pitchFamily="34" charset="0"/>
              <a:buNone/>
            </a:pPr>
            <a:r>
              <a:rPr lang="en-US" sz="2400">
                <a:latin typeface="Courier New" panose="02070309020205020404" pitchFamily="49" charset="0"/>
              </a:rPr>
              <a:t>    and type = 'L'</a:t>
            </a:r>
          </a:p>
          <a:p>
            <a:pPr>
              <a:buFont typeface="Arial" panose="020B0604020202020204" pitchFamily="34" charset="0"/>
              <a:buNone/>
            </a:pPr>
            <a:endParaRPr lang="en-US" sz="2400">
              <a:latin typeface="Courier New" panose="02070309020205020404" pitchFamily="49" charset="0"/>
            </a:endParaRPr>
          </a:p>
          <a:p>
            <a:pPr>
              <a:buFont typeface="Arial" panose="020B0604020202020204" pitchFamily="34" charset="0"/>
              <a:buNone/>
            </a:pPr>
            <a:r>
              <a:rPr lang="en-US" sz="2400">
                <a:latin typeface="Courier New" panose="02070309020205020404" pitchFamily="49" charset="0"/>
              </a:rPr>
              <a:t>    </a:t>
            </a:r>
            <a:r>
              <a:rPr lang="en-US" sz="2400" err="1">
                <a:latin typeface="Courier New" panose="02070309020205020404" pitchFamily="49" charset="0"/>
              </a:rPr>
              <a:t>retstr</a:t>
            </a:r>
            <a:r>
              <a:rPr lang="en-US" sz="2400">
                <a:latin typeface="Courier New" panose="02070309020205020404" pitchFamily="49" charset="0"/>
              </a:rPr>
              <a:t>  count  </a:t>
            </a:r>
          </a:p>
          <a:p>
            <a:pPr>
              <a:buFont typeface="Arial" panose="020B0604020202020204" pitchFamily="34" charset="0"/>
              <a:buNone/>
            </a:pPr>
            <a:r>
              <a:rPr lang="en-US" sz="2400">
                <a:latin typeface="Courier New" panose="02070309020205020404" pitchFamily="49" charset="0"/>
              </a:rPr>
              <a:t>    ------  -----  </a:t>
            </a:r>
          </a:p>
          <a:p>
            <a:pPr>
              <a:buFont typeface="Arial" panose="020B0604020202020204" pitchFamily="34" charset="0"/>
              <a:buNone/>
            </a:pPr>
            <a:r>
              <a:rPr lang="en-US" sz="2400">
                <a:latin typeface="Courier New" panose="02070309020205020404" pitchFamily="49" charset="0"/>
              </a:rPr>
              <a:t>    a       1      </a:t>
            </a:r>
          </a:p>
          <a:p>
            <a:pPr>
              <a:buFont typeface="Arial" panose="020B0604020202020204" pitchFamily="34" charset="0"/>
              <a:buNone/>
            </a:pPr>
            <a:r>
              <a:rPr lang="en-US" sz="2400">
                <a:latin typeface="Courier New" panose="02070309020205020404" pitchFamily="49" charset="0"/>
              </a:rPr>
              <a:t>    b       2      </a:t>
            </a:r>
          </a:p>
          <a:p>
            <a:pPr>
              <a:buFont typeface="Arial" panose="020B0604020202020204" pitchFamily="34" charset="0"/>
              <a:buNone/>
            </a:pPr>
            <a:r>
              <a:rPr lang="en-US" sz="2400">
                <a:latin typeface="Courier New" panose="02070309020205020404" pitchFamily="49" charset="0"/>
              </a:rPr>
              <a:t>    c       3      </a:t>
            </a:r>
          </a:p>
          <a:p>
            <a:pPr>
              <a:buFont typeface="Arial" panose="020B0604020202020204" pitchFamily="34" charset="0"/>
              <a:buNone/>
            </a:pPr>
            <a:r>
              <a:rPr lang="en-US" sz="2400">
                <a:latin typeface="Courier New" panose="02070309020205020404" pitchFamily="49" charset="0"/>
              </a:rPr>
              <a:t>    d       4 </a:t>
            </a:r>
          </a:p>
        </p:txBody>
      </p:sp>
    </p:spTree>
    <p:extLst>
      <p:ext uri="{BB962C8B-B14F-4D97-AF65-F5344CB8AC3E}">
        <p14:creationId xmlns:p14="http://schemas.microsoft.com/office/powerpoint/2010/main" val="13329414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3000"/>
          </a:stretch>
        </a:blip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5760" y="5971418"/>
            <a:ext cx="4269559" cy="1010567"/>
          </a:xfrm>
          <a:prstGeom prst="rect">
            <a:avLst/>
          </a:prstGeom>
        </p:spPr>
      </p:pic>
      <p:sp>
        <p:nvSpPr>
          <p:cNvPr id="4" name="Título 3"/>
          <p:cNvSpPr>
            <a:spLocks noGrp="1"/>
          </p:cNvSpPr>
          <p:nvPr>
            <p:ph type="ctrTitle"/>
          </p:nvPr>
        </p:nvSpPr>
        <p:spPr>
          <a:xfrm>
            <a:off x="1013013" y="2635624"/>
            <a:ext cx="6632748" cy="2447364"/>
          </a:xfrm>
        </p:spPr>
        <p:txBody>
          <a:bodyPr/>
          <a:lstStyle/>
          <a:p>
            <a:pPr algn="l"/>
            <a:r>
              <a:rPr lang="es-CO">
                <a:solidFill>
                  <a:schemeClr val="bg1"/>
                </a:solidFill>
              </a:rPr>
              <a:t>Archivo de Registro</a:t>
            </a:r>
          </a:p>
        </p:txBody>
      </p:sp>
    </p:spTree>
    <p:extLst>
      <p:ext uri="{BB962C8B-B14F-4D97-AF65-F5344CB8AC3E}">
        <p14:creationId xmlns:p14="http://schemas.microsoft.com/office/powerpoint/2010/main" val="3013621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Grp="1" noChangeArrowheads="1"/>
          </p:cNvSpPr>
          <p:nvPr>
            <p:ph type="title"/>
          </p:nvPr>
        </p:nvSpPr>
        <p:spPr bwMode="auto">
          <a:xfrm>
            <a:off x="838200" y="1"/>
            <a:ext cx="10515600" cy="71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3200" kern="1200">
                <a:solidFill>
                  <a:schemeClr val="bg1"/>
                </a:solidFill>
                <a:latin typeface="Helvetica Neue Light"/>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MX"/>
              <a:t>Archivo de Registro (</a:t>
            </a:r>
            <a:r>
              <a:rPr lang="es-MX" err="1"/>
              <a:t>Registry</a:t>
            </a:r>
            <a:r>
              <a:rPr lang="es-MX"/>
              <a:t>)</a:t>
            </a:r>
          </a:p>
        </p:txBody>
      </p:sp>
      <p:sp>
        <p:nvSpPr>
          <p:cNvPr id="3" name="Content Placeholder 2"/>
          <p:cNvSpPr>
            <a:spLocks noGrp="1"/>
          </p:cNvSpPr>
          <p:nvPr>
            <p:ph idx="1"/>
          </p:nvPr>
        </p:nvSpPr>
        <p:spPr>
          <a:xfrm>
            <a:off x="383822" y="978568"/>
            <a:ext cx="10972800" cy="5342021"/>
          </a:xfrm>
        </p:spPr>
        <p:txBody>
          <a:bodyPr>
            <a:normAutofit/>
          </a:bodyPr>
          <a:lstStyle/>
          <a:p>
            <a:r>
              <a:rPr lang="es-CO"/>
              <a:t>Toda la configuración del ambiente es almacenada en un archivo plano en el servidor tanto para plataformas Windows como No-Windows.</a:t>
            </a:r>
          </a:p>
          <a:p>
            <a:r>
              <a:rPr lang="es-CO"/>
              <a:t>Cualquier Cambio de este archivo requerirá un reinicio del servidor MOCA.</a:t>
            </a:r>
          </a:p>
          <a:p>
            <a:r>
              <a:rPr lang="es-CO"/>
              <a:t>Nombre de Archivo: $LESDIR\data\</a:t>
            </a:r>
            <a:r>
              <a:rPr lang="es-CO" err="1"/>
              <a:t>registry</a:t>
            </a:r>
            <a:r>
              <a:rPr lang="es-CO"/>
              <a:t> </a:t>
            </a:r>
          </a:p>
          <a:p>
            <a:r>
              <a:rPr lang="es-CO"/>
              <a:t>Contiene:</a:t>
            </a:r>
          </a:p>
          <a:p>
            <a:pPr lvl="1"/>
            <a:r>
              <a:rPr lang="es-CO"/>
              <a:t>Información de Puerto del servidor</a:t>
            </a:r>
          </a:p>
          <a:p>
            <a:pPr lvl="1"/>
            <a:r>
              <a:rPr lang="es-CO"/>
              <a:t>Ubicaciones de Memoria</a:t>
            </a:r>
          </a:p>
          <a:p>
            <a:pPr lvl="1"/>
            <a:r>
              <a:rPr lang="es-CO"/>
              <a:t>Rutas del ambiente</a:t>
            </a:r>
          </a:p>
          <a:p>
            <a:pPr lvl="1"/>
            <a:r>
              <a:rPr lang="es-CO"/>
              <a:t>Conexión a la base de datos</a:t>
            </a:r>
          </a:p>
          <a:p>
            <a:pPr lvl="1"/>
            <a:r>
              <a:rPr lang="es-CO"/>
              <a:t>Configuración de Reportes</a:t>
            </a:r>
          </a:p>
          <a:p>
            <a:pPr lvl="1"/>
            <a:r>
              <a:rPr lang="es-CO"/>
              <a:t>Configuración EMS</a:t>
            </a:r>
          </a:p>
          <a:p>
            <a:endParaRPr lang="es-CO"/>
          </a:p>
        </p:txBody>
      </p:sp>
    </p:spTree>
    <p:extLst>
      <p:ext uri="{BB962C8B-B14F-4D97-AF65-F5344CB8AC3E}">
        <p14:creationId xmlns:p14="http://schemas.microsoft.com/office/powerpoint/2010/main" val="15390945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4000"/>
          </a:stretch>
        </a:blip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45760" y="5971418"/>
            <a:ext cx="4269559" cy="1010567"/>
          </a:xfrm>
          <a:prstGeom prst="rect">
            <a:avLst/>
          </a:prstGeom>
        </p:spPr>
      </p:pic>
      <p:sp>
        <p:nvSpPr>
          <p:cNvPr id="5" name="Título 4"/>
          <p:cNvSpPr>
            <a:spLocks noGrp="1"/>
          </p:cNvSpPr>
          <p:nvPr>
            <p:ph type="title"/>
          </p:nvPr>
        </p:nvSpPr>
        <p:spPr>
          <a:xfrm>
            <a:off x="1794932" y="2065866"/>
            <a:ext cx="8788401" cy="1800595"/>
          </a:xfrm>
        </p:spPr>
        <p:txBody>
          <a:bodyPr>
            <a:normAutofit/>
          </a:bodyPr>
          <a:lstStyle/>
          <a:p>
            <a:pPr algn="ctr"/>
            <a:r>
              <a:rPr lang="es-CO" sz="7200" b="1">
                <a:solidFill>
                  <a:prstClr val="white"/>
                </a:solidFill>
                <a:latin typeface="Segoe UI Light" panose="020B0502040204020203" pitchFamily="34" charset="0"/>
                <a:ea typeface="+mn-ea"/>
                <a:cs typeface="Segoe UI Light" panose="020B0502040204020203" pitchFamily="34" charset="0"/>
              </a:rPr>
              <a:t>¡Gracias!</a:t>
            </a:r>
          </a:p>
        </p:txBody>
      </p:sp>
      <p:sp>
        <p:nvSpPr>
          <p:cNvPr id="2" name="Marcador de fecha 1"/>
          <p:cNvSpPr>
            <a:spLocks noGrp="1"/>
          </p:cNvSpPr>
          <p:nvPr>
            <p:ph type="dt" sz="half" idx="10"/>
          </p:nvPr>
        </p:nvSpPr>
        <p:spPr/>
        <p:txBody>
          <a:bodyPr/>
          <a:lstStyle/>
          <a:p>
            <a:fld id="{251F9A02-632A-4632-ADFF-96F98FEF59B5}" type="datetime2">
              <a:rPr lang="es-ES_tradnl" smtClean="0">
                <a:solidFill>
                  <a:prstClr val="black">
                    <a:tint val="75000"/>
                  </a:prstClr>
                </a:solidFill>
              </a:rPr>
              <a:t>viernes, 22 de julio de 2022</a:t>
            </a:fld>
            <a:endParaRPr lang="es-ES_tradnl">
              <a:solidFill>
                <a:prstClr val="black">
                  <a:tint val="75000"/>
                </a:prstClr>
              </a:solidFill>
            </a:endParaRPr>
          </a:p>
        </p:txBody>
      </p:sp>
    </p:spTree>
    <p:extLst>
      <p:ext uri="{BB962C8B-B14F-4D97-AF65-F5344CB8AC3E}">
        <p14:creationId xmlns:p14="http://schemas.microsoft.com/office/powerpoint/2010/main" val="3778372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3000"/>
          </a:stretch>
        </a:blip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5760" y="5971418"/>
            <a:ext cx="4269559" cy="1010567"/>
          </a:xfrm>
          <a:prstGeom prst="rect">
            <a:avLst/>
          </a:prstGeom>
        </p:spPr>
      </p:pic>
      <p:sp>
        <p:nvSpPr>
          <p:cNvPr id="4" name="Título 3"/>
          <p:cNvSpPr>
            <a:spLocks noGrp="1"/>
          </p:cNvSpPr>
          <p:nvPr>
            <p:ph type="ctrTitle"/>
          </p:nvPr>
        </p:nvSpPr>
        <p:spPr>
          <a:xfrm>
            <a:off x="1013013" y="2635624"/>
            <a:ext cx="6632748" cy="2447364"/>
          </a:xfrm>
        </p:spPr>
        <p:txBody>
          <a:bodyPr/>
          <a:lstStyle/>
          <a:p>
            <a:pPr algn="l"/>
            <a:r>
              <a:rPr lang="es-CO">
                <a:solidFill>
                  <a:schemeClr val="bg1"/>
                </a:solidFill>
              </a:rPr>
              <a:t>Componentes</a:t>
            </a:r>
          </a:p>
        </p:txBody>
      </p:sp>
    </p:spTree>
    <p:extLst>
      <p:ext uri="{BB962C8B-B14F-4D97-AF65-F5344CB8AC3E}">
        <p14:creationId xmlns:p14="http://schemas.microsoft.com/office/powerpoint/2010/main" val="2220441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7882" y="0"/>
            <a:ext cx="8001000" cy="766083"/>
          </a:xfrm>
          <a:noFill/>
        </p:spPr>
        <p:txBody>
          <a:bodyPr>
            <a:normAutofit/>
          </a:bodyPr>
          <a:lstStyle/>
          <a:p>
            <a:pPr eaLnBrk="1" hangingPunct="1"/>
            <a:r>
              <a:rPr lang="es-MX" sz="3200">
                <a:solidFill>
                  <a:schemeClr val="bg1"/>
                </a:solidFill>
                <a:latin typeface="Helvetica Neue Light"/>
              </a:rPr>
              <a:t>Componentes</a:t>
            </a:r>
            <a:endParaRPr lang="es-MX">
              <a:solidFill>
                <a:schemeClr val="bg1"/>
              </a:solidFill>
              <a:latin typeface="Helvetica Neue Light"/>
            </a:endParaRPr>
          </a:p>
        </p:txBody>
      </p:sp>
      <p:sp>
        <p:nvSpPr>
          <p:cNvPr id="16387" name="Rectangle 3"/>
          <p:cNvSpPr>
            <a:spLocks noGrp="1" noChangeArrowheads="1"/>
          </p:cNvSpPr>
          <p:nvPr>
            <p:ph idx="1"/>
          </p:nvPr>
        </p:nvSpPr>
        <p:spPr>
          <a:xfrm>
            <a:off x="685799" y="1371599"/>
            <a:ext cx="10482943" cy="4593771"/>
          </a:xfrm>
        </p:spPr>
        <p:txBody>
          <a:bodyPr/>
          <a:lstStyle/>
          <a:p>
            <a:pPr eaLnBrk="1" hangingPunct="1"/>
            <a:r>
              <a:rPr lang="es-MX"/>
              <a:t>Un componente es una implementación de funcionalidad capaz de ejecutarse individualmente y que tiene una interfaz conocida</a:t>
            </a:r>
            <a:r>
              <a:rPr lang="en-US"/>
              <a:t>. </a:t>
            </a:r>
          </a:p>
          <a:p>
            <a:pPr marL="0" indent="0" eaLnBrk="1" hangingPunct="1">
              <a:buNone/>
            </a:pPr>
            <a:r>
              <a:rPr lang="en-US"/>
              <a:t> </a:t>
            </a:r>
          </a:p>
          <a:p>
            <a:pPr lvl="1" eaLnBrk="1" hangingPunct="1"/>
            <a:r>
              <a:rPr lang="es-MX"/>
              <a:t>Los usuarios de un componente no necesitan saber detalles de la implementación que se maneja “detrás de cámaras”.</a:t>
            </a:r>
          </a:p>
          <a:p>
            <a:pPr marL="457200" lvl="1" indent="0" eaLnBrk="1" hangingPunct="1">
              <a:buNone/>
            </a:pPr>
            <a:endParaRPr lang="es-MX"/>
          </a:p>
          <a:p>
            <a:pPr lvl="1" eaLnBrk="1" hangingPunct="1"/>
            <a:r>
              <a:rPr lang="es-MX"/>
              <a:t>Solo necesitan saber que entradas (argumentos) y salidas (datos publicados) son necesarias y que funcionalidad ofrece el componente.</a:t>
            </a:r>
            <a:endParaRPr lang="en-US"/>
          </a:p>
        </p:txBody>
      </p:sp>
    </p:spTree>
    <p:extLst>
      <p:ext uri="{BB962C8B-B14F-4D97-AF65-F5344CB8AC3E}">
        <p14:creationId xmlns:p14="http://schemas.microsoft.com/office/powerpoint/2010/main" val="4090110487"/>
      </p:ext>
    </p:extLst>
  </p:cSld>
  <p:clrMapOvr>
    <a:masterClrMapping/>
  </p:clrMapOvr>
</p:sld>
</file>

<file path=ppt/theme/theme1.xml><?xml version="1.0" encoding="utf-8"?>
<a:theme xmlns:a="http://schemas.openxmlformats.org/drawingml/2006/main" name="NetLogisti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etLogistik" id="{1233F136-DFF3-44F5-A3BB-FB5809ED6886}" vid="{BDB27ECA-1E70-42BA-B10E-44FF4CEB9452}"/>
    </a:ext>
  </a:extLst>
</a:theme>
</file>

<file path=ppt/theme/theme10.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2_NetLogisti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etLogistik" id="{1233F136-DFF3-44F5-A3BB-FB5809ED6886}" vid="{BDB27ECA-1E70-42BA-B10E-44FF4CEB9452}"/>
    </a:ext>
  </a:extLst>
</a:theme>
</file>

<file path=ppt/theme/theme13.xml><?xml version="1.0" encoding="utf-8"?>
<a:theme xmlns:a="http://schemas.openxmlformats.org/drawingml/2006/main" name="Tema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ersonalizado 1">
      <a:majorFont>
        <a:latin typeface="Segoe UI Semibold"/>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3" id="{F8A62FD0-687A-495E-8B20-930181E70CB7}" vid="{B48CFB53-9AC8-457F-B554-D891B790A4AB}"/>
    </a:ext>
  </a:extLst>
</a:theme>
</file>

<file path=ppt/theme/theme14.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5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NetLogisti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etLogistik" id="{1233F136-DFF3-44F5-A3BB-FB5809ED6886}" vid="{BDB27ECA-1E70-42BA-B10E-44FF4CEB9452}"/>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Tema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a1" id="{A68BBDFD-46F0-4A62-A05A-F8E89857B573}" vid="{6579962D-28CE-457D-8BC0-F3128828F4B7}"/>
    </a:ext>
  </a:extLst>
</a:theme>
</file>

<file path=ppt/theme/theme9.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NetLogistik</Template>
  <TotalTime>0</TotalTime>
  <Words>5737</Words>
  <Application>Microsoft Office PowerPoint</Application>
  <PresentationFormat>Panorámica</PresentationFormat>
  <Paragraphs>962</Paragraphs>
  <Slides>77</Slides>
  <Notes>68</Notes>
  <HiddenSlides>0</HiddenSlides>
  <MMClips>0</MMClips>
  <ScaleCrop>false</ScaleCrop>
  <HeadingPairs>
    <vt:vector size="6" baseType="variant">
      <vt:variant>
        <vt:lpstr>Fuentes usadas</vt:lpstr>
      </vt:variant>
      <vt:variant>
        <vt:i4>11</vt:i4>
      </vt:variant>
      <vt:variant>
        <vt:lpstr>Tema</vt:lpstr>
      </vt:variant>
      <vt:variant>
        <vt:i4>16</vt:i4>
      </vt:variant>
      <vt:variant>
        <vt:lpstr>Títulos de diapositiva</vt:lpstr>
      </vt:variant>
      <vt:variant>
        <vt:i4>77</vt:i4>
      </vt:variant>
    </vt:vector>
  </HeadingPairs>
  <TitlesOfParts>
    <vt:vector size="104" baseType="lpstr">
      <vt:lpstr>Arial</vt:lpstr>
      <vt:lpstr>Calibri</vt:lpstr>
      <vt:lpstr>Calibri Light</vt:lpstr>
      <vt:lpstr>Courier New</vt:lpstr>
      <vt:lpstr>Gill Sans</vt:lpstr>
      <vt:lpstr>Helvetica</vt:lpstr>
      <vt:lpstr>Helvetica Neue Light</vt:lpstr>
      <vt:lpstr>Helvetica Neue UltraLight</vt:lpstr>
      <vt:lpstr>Segoe UI Light</vt:lpstr>
      <vt:lpstr>Segoe UI Semibold</vt:lpstr>
      <vt:lpstr>Wingdings</vt:lpstr>
      <vt:lpstr>NetLogistik</vt:lpstr>
      <vt:lpstr>1_Office Theme</vt:lpstr>
      <vt:lpstr>4_Office Theme</vt:lpstr>
      <vt:lpstr>3_Office Theme</vt:lpstr>
      <vt:lpstr>1_NetLogistik</vt:lpstr>
      <vt:lpstr>5_Office Theme</vt:lpstr>
      <vt:lpstr>6_Office Theme</vt:lpstr>
      <vt:lpstr>Tema1</vt:lpstr>
      <vt:lpstr>7_Office Theme</vt:lpstr>
      <vt:lpstr>8_Office Theme</vt:lpstr>
      <vt:lpstr>9_Office Theme</vt:lpstr>
      <vt:lpstr>2_NetLogistik</vt:lpstr>
      <vt:lpstr>Tema3</vt:lpstr>
      <vt:lpstr>Diseño personalizado</vt:lpstr>
      <vt:lpstr>1_Tema de Office</vt:lpstr>
      <vt:lpstr>5_Tema de Office</vt:lpstr>
      <vt:lpstr>Entrenamiento de MOCA</vt:lpstr>
      <vt:lpstr>Reglas de la Sesión</vt:lpstr>
      <vt:lpstr>Agenda</vt:lpstr>
      <vt:lpstr>Introducción a MOCA</vt:lpstr>
      <vt:lpstr>¿Que es MOCA?</vt:lpstr>
      <vt:lpstr>¿Por qué MOCA?</vt:lpstr>
      <vt:lpstr>Historia</vt:lpstr>
      <vt:lpstr>Componentes</vt:lpstr>
      <vt:lpstr>Componentes</vt:lpstr>
      <vt:lpstr>Componentes</vt:lpstr>
      <vt:lpstr>Niveles de componentes</vt:lpstr>
      <vt:lpstr>Secuencia de niveles de componentes</vt:lpstr>
      <vt:lpstr>Arquitectura</vt:lpstr>
      <vt:lpstr>Elementos de la Arquitectura MOCA  </vt:lpstr>
      <vt:lpstr>Archivo de Memoria</vt:lpstr>
      <vt:lpstr>Consola MOCA</vt:lpstr>
      <vt:lpstr>Comandos</vt:lpstr>
      <vt:lpstr>Elementos de un comando</vt:lpstr>
      <vt:lpstr>Elementos de un comando - Nomenclatura</vt:lpstr>
      <vt:lpstr>Elementos de un comando - Argumentos</vt:lpstr>
      <vt:lpstr>Elementos de un comando - Argumentos - alias</vt:lpstr>
      <vt:lpstr>Elementos de un comando - Datos Publicados</vt:lpstr>
      <vt:lpstr>Elementos de un commando – Wrappers </vt:lpstr>
      <vt:lpstr>Elementos de un commando – Triggers </vt:lpstr>
      <vt:lpstr>Pasos para crear un comando</vt:lpstr>
      <vt:lpstr>Escribir el Comando…</vt:lpstr>
      <vt:lpstr>Mantenimiento de Comandos de Servidor</vt:lpstr>
      <vt:lpstr>Archivos *.MCMD</vt:lpstr>
      <vt:lpstr>Archivos *.MCMD</vt:lpstr>
      <vt:lpstr>Archivos *.MCMD</vt:lpstr>
      <vt:lpstr>Archivos *.MCMD</vt:lpstr>
      <vt:lpstr>Archivos *.MCMD</vt:lpstr>
      <vt:lpstr>Archivos *.MTRG</vt:lpstr>
      <vt:lpstr>Recargar Archivo de memoria</vt:lpstr>
      <vt:lpstr>Recargar Archivo de memoria</vt:lpstr>
      <vt:lpstr>Recargar Archivo de memoria</vt:lpstr>
      <vt:lpstr>Recargar Archivo de memoria</vt:lpstr>
      <vt:lpstr>Recargar Archivo de memoria</vt:lpstr>
      <vt:lpstr>Remplazo de variables - @variable  </vt:lpstr>
      <vt:lpstr>Remplazo de variables - @+variable  </vt:lpstr>
      <vt:lpstr>Remplazo de variables - @%variable  </vt:lpstr>
      <vt:lpstr>Remplazo de variables - @*</vt:lpstr>
      <vt:lpstr>Remplazo de variables - @@</vt:lpstr>
      <vt:lpstr>Remplazo de variables - @?</vt:lpstr>
      <vt:lpstr>Remplazo de variables - @!</vt:lpstr>
      <vt:lpstr>Remplazo de variables – Tipo Cast :raw</vt:lpstr>
      <vt:lpstr>Remplazo de variables – Tipo Cast :date</vt:lpstr>
      <vt:lpstr>Remplazo de variables – Tipo Cast #onstack</vt:lpstr>
      <vt:lpstr>Sentencias SQL</vt:lpstr>
      <vt:lpstr>Separadores de comandos</vt:lpstr>
      <vt:lpstr>Comando PIPE</vt:lpstr>
      <vt:lpstr>Concatenación de comandos</vt:lpstr>
      <vt:lpstr>Agrupación de comandos</vt:lpstr>
      <vt:lpstr>Redireccionamiento</vt:lpstr>
      <vt:lpstr>Condicionales</vt:lpstr>
      <vt:lpstr>Excepciones</vt:lpstr>
      <vt:lpstr>Ejecución remota</vt:lpstr>
      <vt:lpstr>Operadores</vt:lpstr>
      <vt:lpstr>Operadores de cadena de caracteres</vt:lpstr>
      <vt:lpstr>Operadores lógicos</vt:lpstr>
      <vt:lpstr>Operadores de comparación</vt:lpstr>
      <vt:lpstr>Funciones - DECODE</vt:lpstr>
      <vt:lpstr>Funciones - NVL</vt:lpstr>
      <vt:lpstr>Funciones - LEN</vt:lpstr>
      <vt:lpstr>Funciones - SUBSTR</vt:lpstr>
      <vt:lpstr>Funciones – TO_NUMBER</vt:lpstr>
      <vt:lpstr>Funciones – TO_CHAR</vt:lpstr>
      <vt:lpstr>Funciones – TO_DATE</vt:lpstr>
      <vt:lpstr>Comandos útiles</vt:lpstr>
      <vt:lpstr>Comandos útiles</vt:lpstr>
      <vt:lpstr>Comandos útiles</vt:lpstr>
      <vt:lpstr>Comandos útiles</vt:lpstr>
      <vt:lpstr>Comandos útiles</vt:lpstr>
      <vt:lpstr>Comandos útiles</vt:lpstr>
      <vt:lpstr>Archivo de Registro</vt:lpstr>
      <vt:lpstr>Archivo de Registro (Registry)</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Belkys Ortiz Villamizar</dc:creator>
  <cp:lastModifiedBy>Daniel Yesid Murillo Morales</cp:lastModifiedBy>
  <cp:revision>1</cp:revision>
  <dcterms:created xsi:type="dcterms:W3CDTF">2014-05-31T23:15:22Z</dcterms:created>
  <dcterms:modified xsi:type="dcterms:W3CDTF">2022-07-22T20:59:56Z</dcterms:modified>
</cp:coreProperties>
</file>