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87386-B71B-49CC-B8FA-20113648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DAC43-CB31-4B72-B69A-40F7D69A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11C1F3-D944-4274-8530-B2489C42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F5440-8070-4751-9C13-FC40D629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26C13-5438-4F28-9497-A633CEBC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C83B7-2188-4E14-A6C3-2DE6A9B4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FC82E0-625C-425B-A4CB-7E12E3E03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A6D61-B771-4EA6-A90B-1F1478E8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4BA71-04B9-4062-8B36-29B112C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2FDB4-468A-4920-BB0C-27D356AD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2F427A-57D5-41D5-B7EA-96CD97024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A9425D-C345-4889-9F92-EA2BC892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036EA2-A02A-4E49-8E37-F12E604B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C9F82-A4CD-49AF-B013-80202B7A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A36A1-135F-466F-AB7E-E5E32B3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6296-B80B-4082-9F2E-80694241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347E7-9FB1-4A38-BEAA-196596D2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7DADB-2A15-4CEA-BD63-33EFEA67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99028-9E98-4779-A5D6-1736CE3A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49F18-6CB6-47A9-8227-98CC7A1C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28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59645-1417-4EF2-9E00-6270E46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21EFB-902C-48A0-9ADC-2DF69408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71501-6A7F-4FC0-9B83-2B1730F9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31AD3-3CEF-4424-8E40-692773A4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2AD87-3293-4FEB-B5B3-93AAE108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91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9AA5C-BA85-4765-8477-70D575F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E8E6D-D583-441C-B5A9-C587316E7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CA784-A1F6-40F1-B15C-7A41AA23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7C772-9CB7-4846-B200-FBC1F29C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5FF9F3-224B-46D3-B2E1-C93EBE7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6A84AB-2AB9-4692-8BF9-2976779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7744B-3DC1-4281-976B-2BF69EBF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953CC-873E-43BD-981E-3F1DD7D2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2545-A817-42A2-B039-8B43B50D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C2ED5F-50D1-4C1F-8CAF-ADB3AEE21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D1EFF0-5799-4EF9-AE20-05C67395F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53979A-D998-45FB-974C-3EFEA4CB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3B1F3-D749-4AF5-84EE-F59576B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94C44-4C53-4BFF-8BBE-588E205D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0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CBF04-3F89-40F8-B4DB-1A5FB222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8215A0-B83C-4878-AACA-9C295F0E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EE4EE2-E22B-4C01-9018-AE503233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EA96D1-18D8-4D28-AC4D-5CF9F512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1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41294-E23A-4D83-9F3A-89343B6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DDD780-B90A-4901-8949-E05255FD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31560-349A-466F-AD00-6C5FBD73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E7E9C-02CB-4E20-92C3-B59BF4D7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B4847-68D6-4BA2-9F4B-E7A2384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57E315-E3B8-44E3-AF30-4F6B4118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E00962-4442-41C3-A3BA-8FCACA92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E6038-E4D3-431C-9DA4-E7EF90D6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0E15A-CD66-4AF1-AE8C-3CFA7725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AF88A-B597-4D2E-82A4-155B3E81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3EA91-9114-4CDF-8E39-E14EC6A1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CCB2F6-6C31-4003-BD86-9E7A1D6C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1B1A5-0DDF-4B69-AFFE-ED83E11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3A9A8-6320-4633-91D8-1B155621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6C4E2-68AC-447E-90E8-20A67E2F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4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CB6519-EFBA-483A-BCA1-6952F939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CDB11-0265-40F1-B956-19107F67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475-CD52-487A-BA05-C130E54B3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9D88-A351-476D-810E-CF9A026A6EC9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4950A-B981-4005-9A44-0B1876FDF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BBACD-3165-4A5A-B5AE-1D509102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9E2C-CE1F-4690-A60B-6122927A25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8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C819C9B-C593-494E-880D-4E10974BF5F6}"/>
              </a:ext>
            </a:extLst>
          </p:cNvPr>
          <p:cNvSpPr txBox="1"/>
          <p:nvPr/>
        </p:nvSpPr>
        <p:spPr>
          <a:xfrm>
            <a:off x="1330392" y="110676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1B56ED-041B-42C1-B236-BAFEF7F880DB}"/>
              </a:ext>
            </a:extLst>
          </p:cNvPr>
          <p:cNvSpPr/>
          <p:nvPr/>
        </p:nvSpPr>
        <p:spPr>
          <a:xfrm>
            <a:off x="923826" y="1846907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entries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6E38E62-23AF-45CB-90F6-B8FB88BFCB15}"/>
              </a:ext>
            </a:extLst>
          </p:cNvPr>
          <p:cNvSpPr/>
          <p:nvPr/>
        </p:nvSpPr>
        <p:spPr>
          <a:xfrm>
            <a:off x="923826" y="2145400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entriesMonths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370987-F9C9-4BCA-ACBB-DB9C81E236A7}"/>
              </a:ext>
            </a:extLst>
          </p:cNvPr>
          <p:cNvSpPr/>
          <p:nvPr/>
        </p:nvSpPr>
        <p:spPr>
          <a:xfrm>
            <a:off x="923826" y="1548414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categories</a:t>
            </a:r>
            <a:endParaRPr lang="de-DE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AC3D8E-305F-4403-A72C-8116A9F78AE5}"/>
              </a:ext>
            </a:extLst>
          </p:cNvPr>
          <p:cNvSpPr/>
          <p:nvPr/>
        </p:nvSpPr>
        <p:spPr>
          <a:xfrm>
            <a:off x="923826" y="2444056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active</a:t>
            </a:r>
            <a:r>
              <a:rPr lang="de-DE" sz="1200" dirty="0"/>
              <a:t> </a:t>
            </a:r>
            <a:r>
              <a:rPr lang="de-DE" sz="1200" dirty="0" err="1"/>
              <a:t>Month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FDEB77-79A9-42EF-95DE-EE594784B17B}"/>
              </a:ext>
            </a:extLst>
          </p:cNvPr>
          <p:cNvSpPr txBox="1"/>
          <p:nvPr/>
        </p:nvSpPr>
        <p:spPr>
          <a:xfrm>
            <a:off x="3095818" y="1106762"/>
            <a:ext cx="83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getters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7CA7F8-25A8-459C-9ABF-F9FB33B85B1C}"/>
              </a:ext>
            </a:extLst>
          </p:cNvPr>
          <p:cNvSpPr/>
          <p:nvPr/>
        </p:nvSpPr>
        <p:spPr>
          <a:xfrm>
            <a:off x="2723956" y="1846907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entries</a:t>
            </a:r>
            <a:endParaRPr lang="de-DE" sz="12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E142F8-CBE5-4E8D-A07A-DADC2C51CA1F}"/>
              </a:ext>
            </a:extLst>
          </p:cNvPr>
          <p:cNvSpPr/>
          <p:nvPr/>
        </p:nvSpPr>
        <p:spPr>
          <a:xfrm>
            <a:off x="2723956" y="2145400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entriesMonths</a:t>
            </a:r>
            <a:endParaRPr lang="de-DE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293360-5CD5-4165-8FF4-03510A8E96F8}"/>
              </a:ext>
            </a:extLst>
          </p:cNvPr>
          <p:cNvSpPr/>
          <p:nvPr/>
        </p:nvSpPr>
        <p:spPr>
          <a:xfrm>
            <a:off x="2723956" y="1548414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categories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6E11B8-BE45-448C-974B-A6F28917C02F}"/>
              </a:ext>
            </a:extLst>
          </p:cNvPr>
          <p:cNvSpPr/>
          <p:nvPr/>
        </p:nvSpPr>
        <p:spPr>
          <a:xfrm>
            <a:off x="2723956" y="2444056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active</a:t>
            </a:r>
            <a:r>
              <a:rPr lang="de-DE" sz="1200" dirty="0"/>
              <a:t> </a:t>
            </a:r>
            <a:r>
              <a:rPr lang="de-DE" sz="1200" dirty="0" err="1"/>
              <a:t>Month</a:t>
            </a:r>
            <a:endParaRPr lang="de-DE" sz="1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369721-2EC2-4B82-AACE-B79AE3195195}"/>
              </a:ext>
            </a:extLst>
          </p:cNvPr>
          <p:cNvSpPr txBox="1"/>
          <p:nvPr/>
        </p:nvSpPr>
        <p:spPr>
          <a:xfrm>
            <a:off x="1079555" y="3429000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37938C-150A-413A-A741-B5D06C10F55D}"/>
              </a:ext>
            </a:extLst>
          </p:cNvPr>
          <p:cNvSpPr/>
          <p:nvPr/>
        </p:nvSpPr>
        <p:spPr>
          <a:xfrm>
            <a:off x="733703" y="4957504"/>
            <a:ext cx="1828430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initialUpdateActiveMonth</a:t>
            </a:r>
            <a:endParaRPr lang="de-DE" sz="12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B6B6CDE-146B-45B1-80DE-7F04549078C4}"/>
              </a:ext>
            </a:extLst>
          </p:cNvPr>
          <p:cNvSpPr/>
          <p:nvPr/>
        </p:nvSpPr>
        <p:spPr>
          <a:xfrm>
            <a:off x="733703" y="3982987"/>
            <a:ext cx="1828430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updateEntriesMonths</a:t>
            </a:r>
            <a:endParaRPr lang="de-DE" sz="12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97770BE-4A3E-4857-B84C-26915D36F20E}"/>
              </a:ext>
            </a:extLst>
          </p:cNvPr>
          <p:cNvSpPr/>
          <p:nvPr/>
        </p:nvSpPr>
        <p:spPr>
          <a:xfrm>
            <a:off x="733703" y="4340380"/>
            <a:ext cx="1828430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addEntry</a:t>
            </a:r>
            <a:endParaRPr lang="de-DE" sz="12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2B48DB5-66A7-42C9-8635-9813BFBC77A2}"/>
              </a:ext>
            </a:extLst>
          </p:cNvPr>
          <p:cNvSpPr/>
          <p:nvPr/>
        </p:nvSpPr>
        <p:spPr>
          <a:xfrm>
            <a:off x="733703" y="4645590"/>
            <a:ext cx="1828430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updateActiveMonth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B2863C-7F96-478E-BACB-76FC4341BD74}"/>
              </a:ext>
            </a:extLst>
          </p:cNvPr>
          <p:cNvSpPr txBox="1"/>
          <p:nvPr/>
        </p:nvSpPr>
        <p:spPr>
          <a:xfrm>
            <a:off x="3241824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actions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9796499-1FA8-4888-AA8C-589D15EFB6F4}"/>
              </a:ext>
            </a:extLst>
          </p:cNvPr>
          <p:cNvSpPr/>
          <p:nvPr/>
        </p:nvSpPr>
        <p:spPr>
          <a:xfrm>
            <a:off x="2895971" y="3951677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addEntry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D49E469-DA8E-46D8-8C17-4EAAABADF027}"/>
              </a:ext>
            </a:extLst>
          </p:cNvPr>
          <p:cNvSpPr/>
          <p:nvPr/>
        </p:nvSpPr>
        <p:spPr>
          <a:xfrm>
            <a:off x="2895971" y="4250170"/>
            <a:ext cx="1448181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updateActiveMonth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3C3109-5D12-4F27-9EB3-410A4D7FEB93}"/>
              </a:ext>
            </a:extLst>
          </p:cNvPr>
          <p:cNvSpPr/>
          <p:nvPr/>
        </p:nvSpPr>
        <p:spPr>
          <a:xfrm>
            <a:off x="1610193" y="6103547"/>
            <a:ext cx="1903878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initialUpdateActiveMonth</a:t>
            </a:r>
            <a:endParaRPr lang="de-DE" sz="1200" dirty="0"/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5D4D3A6-FBDD-4374-8117-A07F9DD3AA11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rot="10800000" flipV="1">
            <a:off x="2562133" y="4064844"/>
            <a:ext cx="333838" cy="3887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D1E1733B-10A5-4C67-A2E9-475F9B2E52C6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rot="10800000" flipV="1">
            <a:off x="2562133" y="4064845"/>
            <a:ext cx="333838" cy="31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8C72A08-14E1-4C42-9CC1-C9CFA3CCFC5A}"/>
              </a:ext>
            </a:extLst>
          </p:cNvPr>
          <p:cNvSpPr/>
          <p:nvPr/>
        </p:nvSpPr>
        <p:spPr>
          <a:xfrm>
            <a:off x="1610193" y="5830111"/>
            <a:ext cx="1903878" cy="2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updateEntriesMonths</a:t>
            </a:r>
            <a:endParaRPr lang="de-DE" sz="1200" dirty="0"/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147E5E8B-FBD4-4F92-9083-19C62DB2E33F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rot="10800000" flipV="1">
            <a:off x="2562133" y="4363338"/>
            <a:ext cx="333838" cy="395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E78B5E79-009F-4F4D-B636-0349F2C40615}"/>
              </a:ext>
            </a:extLst>
          </p:cNvPr>
          <p:cNvCxnSpPr>
            <a:cxnSpLocks/>
            <a:stCxn id="24" idx="1"/>
            <a:endCxn id="17" idx="1"/>
          </p:cNvCxnSpPr>
          <p:nvPr/>
        </p:nvCxnSpPr>
        <p:spPr>
          <a:xfrm rot="10800000">
            <a:off x="733703" y="5070673"/>
            <a:ext cx="876490" cy="1146043"/>
          </a:xfrm>
          <a:prstGeom prst="curvedConnector3">
            <a:avLst>
              <a:gd name="adj1" fmla="val 12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A292777D-F06C-492D-8C70-5CB23559D67E}"/>
              </a:ext>
            </a:extLst>
          </p:cNvPr>
          <p:cNvCxnSpPr>
            <a:stCxn id="29" idx="1"/>
            <a:endCxn id="18" idx="1"/>
          </p:cNvCxnSpPr>
          <p:nvPr/>
        </p:nvCxnSpPr>
        <p:spPr>
          <a:xfrm rot="10800000">
            <a:off x="733703" y="4096155"/>
            <a:ext cx="876490" cy="1847124"/>
          </a:xfrm>
          <a:prstGeom prst="curvedConnector3">
            <a:avLst>
              <a:gd name="adj1" fmla="val 12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1211A97-DC65-4005-AC41-34A113DC6282}"/>
              </a:ext>
            </a:extLst>
          </p:cNvPr>
          <p:cNvSpPr txBox="1"/>
          <p:nvPr/>
        </p:nvSpPr>
        <p:spPr>
          <a:xfrm>
            <a:off x="7992233" y="737430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entries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C4061C7-050A-4EF8-AEF7-CE8D95711FE0}"/>
              </a:ext>
            </a:extLst>
          </p:cNvPr>
          <p:cNvSpPr txBox="1"/>
          <p:nvPr/>
        </p:nvSpPr>
        <p:spPr>
          <a:xfrm>
            <a:off x="7992233" y="1662241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monthSelector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3AAE8D2-42C6-4D2D-A102-EBCCE31E68B5}"/>
              </a:ext>
            </a:extLst>
          </p:cNvPr>
          <p:cNvSpPr txBox="1"/>
          <p:nvPr/>
        </p:nvSpPr>
        <p:spPr>
          <a:xfrm>
            <a:off x="7992233" y="3041181"/>
            <a:ext cx="11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entriesList</a:t>
            </a:r>
            <a:endParaRPr lang="de-DE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F989F9-72FA-4302-AD81-5121071C70CF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4172137" y="1960075"/>
            <a:ext cx="3820096" cy="126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2090DB4-4DF2-4816-835C-9E39B439F90F}"/>
              </a:ext>
            </a:extLst>
          </p:cNvPr>
          <p:cNvCxnSpPr>
            <a:stCxn id="13" idx="3"/>
            <a:endCxn id="51" idx="1"/>
          </p:cNvCxnSpPr>
          <p:nvPr/>
        </p:nvCxnSpPr>
        <p:spPr>
          <a:xfrm>
            <a:off x="4172137" y="2557224"/>
            <a:ext cx="3820096" cy="66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1C97DBD-B415-4E44-8B4B-34DCCE055D1C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 flipV="1">
            <a:off x="4172137" y="922096"/>
            <a:ext cx="3820096" cy="133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66C7CD6-B2B3-4971-8E43-9C1C17F8AD29}"/>
              </a:ext>
            </a:extLst>
          </p:cNvPr>
          <p:cNvCxnSpPr>
            <a:stCxn id="50" idx="1"/>
            <a:endCxn id="23" idx="3"/>
          </p:cNvCxnSpPr>
          <p:nvPr/>
        </p:nvCxnSpPr>
        <p:spPr>
          <a:xfrm flipH="1">
            <a:off x="4344152" y="1846907"/>
            <a:ext cx="3648081" cy="251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24B180FC-651A-4854-9C25-BCEB398D901E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733702" y="2557224"/>
            <a:ext cx="190123" cy="2201534"/>
          </a:xfrm>
          <a:prstGeom prst="curvedConnector3">
            <a:avLst>
              <a:gd name="adj1" fmla="val -3011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9470EE9-4C49-4E4B-88BE-B227F4C62B0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372007" y="2557224"/>
            <a:ext cx="35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B5A9850-5DE4-498A-A864-864ED0143D7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72007" y="1960075"/>
            <a:ext cx="35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F9301DE-05A5-4B10-B941-930EB42AE3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372007" y="1661582"/>
            <a:ext cx="35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B6AA3C1-7DC5-4429-ADE5-869AB902266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72007" y="2258568"/>
            <a:ext cx="35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268AF4D0-EBAC-4281-9A64-54405E7DEC94}"/>
              </a:ext>
            </a:extLst>
          </p:cNvPr>
          <p:cNvCxnSpPr>
            <a:stCxn id="19" idx="1"/>
            <a:endCxn id="5" idx="1"/>
          </p:cNvCxnSpPr>
          <p:nvPr/>
        </p:nvCxnSpPr>
        <p:spPr>
          <a:xfrm rot="10800000" flipH="1">
            <a:off x="733702" y="1960076"/>
            <a:ext cx="190123" cy="2493473"/>
          </a:xfrm>
          <a:prstGeom prst="curvedConnector3">
            <a:avLst>
              <a:gd name="adj1" fmla="val -1773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FC62F7C1-9C4C-41C9-A676-33C8309E96CC}"/>
              </a:ext>
            </a:extLst>
          </p:cNvPr>
          <p:cNvCxnSpPr>
            <a:stCxn id="18" idx="1"/>
            <a:endCxn id="6" idx="1"/>
          </p:cNvCxnSpPr>
          <p:nvPr/>
        </p:nvCxnSpPr>
        <p:spPr>
          <a:xfrm rot="10800000" flipH="1">
            <a:off x="733702" y="2258569"/>
            <a:ext cx="190123" cy="1837587"/>
          </a:xfrm>
          <a:prstGeom prst="curvedConnector3">
            <a:avLst>
              <a:gd name="adj1" fmla="val -1202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9876078F-A308-426B-AFE7-3C91162031B0}"/>
              </a:ext>
            </a:extLst>
          </p:cNvPr>
          <p:cNvCxnSpPr>
            <a:cxnSpLocks/>
            <a:stCxn id="17" idx="1"/>
            <a:endCxn id="8" idx="1"/>
          </p:cNvCxnSpPr>
          <p:nvPr/>
        </p:nvCxnSpPr>
        <p:spPr>
          <a:xfrm rot="10800000" flipH="1">
            <a:off x="733702" y="2557224"/>
            <a:ext cx="190123" cy="2513448"/>
          </a:xfrm>
          <a:prstGeom prst="curvedConnector3">
            <a:avLst>
              <a:gd name="adj1" fmla="val -3154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7A374F20-CDAF-4067-A9FB-0D25B9ED158B}"/>
              </a:ext>
            </a:extLst>
          </p:cNvPr>
          <p:cNvSpPr txBox="1"/>
          <p:nvPr/>
        </p:nvSpPr>
        <p:spPr>
          <a:xfrm>
            <a:off x="10699219" y="737430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addEntry</a:t>
            </a:r>
            <a:endParaRPr lang="de-DE" dirty="0"/>
          </a:p>
        </p:txBody>
      </p:sp>
      <p:cxnSp>
        <p:nvCxnSpPr>
          <p:cNvPr id="105" name="Verbinder: gekrümmt 104">
            <a:extLst>
              <a:ext uri="{FF2B5EF4-FFF2-40B4-BE49-F238E27FC236}">
                <a16:creationId xmlns:a16="http://schemas.microsoft.com/office/drawing/2014/main" id="{60078E0D-3EBB-42D6-8AE8-B27942873D4A}"/>
              </a:ext>
            </a:extLst>
          </p:cNvPr>
          <p:cNvCxnSpPr>
            <a:stCxn id="49" idx="3"/>
            <a:endCxn id="50" idx="3"/>
          </p:cNvCxnSpPr>
          <p:nvPr/>
        </p:nvCxnSpPr>
        <p:spPr>
          <a:xfrm>
            <a:off x="8827205" y="922096"/>
            <a:ext cx="738344" cy="924811"/>
          </a:xfrm>
          <a:prstGeom prst="curvedConnector3">
            <a:avLst>
              <a:gd name="adj1" fmla="val 13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9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Germek</dc:creator>
  <cp:lastModifiedBy>Julian Germek</cp:lastModifiedBy>
  <cp:revision>6</cp:revision>
  <dcterms:created xsi:type="dcterms:W3CDTF">2021-02-06T16:11:37Z</dcterms:created>
  <dcterms:modified xsi:type="dcterms:W3CDTF">2021-02-06T17:12:56Z</dcterms:modified>
</cp:coreProperties>
</file>