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7212F-995A-4B32-8829-B0036479864A}" v="24" dt="2023-06-07T14:39:53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Neira" userId="0358edd436f7f471" providerId="LiveId" clId="{A4B7212F-995A-4B32-8829-B0036479864A}"/>
    <pc:docChg chg="custSel addSld modSld">
      <pc:chgData name="Sergio Neira" userId="0358edd436f7f471" providerId="LiveId" clId="{A4B7212F-995A-4B32-8829-B0036479864A}" dt="2023-06-07T21:33:55.856" v="333" actId="20577"/>
      <pc:docMkLst>
        <pc:docMk/>
      </pc:docMkLst>
      <pc:sldChg chg="modSp mod">
        <pc:chgData name="Sergio Neira" userId="0358edd436f7f471" providerId="LiveId" clId="{A4B7212F-995A-4B32-8829-B0036479864A}" dt="2023-06-07T21:33:55.856" v="333" actId="20577"/>
        <pc:sldMkLst>
          <pc:docMk/>
          <pc:sldMk cId="4275751214" sldId="256"/>
        </pc:sldMkLst>
        <pc:spChg chg="mod">
          <ac:chgData name="Sergio Neira" userId="0358edd436f7f471" providerId="LiveId" clId="{A4B7212F-995A-4B32-8829-B0036479864A}" dt="2023-06-07T21:33:55.856" v="333" actId="20577"/>
          <ac:spMkLst>
            <pc:docMk/>
            <pc:sldMk cId="4275751214" sldId="256"/>
            <ac:spMk id="3" creationId="{965F1844-DCF0-46F1-881D-72A5EF474826}"/>
          </ac:spMkLst>
        </pc:spChg>
      </pc:sldChg>
      <pc:sldChg chg="modSp mod">
        <pc:chgData name="Sergio Neira" userId="0358edd436f7f471" providerId="LiveId" clId="{A4B7212F-995A-4B32-8829-B0036479864A}" dt="2023-06-07T14:30:42.393" v="277"/>
        <pc:sldMkLst>
          <pc:docMk/>
          <pc:sldMk cId="3245592389" sldId="257"/>
        </pc:sldMkLst>
        <pc:spChg chg="mod">
          <ac:chgData name="Sergio Neira" userId="0358edd436f7f471" providerId="LiveId" clId="{A4B7212F-995A-4B32-8829-B0036479864A}" dt="2023-06-07T14:30:26.330" v="276"/>
          <ac:spMkLst>
            <pc:docMk/>
            <pc:sldMk cId="3245592389" sldId="257"/>
            <ac:spMk id="9" creationId="{B6D6C41C-A06C-EEE2-E390-5340F09E1A47}"/>
          </ac:spMkLst>
        </pc:spChg>
        <pc:spChg chg="mod">
          <ac:chgData name="Sergio Neira" userId="0358edd436f7f471" providerId="LiveId" clId="{A4B7212F-995A-4B32-8829-B0036479864A}" dt="2023-06-07T14:30:42.393" v="277"/>
          <ac:spMkLst>
            <pc:docMk/>
            <pc:sldMk cId="3245592389" sldId="257"/>
            <ac:spMk id="10" creationId="{76D8EAAA-D3D2-DE6D-182A-658DEAE27DDB}"/>
          </ac:spMkLst>
        </pc:spChg>
      </pc:sldChg>
      <pc:sldChg chg="addSp modSp new mod">
        <pc:chgData name="Sergio Neira" userId="0358edd436f7f471" providerId="LiveId" clId="{A4B7212F-995A-4B32-8829-B0036479864A}" dt="2023-06-07T13:53:08.538" v="30" actId="2711"/>
        <pc:sldMkLst>
          <pc:docMk/>
          <pc:sldMk cId="3211417507" sldId="266"/>
        </pc:sldMkLst>
        <pc:spChg chg="add mod">
          <ac:chgData name="Sergio Neira" userId="0358edd436f7f471" providerId="LiveId" clId="{A4B7212F-995A-4B32-8829-B0036479864A}" dt="2023-06-07T13:50:33.435" v="10" actId="1076"/>
          <ac:spMkLst>
            <pc:docMk/>
            <pc:sldMk cId="3211417507" sldId="266"/>
            <ac:spMk id="2" creationId="{F2064009-145D-75AC-090E-303D67EDF19B}"/>
          </ac:spMkLst>
        </pc:spChg>
        <pc:spChg chg="add mod">
          <ac:chgData name="Sergio Neira" userId="0358edd436f7f471" providerId="LiveId" clId="{A4B7212F-995A-4B32-8829-B0036479864A}" dt="2023-06-07T13:53:08.538" v="30" actId="2711"/>
          <ac:spMkLst>
            <pc:docMk/>
            <pc:sldMk cId="3211417507" sldId="266"/>
            <ac:spMk id="3" creationId="{E75F2107-EC9B-1C6E-A3BC-BB39C0649545}"/>
          </ac:spMkLst>
        </pc:spChg>
      </pc:sldChg>
      <pc:sldChg chg="addSp modSp new mod">
        <pc:chgData name="Sergio Neira" userId="0358edd436f7f471" providerId="LiveId" clId="{A4B7212F-995A-4B32-8829-B0036479864A}" dt="2023-06-07T13:56:02.344" v="67" actId="1076"/>
        <pc:sldMkLst>
          <pc:docMk/>
          <pc:sldMk cId="2198485908" sldId="267"/>
        </pc:sldMkLst>
        <pc:spChg chg="add mod">
          <ac:chgData name="Sergio Neira" userId="0358edd436f7f471" providerId="LiveId" clId="{A4B7212F-995A-4B32-8829-B0036479864A}" dt="2023-06-07T13:54:51.675" v="61" actId="1076"/>
          <ac:spMkLst>
            <pc:docMk/>
            <pc:sldMk cId="2198485908" sldId="267"/>
            <ac:spMk id="3" creationId="{9AB3C9B6-ABC2-54C1-8BFD-F8612B82EF5B}"/>
          </ac:spMkLst>
        </pc:spChg>
        <pc:spChg chg="add mod">
          <ac:chgData name="Sergio Neira" userId="0358edd436f7f471" providerId="LiveId" clId="{A4B7212F-995A-4B32-8829-B0036479864A}" dt="2023-06-07T13:56:02.344" v="67" actId="1076"/>
          <ac:spMkLst>
            <pc:docMk/>
            <pc:sldMk cId="2198485908" sldId="267"/>
            <ac:spMk id="5" creationId="{8989265D-654B-5501-00CE-44FFF526F2EF}"/>
          </ac:spMkLst>
        </pc:spChg>
      </pc:sldChg>
      <pc:sldChg chg="addSp modSp new mod">
        <pc:chgData name="Sergio Neira" userId="0358edd436f7f471" providerId="LiveId" clId="{A4B7212F-995A-4B32-8829-B0036479864A}" dt="2023-06-07T14:10:49.366" v="179" actId="1076"/>
        <pc:sldMkLst>
          <pc:docMk/>
          <pc:sldMk cId="2037967494" sldId="268"/>
        </pc:sldMkLst>
        <pc:spChg chg="add mod">
          <ac:chgData name="Sergio Neira" userId="0358edd436f7f471" providerId="LiveId" clId="{A4B7212F-995A-4B32-8829-B0036479864A}" dt="2023-06-07T14:10:21.060" v="172" actId="1076"/>
          <ac:spMkLst>
            <pc:docMk/>
            <pc:sldMk cId="2037967494" sldId="268"/>
            <ac:spMk id="3" creationId="{FFC17805-10C4-A5CE-B1AF-437760AE2F8F}"/>
          </ac:spMkLst>
        </pc:spChg>
        <pc:spChg chg="add mod">
          <ac:chgData name="Sergio Neira" userId="0358edd436f7f471" providerId="LiveId" clId="{A4B7212F-995A-4B32-8829-B0036479864A}" dt="2023-06-07T14:10:24.058" v="173" actId="1076"/>
          <ac:spMkLst>
            <pc:docMk/>
            <pc:sldMk cId="2037967494" sldId="268"/>
            <ac:spMk id="5" creationId="{8884F58F-4C7C-B9A2-FD8D-1CB94E5D9BC3}"/>
          </ac:spMkLst>
        </pc:spChg>
        <pc:spChg chg="add mod">
          <ac:chgData name="Sergio Neira" userId="0358edd436f7f471" providerId="LiveId" clId="{A4B7212F-995A-4B32-8829-B0036479864A}" dt="2023-06-07T14:10:49.366" v="179" actId="1076"/>
          <ac:spMkLst>
            <pc:docMk/>
            <pc:sldMk cId="2037967494" sldId="268"/>
            <ac:spMk id="7" creationId="{056A39F8-6162-91DA-F317-E132AC402650}"/>
          </ac:spMkLst>
        </pc:spChg>
      </pc:sldChg>
      <pc:sldChg chg="addSp modSp new mod">
        <pc:chgData name="Sergio Neira" userId="0358edd436f7f471" providerId="LiveId" clId="{A4B7212F-995A-4B32-8829-B0036479864A}" dt="2023-06-07T14:14:00.142" v="200" actId="1076"/>
        <pc:sldMkLst>
          <pc:docMk/>
          <pc:sldMk cId="1281539355" sldId="269"/>
        </pc:sldMkLst>
        <pc:spChg chg="add mod">
          <ac:chgData name="Sergio Neira" userId="0358edd436f7f471" providerId="LiveId" clId="{A4B7212F-995A-4B32-8829-B0036479864A}" dt="2023-06-07T14:13:12.203" v="190" actId="1076"/>
          <ac:spMkLst>
            <pc:docMk/>
            <pc:sldMk cId="1281539355" sldId="269"/>
            <ac:spMk id="3" creationId="{029EC5A1-03FD-B1FB-B926-43822E8AEFF1}"/>
          </ac:spMkLst>
        </pc:spChg>
        <pc:spChg chg="add mod">
          <ac:chgData name="Sergio Neira" userId="0358edd436f7f471" providerId="LiveId" clId="{A4B7212F-995A-4B32-8829-B0036479864A}" dt="2023-06-07T14:13:33.137" v="196" actId="1076"/>
          <ac:spMkLst>
            <pc:docMk/>
            <pc:sldMk cId="1281539355" sldId="269"/>
            <ac:spMk id="5" creationId="{3AA31EB3-9285-FF86-D067-894B85AD823E}"/>
          </ac:spMkLst>
        </pc:spChg>
        <pc:spChg chg="add mod">
          <ac:chgData name="Sergio Neira" userId="0358edd436f7f471" providerId="LiveId" clId="{A4B7212F-995A-4B32-8829-B0036479864A}" dt="2023-06-07T14:14:00.142" v="200" actId="1076"/>
          <ac:spMkLst>
            <pc:docMk/>
            <pc:sldMk cId="1281539355" sldId="269"/>
            <ac:spMk id="7" creationId="{C59DCED6-0E22-7418-E3C0-BF0F74DB21C1}"/>
          </ac:spMkLst>
        </pc:spChg>
      </pc:sldChg>
      <pc:sldChg chg="addSp delSp modSp new mod setBg">
        <pc:chgData name="Sergio Neira" userId="0358edd436f7f471" providerId="LiveId" clId="{A4B7212F-995A-4B32-8829-B0036479864A}" dt="2023-06-07T14:42:14.333" v="325" actId="478"/>
        <pc:sldMkLst>
          <pc:docMk/>
          <pc:sldMk cId="2108314811" sldId="270"/>
        </pc:sldMkLst>
        <pc:spChg chg="add mod">
          <ac:chgData name="Sergio Neira" userId="0358edd436f7f471" providerId="LiveId" clId="{A4B7212F-995A-4B32-8829-B0036479864A}" dt="2023-06-07T14:20:19.806" v="258" actId="20577"/>
          <ac:spMkLst>
            <pc:docMk/>
            <pc:sldMk cId="2108314811" sldId="270"/>
            <ac:spMk id="2" creationId="{9317E86E-17C1-2D8F-CF6C-6E54BCE511B5}"/>
          </ac:spMkLst>
        </pc:spChg>
        <pc:spChg chg="add del mod">
          <ac:chgData name="Sergio Neira" userId="0358edd436f7f471" providerId="LiveId" clId="{A4B7212F-995A-4B32-8829-B0036479864A}" dt="2023-06-07T14:42:14.333" v="325" actId="478"/>
          <ac:spMkLst>
            <pc:docMk/>
            <pc:sldMk cId="2108314811" sldId="270"/>
            <ac:spMk id="3" creationId="{49903F09-3F77-8F6F-B0F6-55BAFEA8AAEE}"/>
          </ac:spMkLst>
        </pc:spChg>
        <pc:spChg chg="add">
          <ac:chgData name="Sergio Neira" userId="0358edd436f7f471" providerId="LiveId" clId="{A4B7212F-995A-4B32-8829-B0036479864A}" dt="2023-06-07T14:20:01.342" v="251" actId="26606"/>
          <ac:spMkLst>
            <pc:docMk/>
            <pc:sldMk cId="2108314811" sldId="270"/>
            <ac:spMk id="9" creationId="{D4771268-CB57-404A-9271-370EB28F6090}"/>
          </ac:spMkLst>
        </pc:spChg>
        <pc:picChg chg="add mod">
          <ac:chgData name="Sergio Neira" userId="0358edd436f7f471" providerId="LiveId" clId="{A4B7212F-995A-4B32-8829-B0036479864A}" dt="2023-06-07T14:40:44.145" v="322" actId="3626"/>
          <ac:picMkLst>
            <pc:docMk/>
            <pc:sldMk cId="2108314811" sldId="270"/>
            <ac:picMk id="4" creationId="{4840C2A4-0780-2160-2E45-120BBEDAADF2}"/>
          </ac:picMkLst>
        </pc:picChg>
      </pc:sldChg>
      <pc:sldChg chg="addSp modSp new mod setBg">
        <pc:chgData name="Sergio Neira" userId="0358edd436f7f471" providerId="LiveId" clId="{A4B7212F-995A-4B32-8829-B0036479864A}" dt="2023-06-07T14:38:44.148" v="320" actId="26606"/>
        <pc:sldMkLst>
          <pc:docMk/>
          <pc:sldMk cId="2976133732" sldId="271"/>
        </pc:sldMkLst>
        <pc:spChg chg="add mod">
          <ac:chgData name="Sergio Neira" userId="0358edd436f7f471" providerId="LiveId" clId="{A4B7212F-995A-4B32-8829-B0036479864A}" dt="2023-06-07T14:38:44.148" v="320" actId="26606"/>
          <ac:spMkLst>
            <pc:docMk/>
            <pc:sldMk cId="2976133732" sldId="271"/>
            <ac:spMk id="2" creationId="{3F15365E-9E6B-2DFB-3710-AA87D2CB9706}"/>
          </ac:spMkLst>
        </pc:spChg>
        <pc:spChg chg="add">
          <ac:chgData name="Sergio Neira" userId="0358edd436f7f471" providerId="LiveId" clId="{A4B7212F-995A-4B32-8829-B0036479864A}" dt="2023-06-07T14:38:44.148" v="320" actId="26606"/>
          <ac:spMkLst>
            <pc:docMk/>
            <pc:sldMk cId="2976133732" sldId="271"/>
            <ac:spMk id="9" creationId="{8555C5B3-193A-4749-9AFD-682E53CDDE8F}"/>
          </ac:spMkLst>
        </pc:spChg>
        <pc:spChg chg="add">
          <ac:chgData name="Sergio Neira" userId="0358edd436f7f471" providerId="LiveId" clId="{A4B7212F-995A-4B32-8829-B0036479864A}" dt="2023-06-07T14:38:44.148" v="320" actId="26606"/>
          <ac:spMkLst>
            <pc:docMk/>
            <pc:sldMk cId="2976133732" sldId="271"/>
            <ac:spMk id="11" creationId="{2EAE06A6-F76A-41C9-827A-C561B004485C}"/>
          </ac:spMkLst>
        </pc:spChg>
        <pc:spChg chg="add">
          <ac:chgData name="Sergio Neira" userId="0358edd436f7f471" providerId="LiveId" clId="{A4B7212F-995A-4B32-8829-B0036479864A}" dt="2023-06-07T14:38:44.148" v="320" actId="26606"/>
          <ac:spMkLst>
            <pc:docMk/>
            <pc:sldMk cId="2976133732" sldId="271"/>
            <ac:spMk id="13" creationId="{89F9D4E8-0639-444B-949B-9518585061AF}"/>
          </ac:spMkLst>
        </pc:spChg>
        <pc:spChg chg="add">
          <ac:chgData name="Sergio Neira" userId="0358edd436f7f471" providerId="LiveId" clId="{A4B7212F-995A-4B32-8829-B0036479864A}" dt="2023-06-07T14:38:44.148" v="320" actId="26606"/>
          <ac:spMkLst>
            <pc:docMk/>
            <pc:sldMk cId="2976133732" sldId="271"/>
            <ac:spMk id="15" creationId="{7E3DA7A2-ED70-4BBA-AB72-00AD461FA405}"/>
          </ac:spMkLst>
        </pc:spChg>
        <pc:spChg chg="add">
          <ac:chgData name="Sergio Neira" userId="0358edd436f7f471" providerId="LiveId" clId="{A4B7212F-995A-4B32-8829-B0036479864A}" dt="2023-06-07T14:38:44.148" v="320" actId="26606"/>
          <ac:spMkLst>
            <pc:docMk/>
            <pc:sldMk cId="2976133732" sldId="271"/>
            <ac:spMk id="17" creationId="{FC485432-3647-4218-B5D3-15D3FA222B13}"/>
          </ac:spMkLst>
        </pc:spChg>
        <pc:spChg chg="add">
          <ac:chgData name="Sergio Neira" userId="0358edd436f7f471" providerId="LiveId" clId="{A4B7212F-995A-4B32-8829-B0036479864A}" dt="2023-06-07T14:38:44.148" v="320" actId="26606"/>
          <ac:spMkLst>
            <pc:docMk/>
            <pc:sldMk cId="2976133732" sldId="271"/>
            <ac:spMk id="19" creationId="{F4AFDDCA-6ABA-4D23-8A5C-1BF0F4308148}"/>
          </ac:spMkLst>
        </pc:spChg>
        <pc:picChg chg="add mod">
          <ac:chgData name="Sergio Neira" userId="0358edd436f7f471" providerId="LiveId" clId="{A4B7212F-995A-4B32-8829-B0036479864A}" dt="2023-06-07T14:38:44.148" v="320" actId="26606"/>
          <ac:picMkLst>
            <pc:docMk/>
            <pc:sldMk cId="2976133732" sldId="271"/>
            <ac:picMk id="4" creationId="{1672B3EA-B5CA-1B41-4722-76C8207D23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18979-6DE9-DFA6-971A-AE11BCD9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6793F-CC74-DDC7-4FD9-DAB14C1D9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07CA2-C1B3-8F3F-8F31-419AC64F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792B-EB04-CF3B-3A5B-4EAA17CB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AC7E7-30DE-E247-3FDB-033961F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2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3188-E614-CCA3-BAE5-97E74F1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BBA14B-C11F-3E2D-6813-D03188FC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8B4F4-A47E-4524-C434-E0061878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AA7F2-2891-5002-E73C-E447D9FA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E93695-B5E7-6BAC-E077-33328DB4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91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71006B-FDA3-60C4-8C59-1DEEC29D9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5ADFC3-F2CB-C8CF-5EF6-F1F062F2B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396F3-CE06-B595-C283-5CED7294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DA1BEB-B30E-C5DE-BDD2-EC78EF7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CD190-2240-2061-C184-8FAB6BB2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87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D31E0-21E4-A04D-3206-E5D28E0F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00F78-4388-4C01-61FB-17E89884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11D1C-3726-9557-7A8A-3539B6BA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082DB-AB53-4496-90AA-93A0CE83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797FD-1CEC-F544-A655-A4ACEA92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17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A9EAE-CF82-CEB7-1BA6-1EA13498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7547A-735D-47C0-4A83-DBBFEB9C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8762A-2B18-89CC-5CE8-00163BA1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9F78E-FC92-2092-1574-6338AE80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4D3C1-EF66-985A-538B-6C9AAE6E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845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EA31A-1AEF-F789-50B2-817AEAEC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D76A6-F1EA-CC5F-CFB9-72ABB7354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BD5B13-4D4D-6E15-580C-378BCD6B0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0AB1C-0E78-D170-9DD4-616C906B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0D61C7-401B-D099-5BC1-8A86BAAE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39401C-075B-0124-9C90-D9B1C03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49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2CA3-621E-B468-1CFD-FB10938C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5AC915-1BB6-BD21-4276-5627CE54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016300-808C-3F5F-ACF6-B0930BC9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576A7-F600-D2CE-DBF1-D455E963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0967CF-F6BD-30FD-E973-FC138CBA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67E362-341B-4BFB-0253-76381FB8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B833C8-9B65-0850-9511-C3581B89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DB065F-C862-54F9-5E87-DA7347A0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6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B1D7-8942-6C77-6D88-3F430BA5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1B5A4C-D578-BC60-5B19-4ECE306A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7B3238-009C-7FB5-0507-7A1A6141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19D287-C0B5-F2D6-9905-016F13E7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4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5D09E5-4DF5-8B93-350B-1D279588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69028B-B01B-8611-57D3-521EB48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943A4F-5BDA-8F32-3B3B-71AC03F6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33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57BF6-0957-1BAA-9DDF-63B1A8A5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95E29-CE13-192F-DEAD-F7C4FA86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74F9A-866B-F7C4-4684-6F5F6F7F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25578B-9C36-4B66-7E45-FAAF8570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4C96F6-46E4-E0EB-75A3-8AE8AB1C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6A5EB-D2F2-95F1-6397-9C8FE6D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3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7F6BA-5AFB-0CAC-1EA9-ED02B5C0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AB2668-C021-F3C7-BC4B-DB3A99CA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E99A42-EE66-052B-638C-B079CE63E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66D85-6B1C-F1E7-1962-388EC2CD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186316-F6B3-7D15-E189-FC66E597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8000C-058A-E957-9318-1A50A06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3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B0BD4D-5DD6-6E98-B3E4-77D8550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3EED17-4433-D742-9CEC-64E6760F7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D9115-FBE6-5069-90CC-D58BC9377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3EC7-F264-4FF2-9531-4FF82E6C6AAE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70472-E5CE-989E-0066-88343D68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52C06-028B-990E-30E3-0E31B2E9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7F-EB46-4AA3-B37E-75DBF81504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2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E7E66-D9D5-BEDF-CC7B-820307B97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Estructuras Condicionales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F1844-DCF0-46F1-881D-72A5EF474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13</a:t>
            </a:r>
          </a:p>
        </p:txBody>
      </p:sp>
    </p:spTree>
    <p:extLst>
      <p:ext uri="{BB962C8B-B14F-4D97-AF65-F5344CB8AC3E}">
        <p14:creationId xmlns:p14="http://schemas.microsoft.com/office/powerpoint/2010/main" val="427575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156967-558A-DA05-9747-8B0843F423A3}"/>
              </a:ext>
            </a:extLst>
          </p:cNvPr>
          <p:cNvSpPr txBox="1"/>
          <p:nvPr/>
        </p:nvSpPr>
        <p:spPr>
          <a:xfrm>
            <a:off x="3502855" y="225083"/>
            <a:ext cx="441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Estructuras repetitivas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3A33F0-A797-4299-2067-5D2551EA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76" y="1832917"/>
            <a:ext cx="3488788" cy="37548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endParaRPr kumimoji="0" lang="es-AR" altLang="es-A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La sintaxis es la siguiente: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s-AR" altLang="es-A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[condición]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         </a:t>
            </a:r>
            <a:r>
              <a:rPr kumimoji="0" lang="es-AR" altLang="es-A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bloque de instrucciones encerrado entre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s-AR" altLang="es-A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 repite mientras la condición se verifique verdadera.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A8C64E-1365-6D76-0556-049C49C22BCC}"/>
              </a:ext>
            </a:extLst>
          </p:cNvPr>
          <p:cNvSpPr txBox="1"/>
          <p:nvPr/>
        </p:nvSpPr>
        <p:spPr>
          <a:xfrm>
            <a:off x="4220308" y="942622"/>
            <a:ext cx="7807569" cy="563231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Confeccionar un procedimiento almacenado que nos retorne dos valores aleatorios distintos comprendidos entre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pa_generar_dos_aleatorios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pa_generar_dos_aleatorios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valor1=valor2 do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valor1=rand()*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valor2=rand()*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pa_generar_dos_aleatorios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(@v1,@v2);</a:t>
            </a:r>
          </a:p>
        </p:txBody>
      </p:sp>
    </p:spTree>
    <p:extLst>
      <p:ext uri="{BB962C8B-B14F-4D97-AF65-F5344CB8AC3E}">
        <p14:creationId xmlns:p14="http://schemas.microsoft.com/office/powerpoint/2010/main" val="280396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CE0268D-98B2-A647-B830-0638091C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18" y="1058304"/>
            <a:ext cx="4403188" cy="3939540"/>
          </a:xfrm>
          <a:prstGeom prst="rect">
            <a:avLst/>
          </a:prstGeom>
          <a:solidFill>
            <a:srgbClr val="AED7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repeat</a:t>
            </a:r>
            <a:endParaRPr kumimoji="0" lang="es-AR" altLang="es-AR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sintaxis es la siguiente: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repeat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until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[condición]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repeat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600" dirty="0">
              <a:solidFill>
                <a:srgbClr val="0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bloque de instrucciones encerrado entre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repeat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repeat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 ejecuta hasta que la condición del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until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 verifica verdadera.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F71F57-8A36-E721-F225-D3E23C5069BE}"/>
              </a:ext>
            </a:extLst>
          </p:cNvPr>
          <p:cNvSpPr txBox="1"/>
          <p:nvPr/>
        </p:nvSpPr>
        <p:spPr>
          <a:xfrm>
            <a:off x="5840438" y="513863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Confeccionar un procedimiento almacenado que nos retorne dos valores aleatorios distintos comprendidos entre 0 y 10.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0389C0-21E2-BCE8-FD25-E5AAD3EAC933}"/>
              </a:ext>
            </a:extLst>
          </p:cNvPr>
          <p:cNvSpPr txBox="1"/>
          <p:nvPr/>
        </p:nvSpPr>
        <p:spPr>
          <a:xfrm>
            <a:off x="5650524" y="1336431"/>
            <a:ext cx="6288258" cy="4895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pa_generar_dos_aleatorios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repeat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valor1=rand()*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valor2=rand()*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valor1&lt;&gt;valor2  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pa_generar_dos_aleatorios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(@v1,@v2);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@v1,@v2;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829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064009-145D-75AC-090E-303D67EDF19B}"/>
              </a:ext>
            </a:extLst>
          </p:cNvPr>
          <p:cNvSpPr txBox="1"/>
          <p:nvPr/>
        </p:nvSpPr>
        <p:spPr>
          <a:xfrm>
            <a:off x="1434905" y="970672"/>
            <a:ext cx="95378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</a:t>
            </a:r>
            <a:endParaRPr lang="es-AR" sz="2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tercera estructura repetitiva que nos suministra MySQL se llama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’. </a:t>
            </a:r>
          </a:p>
          <a:p>
            <a:pPr algn="l">
              <a:spcAft>
                <a:spcPts val="1200"/>
              </a:spcAft>
            </a:pP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tipo de estructura repetitiva encierra un bloque de instrucciones entre los comandos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y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'.</a:t>
            </a:r>
          </a:p>
          <a:p>
            <a:pPr algn="l"/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 finalizar el bloque encerrado por los comandos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y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debemos ejecutar el comando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leave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e indicar una etiqueta definida previa al comando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'.</a:t>
            </a:r>
          </a:p>
          <a:p>
            <a:endParaRPr lang="es-A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5F2107-EC9B-1C6E-A3BC-BB39C064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803" y="3640161"/>
            <a:ext cx="3826412" cy="2039533"/>
          </a:xfrm>
          <a:prstGeom prst="rect">
            <a:avLst/>
          </a:prstGeom>
          <a:solidFill>
            <a:srgbClr val="AED7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La sintaxis es la siguiente: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[etiqueta]: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1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AB3C9B6-ABC2-54C1-8BFD-F8612B82EF5B}"/>
              </a:ext>
            </a:extLst>
          </p:cNvPr>
          <p:cNvSpPr txBox="1"/>
          <p:nvPr/>
        </p:nvSpPr>
        <p:spPr>
          <a:xfrm>
            <a:off x="1599613" y="401321"/>
            <a:ext cx="89927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dirty="0"/>
              <a:t>EJEMPLO</a:t>
            </a:r>
          </a:p>
          <a:p>
            <a:r>
              <a:rPr lang="es-AR" dirty="0"/>
              <a:t>Confeccionar un procedimiento almacenado que nos retorne dos valores aleatorios distintos comprendidos entre 0 y 10.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89265D-654B-5501-00CE-44FFF526F2EF}"/>
              </a:ext>
            </a:extLst>
          </p:cNvPr>
          <p:cNvSpPr txBox="1"/>
          <p:nvPr/>
        </p:nvSpPr>
        <p:spPr>
          <a:xfrm>
            <a:off x="2191042" y="1631915"/>
            <a:ext cx="8528539" cy="507831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pa_generar_dos_aleatorios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etiqueta1: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loop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valor1=rand()*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valor2=rand()*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valor1&lt;&gt;valor2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leave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etiqueta1;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pa_generar_dos_aleatorios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(@v1,@v2);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@v1,@v2;  </a:t>
            </a:r>
          </a:p>
        </p:txBody>
      </p:sp>
    </p:spTree>
    <p:extLst>
      <p:ext uri="{BB962C8B-B14F-4D97-AF65-F5344CB8AC3E}">
        <p14:creationId xmlns:p14="http://schemas.microsoft.com/office/powerpoint/2010/main" val="219848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C17805-10C4-A5CE-B1AF-437760AE2F8F}"/>
              </a:ext>
            </a:extLst>
          </p:cNvPr>
          <p:cNvSpPr txBox="1"/>
          <p:nvPr/>
        </p:nvSpPr>
        <p:spPr>
          <a:xfrm>
            <a:off x="756136" y="323447"/>
            <a:ext cx="109763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A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Llamada a un procedimiento almacenado desde otro procedimiento almacenado</a:t>
            </a:r>
          </a:p>
          <a:p>
            <a:pPr algn="just"/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procedimiento almacenado puede llamar a otro procedimiento almacenado. El procedimiento que es invocado por otro debe existir cuando creamos el procedimiento que lo llama. Es decir, si un procedimiento A llama a otro procedimiento B, B debe existir al crear A.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4F58F-4C7C-B9A2-FD8D-1CB94E5D9BC3}"/>
              </a:ext>
            </a:extLst>
          </p:cNvPr>
          <p:cNvSpPr txBox="1"/>
          <p:nvPr/>
        </p:nvSpPr>
        <p:spPr>
          <a:xfrm>
            <a:off x="756135" y="2262574"/>
            <a:ext cx="10976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Creamos un procedimiento almacenado que reciba 2 números enteros y nos retorne el producto de los mismos: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6A39F8-6162-91DA-F317-E132AC402650}"/>
              </a:ext>
            </a:extLst>
          </p:cNvPr>
          <p:cNvSpPr txBox="1"/>
          <p:nvPr/>
        </p:nvSpPr>
        <p:spPr>
          <a:xfrm>
            <a:off x="3527473" y="2908905"/>
            <a:ext cx="6098344" cy="369331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pa_multiplicar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 //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pa_multiplicar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numero1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numero2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producto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=numero1*numero2;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pa_multiplicar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,@resu);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@resu;</a:t>
            </a:r>
          </a:p>
        </p:txBody>
      </p:sp>
    </p:spTree>
    <p:extLst>
      <p:ext uri="{BB962C8B-B14F-4D97-AF65-F5344CB8AC3E}">
        <p14:creationId xmlns:p14="http://schemas.microsoft.com/office/powerpoint/2010/main" val="203796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9EC5A1-03FD-B1FB-B926-43822E8AEFF1}"/>
              </a:ext>
            </a:extLst>
          </p:cNvPr>
          <p:cNvSpPr txBox="1"/>
          <p:nvPr/>
        </p:nvSpPr>
        <p:spPr>
          <a:xfrm>
            <a:off x="1319739" y="262151"/>
            <a:ext cx="9907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Ahora crearemos un segundo procedimiento almacenado que nos retorne el factorial de un número que llamará al procedimiento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pa_multiplicar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':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A31EB3-9285-FF86-D067-894B85AD823E}"/>
              </a:ext>
            </a:extLst>
          </p:cNvPr>
          <p:cNvSpPr txBox="1"/>
          <p:nvPr/>
        </p:nvSpPr>
        <p:spPr>
          <a:xfrm>
            <a:off x="940191" y="1090148"/>
            <a:ext cx="7134664" cy="535531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pa_factorial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 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pa_factorial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resultado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resultado=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=numero;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pa_multiplicar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resultado,num,resultado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=num-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    </a:t>
            </a:r>
          </a:p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pa_factorial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@resu);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@resu;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9DCED6-0E22-7418-E3C0-BF0F74DB21C1}"/>
              </a:ext>
            </a:extLst>
          </p:cNvPr>
          <p:cNvSpPr txBox="1"/>
          <p:nvPr/>
        </p:nvSpPr>
        <p:spPr>
          <a:xfrm>
            <a:off x="8479302" y="2694355"/>
            <a:ext cx="3337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procedimiento almacenado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pa_factorial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en su algoritmo llama al procedimiento '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pa_multiplicar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153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17E86E-17C1-2D8F-CF6C-6E54BCE511B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Nuevo TEMA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Abeja creída">
            <a:extLst>
              <a:ext uri="{FF2B5EF4-FFF2-40B4-BE49-F238E27FC236}">
                <a16:creationId xmlns:a16="http://schemas.microsoft.com/office/drawing/2014/main" id="{4840C2A4-0780-2160-2E45-120BBEDAA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03CF61-DCAE-32FB-B613-905CC0FF8D9B}"/>
              </a:ext>
            </a:extLst>
          </p:cNvPr>
          <p:cNvSpPr txBox="1"/>
          <p:nvPr/>
        </p:nvSpPr>
        <p:spPr>
          <a:xfrm>
            <a:off x="4964189" y="504241"/>
            <a:ext cx="242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Condicional IF</a:t>
            </a:r>
          </a:p>
        </p:txBody>
      </p:sp>
      <p:sp>
        <p:nvSpPr>
          <p:cNvPr id="8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69015119-05ED-4AC2-9E71-8C96B433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" y="1276578"/>
            <a:ext cx="4599709" cy="2252283"/>
          </a:xfrm>
          <a:prstGeom prst="rect">
            <a:avLst/>
          </a:prstGeom>
          <a:solidFill>
            <a:srgbClr val="AED7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 sintaxis de la estructura condicional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simple es:</a:t>
            </a:r>
            <a:endParaRPr kumimoji="0" lang="es-AR" altLang="es-A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[condición]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CuadroTexto 8">
            <a:hlinkClick r:id="rId3" action="ppaction://hlinksldjump"/>
            <a:extLst>
              <a:ext uri="{FF2B5EF4-FFF2-40B4-BE49-F238E27FC236}">
                <a16:creationId xmlns:a16="http://schemas.microsoft.com/office/drawing/2014/main" id="{B6D6C41C-A06C-EEE2-E390-5340F09E1A47}"/>
              </a:ext>
            </a:extLst>
          </p:cNvPr>
          <p:cNvSpPr txBox="1"/>
          <p:nvPr/>
        </p:nvSpPr>
        <p:spPr>
          <a:xfrm>
            <a:off x="1025236" y="3768436"/>
            <a:ext cx="4405745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 sintaxis de la estructura condicional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compuesta es:</a:t>
            </a:r>
            <a:endParaRPr kumimoji="0" lang="es-AR" altLang="es-A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[condición]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AR" dirty="0"/>
          </a:p>
        </p:txBody>
      </p:sp>
      <p:sp>
        <p:nvSpPr>
          <p:cNvPr id="10" name="CuadroTexto 9">
            <a:hlinkClick r:id="rId4" action="ppaction://hlinksldjump"/>
            <a:extLst>
              <a:ext uri="{FF2B5EF4-FFF2-40B4-BE49-F238E27FC236}">
                <a16:creationId xmlns:a16="http://schemas.microsoft.com/office/drawing/2014/main" id="{76D8EAAA-D3D2-DE6D-182A-658DEAE27DDB}"/>
              </a:ext>
            </a:extLst>
          </p:cNvPr>
          <p:cNvSpPr txBox="1"/>
          <p:nvPr/>
        </p:nvSpPr>
        <p:spPr>
          <a:xfrm>
            <a:off x="6428509" y="1644778"/>
            <a:ext cx="495992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 sintaxis de la estructura condicional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anidada es:</a:t>
            </a:r>
            <a:endParaRPr kumimoji="0" lang="es-AR" altLang="es-A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[condición]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[condición]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[condición]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[condición]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......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559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0CABE99-1DA8-F4D2-3D4F-C386528C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074509"/>
            <a:ext cx="8961120" cy="4708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Confeccionaremos un procedimiento almacenado que muestre el mayor de 2 enteros que le pasamos como parámetro: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drop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procedure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if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exists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pa_mayor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delimiter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create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procedure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pa_mayor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 in valor1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in valor2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begin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if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valor1&gt;valor2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   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then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select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valor1;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   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else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select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valor2;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if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delimiter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20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pa_mayor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(20, 400);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lecha: hacia la izquierda 3">
            <a:hlinkClick r:id="rId2" action="ppaction://hlinksldjump"/>
            <a:extLst>
              <a:ext uri="{FF2B5EF4-FFF2-40B4-BE49-F238E27FC236}">
                <a16:creationId xmlns:a16="http://schemas.microsoft.com/office/drawing/2014/main" id="{9FA8A518-FF4B-93C5-2A68-067AD4C565F3}"/>
              </a:ext>
            </a:extLst>
          </p:cNvPr>
          <p:cNvSpPr/>
          <p:nvPr/>
        </p:nvSpPr>
        <p:spPr>
          <a:xfrm>
            <a:off x="1125415" y="6063175"/>
            <a:ext cx="534573" cy="4360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7C4B684-3137-4F76-D54E-EF8566D9A83B}"/>
              </a:ext>
            </a:extLst>
          </p:cNvPr>
          <p:cNvSpPr txBox="1"/>
          <p:nvPr/>
        </p:nvSpPr>
        <p:spPr>
          <a:xfrm>
            <a:off x="548640" y="335845"/>
            <a:ext cx="11437034" cy="618630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Podemos utilizar operadores lógicos en una condición de un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crearemos un nuevo procedimiento almacenado que muestre el mayor de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enteros: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pa_mayor3;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pa_mayor3(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valor3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valor1&gt;valor2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valor1&gt;valor3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valor2&gt;valor3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valor3;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pa_mayor3(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lecha: hacia la izquierda 3">
            <a:hlinkClick r:id="rId2" action="ppaction://hlinksldjump"/>
            <a:extLst>
              <a:ext uri="{FF2B5EF4-FFF2-40B4-BE49-F238E27FC236}">
                <a16:creationId xmlns:a16="http://schemas.microsoft.com/office/drawing/2014/main" id="{18E656D2-2107-DDE1-5DE3-2403C42C05AE}"/>
              </a:ext>
            </a:extLst>
          </p:cNvPr>
          <p:cNvSpPr/>
          <p:nvPr/>
        </p:nvSpPr>
        <p:spPr>
          <a:xfrm>
            <a:off x="14067" y="5922498"/>
            <a:ext cx="534573" cy="4360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80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012D409-7C81-DC6B-B70D-0D883FA39981}"/>
              </a:ext>
            </a:extLst>
          </p:cNvPr>
          <p:cNvSpPr txBox="1"/>
          <p:nvPr/>
        </p:nvSpPr>
        <p:spPr>
          <a:xfrm>
            <a:off x="1617784" y="1730326"/>
            <a:ext cx="8736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0" dirty="0">
                <a:effectLst/>
                <a:latin typeface="Consolas" panose="020B0609020204030204" pitchFamily="49" charset="0"/>
              </a:rPr>
              <a:t>Crearemos un procedimiento almacenado que le enviemos como parámetro los nombres de dos provincias y genere como resultado el nombre de la provincia que tiene más clientes y su cantidad, en caso de tener la misma cantidad mostrar las dos provincias y la cantidad:</a:t>
            </a:r>
          </a:p>
          <a:p>
            <a:br>
              <a:rPr lang="es-AR" b="0" dirty="0">
                <a:effectLst/>
                <a:latin typeface="Consolas" panose="020B0609020204030204" pitchFamily="49" charset="0"/>
              </a:rPr>
            </a:br>
            <a:r>
              <a:rPr lang="es-AR" b="0" dirty="0" err="1">
                <a:effectLst/>
                <a:latin typeface="Consolas" panose="020B0609020204030204" pitchFamily="49" charset="0"/>
                <a:hlinkClick r:id="rId2" action="ppaction://hlinksldjump"/>
              </a:rPr>
              <a:t>drop</a:t>
            </a:r>
            <a:r>
              <a:rPr lang="es-AR" b="0" dirty="0">
                <a:effectLst/>
                <a:latin typeface="Consolas" panose="020B0609020204030204" pitchFamily="49" charset="0"/>
                <a:hlinkClick r:id="rId2" action="ppaction://hlinksldjump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  <a:hlinkClick r:id="rId2" action="ppaction://hlinksldjump"/>
              </a:rPr>
              <a:t>procedure</a:t>
            </a:r>
            <a:r>
              <a:rPr lang="es-AR" b="0" dirty="0">
                <a:effectLst/>
                <a:latin typeface="Consolas" panose="020B0609020204030204" pitchFamily="49" charset="0"/>
                <a:hlinkClick r:id="rId2" action="ppaction://hlinksldjump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  <a:hlinkClick r:id="rId2" action="ppaction://hlinksldjump"/>
              </a:rPr>
              <a:t>if</a:t>
            </a:r>
            <a:r>
              <a:rPr lang="es-AR" b="0" dirty="0">
                <a:effectLst/>
                <a:latin typeface="Consolas" panose="020B0609020204030204" pitchFamily="49" charset="0"/>
                <a:hlinkClick r:id="rId2" action="ppaction://hlinksldjump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  <a:hlinkClick r:id="rId2" action="ppaction://hlinksldjump"/>
              </a:rPr>
              <a:t>exists</a:t>
            </a:r>
            <a:r>
              <a:rPr lang="es-AR" b="0" dirty="0">
                <a:effectLst/>
                <a:latin typeface="Consolas" panose="020B0609020204030204" pitchFamily="49" charset="0"/>
                <a:hlinkClick r:id="rId2" action="ppaction://hlinksldjump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  <a:hlinkClick r:id="rId2" action="ppaction://hlinksldjump"/>
              </a:rPr>
              <a:t>pa_mas_clientes_provincias</a:t>
            </a:r>
            <a:r>
              <a:rPr lang="es-AR" b="0" dirty="0">
                <a:effectLst/>
                <a:latin typeface="Consolas" panose="020B0609020204030204" pitchFamily="49" charset="0"/>
                <a:hlinkClick r:id="rId2" action="ppaction://hlinksldjump"/>
              </a:rPr>
              <a:t>;</a:t>
            </a:r>
          </a:p>
          <a:p>
            <a:br>
              <a:rPr lang="es-AR" b="0" dirty="0">
                <a:effectLst/>
                <a:latin typeface="Consolas" panose="020B0609020204030204" pitchFamily="49" charset="0"/>
                <a:hlinkClick r:id="rId2" action="ppaction://hlinksldjump"/>
              </a:rPr>
            </a:br>
            <a:endParaRPr lang="es-AR" b="0" dirty="0"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601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774367-8176-92BB-9103-98A84A35F0F9}"/>
              </a:ext>
            </a:extLst>
          </p:cNvPr>
          <p:cNvSpPr txBox="1"/>
          <p:nvPr/>
        </p:nvSpPr>
        <p:spPr>
          <a:xfrm>
            <a:off x="2222695" y="56272"/>
            <a:ext cx="7357403" cy="67403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pa_mas_clientes_provincias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provincia1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provincia2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clientes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provincias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pro.codigo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cli.codigoprovincia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pro.nombre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=provincia1;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clientes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provincias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pro.codigo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cli.codigoprovincia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pro.nombre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=provincia2;    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canti1&gt;canti2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provincia1,canti1;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canti2&gt;canti1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provincia2,canti2;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provincia1,provincia2,canti1;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3" name="Flecha: a la derecha 2">
            <a:hlinkClick r:id="rId2" action="ppaction://hlinksldjump"/>
            <a:extLst>
              <a:ext uri="{FF2B5EF4-FFF2-40B4-BE49-F238E27FC236}">
                <a16:creationId xmlns:a16="http://schemas.microsoft.com/office/drawing/2014/main" id="{0F288FF9-4F6E-0753-4808-C3E605F89E72}"/>
              </a:ext>
            </a:extLst>
          </p:cNvPr>
          <p:cNvSpPr/>
          <p:nvPr/>
        </p:nvSpPr>
        <p:spPr>
          <a:xfrm>
            <a:off x="10874326" y="6203852"/>
            <a:ext cx="436099" cy="436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808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55EEB-3FA7-5682-3607-F55CA268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18" y="2002223"/>
            <a:ext cx="4434520" cy="2529282"/>
          </a:xfrm>
          <a:prstGeom prst="rect">
            <a:avLst/>
          </a:prstGeom>
          <a:solidFill>
            <a:srgbClr val="AED7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 [variable]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[valor1]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[instrucciones1]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[valor2]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[instrucciones2]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[valor3]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[instrucciones3]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....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case;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B8DCDB-3660-A249-E0D9-CEF647DDE558}"/>
              </a:ext>
            </a:extLst>
          </p:cNvPr>
          <p:cNvSpPr txBox="1"/>
          <p:nvPr/>
        </p:nvSpPr>
        <p:spPr>
          <a:xfrm>
            <a:off x="3930599" y="674184"/>
            <a:ext cx="4330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/>
              <a:t>Estructura condicional CASE</a:t>
            </a:r>
          </a:p>
        </p:txBody>
      </p:sp>
      <p:sp>
        <p:nvSpPr>
          <p:cNvPr id="5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0D6081E8-49FF-F188-8DDF-B9080901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24" y="1947603"/>
            <a:ext cx="5289452" cy="2679067"/>
          </a:xfrm>
          <a:prstGeom prst="rect">
            <a:avLst/>
          </a:prstGeom>
          <a:solidFill>
            <a:srgbClr val="AED7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segunda variante de la estructura 'case' permite disponer condiciones para cada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s-AR" altLang="es-A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case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[condición1]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[instrucciones1]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>
                <a:solidFill>
                  <a:srgbClr val="000000"/>
                </a:solidFill>
                <a:latin typeface="Arial Unicode MS"/>
              </a:rPr>
              <a:t>        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[condición2]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[instrucciones2]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>
                <a:solidFill>
                  <a:srgbClr val="000000"/>
                </a:solidFill>
                <a:latin typeface="Arial Unicode MS"/>
              </a:rPr>
              <a:t>        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[condición3]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[instrucciones3]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....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else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[instrucciones]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case;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DD308E-EB6E-7CB1-131E-E1BD5DE1D18A}"/>
              </a:ext>
            </a:extLst>
          </p:cNvPr>
          <p:cNvSpPr txBox="1"/>
          <p:nvPr/>
        </p:nvSpPr>
        <p:spPr>
          <a:xfrm>
            <a:off x="1896794" y="140677"/>
            <a:ext cx="8398412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AR" b="0" dirty="0">
                <a:effectLst/>
                <a:latin typeface="Consolas" panose="020B0609020204030204" pitchFamily="49" charset="0"/>
              </a:rPr>
              <a:t>Confeccionar un procedimiento almacenado que le enviemos un entero comprendido entre 1 y 999. El segundo parámetro debe retornar la cantidad de dígitos que tiene dicho número:</a:t>
            </a:r>
          </a:p>
          <a:p>
            <a:br>
              <a:rPr lang="es-AR" b="0" dirty="0">
                <a:effectLst/>
                <a:latin typeface="Consolas" panose="020B0609020204030204" pitchFamily="49" charset="0"/>
              </a:rPr>
            </a:br>
            <a:r>
              <a:rPr lang="es-AR" b="0" dirty="0" err="1">
                <a:effectLst/>
                <a:latin typeface="Consolas" panose="020B0609020204030204" pitchFamily="49" charset="0"/>
              </a:rPr>
              <a:t>drop</a:t>
            </a:r>
            <a:r>
              <a:rPr lang="es-AR" b="0" dirty="0"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</a:rPr>
              <a:t>exists</a:t>
            </a:r>
            <a:r>
              <a:rPr lang="es-AR" b="0" dirty="0"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effectLst/>
                <a:latin typeface="Consolas" panose="020B0609020204030204" pitchFamily="49" charset="0"/>
              </a:rPr>
              <a:t>pa_cantidad_digitos</a:t>
            </a:r>
            <a:r>
              <a:rPr lang="es-AR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325EE4-6BED-CB13-677D-D5DB43DD9A33}"/>
              </a:ext>
            </a:extLst>
          </p:cNvPr>
          <p:cNvSpPr txBox="1"/>
          <p:nvPr/>
        </p:nvSpPr>
        <p:spPr>
          <a:xfrm>
            <a:off x="2278966" y="2056686"/>
            <a:ext cx="7301132" cy="480131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pa_cantidad_digitos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cantidad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numero&lt;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cantidad=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numero&gt;=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numero&lt;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cantidad=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numero&gt;=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numero&lt;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cantidad=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pa_cantidad_digitos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@cant);</a:t>
            </a:r>
          </a:p>
        </p:txBody>
      </p:sp>
    </p:spTree>
    <p:extLst>
      <p:ext uri="{BB962C8B-B14F-4D97-AF65-F5344CB8AC3E}">
        <p14:creationId xmlns:p14="http://schemas.microsoft.com/office/powerpoint/2010/main" val="119340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5365E-9E6B-2DFB-3710-AA87D2CB9706}"/>
              </a:ext>
            </a:extLst>
          </p:cNvPr>
          <p:cNvSpPr txBox="1"/>
          <p:nvPr/>
        </p:nvSpPr>
        <p:spPr>
          <a:xfrm>
            <a:off x="1127208" y="857251"/>
            <a:ext cx="4747280" cy="3098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Estructuras repetitivas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Cadena de bloques con relleno sólido">
            <a:extLst>
              <a:ext uri="{FF2B5EF4-FFF2-40B4-BE49-F238E27FC236}">
                <a16:creationId xmlns:a16="http://schemas.microsoft.com/office/drawing/2014/main" id="{1672B3EA-B5CA-1B41-4722-76C8207D2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3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1438</Words>
  <Application>Microsoft Office PowerPoint</Application>
  <PresentationFormat>Panorámica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Arial Unicode MS</vt:lpstr>
      <vt:lpstr>Calibri</vt:lpstr>
      <vt:lpstr>Calibri Light</vt:lpstr>
      <vt:lpstr>Cascadia Code</vt:lpstr>
      <vt:lpstr>Consolas</vt:lpstr>
      <vt:lpstr>Verdana</vt:lpstr>
      <vt:lpstr>Tema de Office</vt:lpstr>
      <vt:lpstr>Estructuras Condicionales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Condicionales</dc:title>
  <dc:creator>Sergio Neira</dc:creator>
  <cp:lastModifiedBy>Sergio Neira</cp:lastModifiedBy>
  <cp:revision>1</cp:revision>
  <dcterms:created xsi:type="dcterms:W3CDTF">2023-06-07T00:40:18Z</dcterms:created>
  <dcterms:modified xsi:type="dcterms:W3CDTF">2023-06-07T21:33:59Z</dcterms:modified>
</cp:coreProperties>
</file>