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40020-0944-4EDF-B2A1-3C8F39C90843}" v="17" dt="2023-06-07T23:50:33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Neira" userId="0358edd436f7f471" providerId="LiveId" clId="{E4040020-0944-4EDF-B2A1-3C8F39C90843}"/>
    <pc:docChg chg="undo custSel addSld delSld modSld">
      <pc:chgData name="Sergio Neira" userId="0358edd436f7f471" providerId="LiveId" clId="{E4040020-0944-4EDF-B2A1-3C8F39C90843}" dt="2023-06-08T23:14:49.090" v="1144" actId="2696"/>
      <pc:docMkLst>
        <pc:docMk/>
      </pc:docMkLst>
      <pc:sldChg chg="addSp delSp modSp new mod">
        <pc:chgData name="Sergio Neira" userId="0358edd436f7f471" providerId="LiveId" clId="{E4040020-0944-4EDF-B2A1-3C8F39C90843}" dt="2023-06-07T14:43:47.144" v="11" actId="1076"/>
        <pc:sldMkLst>
          <pc:docMk/>
          <pc:sldMk cId="4192962133" sldId="257"/>
        </pc:sldMkLst>
        <pc:spChg chg="del">
          <ac:chgData name="Sergio Neira" userId="0358edd436f7f471" providerId="LiveId" clId="{E4040020-0944-4EDF-B2A1-3C8F39C90843}" dt="2023-06-07T14:42:37.364" v="2" actId="478"/>
          <ac:spMkLst>
            <pc:docMk/>
            <pc:sldMk cId="4192962133" sldId="257"/>
            <ac:spMk id="2" creationId="{2E30CC40-C50A-D0B3-91D1-C4F6A89B4DC1}"/>
          </ac:spMkLst>
        </pc:spChg>
        <pc:spChg chg="del">
          <ac:chgData name="Sergio Neira" userId="0358edd436f7f471" providerId="LiveId" clId="{E4040020-0944-4EDF-B2A1-3C8F39C90843}" dt="2023-06-07T14:42:35.526" v="1" actId="478"/>
          <ac:spMkLst>
            <pc:docMk/>
            <pc:sldMk cId="4192962133" sldId="257"/>
            <ac:spMk id="3" creationId="{4C3A3995-5EB1-0ADB-BB31-B9759C402FF6}"/>
          </ac:spMkLst>
        </pc:spChg>
        <pc:spChg chg="add mod">
          <ac:chgData name="Sergio Neira" userId="0358edd436f7f471" providerId="LiveId" clId="{E4040020-0944-4EDF-B2A1-3C8F39C90843}" dt="2023-06-07T14:43:47.144" v="11" actId="1076"/>
          <ac:spMkLst>
            <pc:docMk/>
            <pc:sldMk cId="4192962133" sldId="257"/>
            <ac:spMk id="5" creationId="{CBCE1FCB-E34C-C81B-C2BC-7FC77E1E2A34}"/>
          </ac:spMkLst>
        </pc:spChg>
      </pc:sldChg>
      <pc:sldChg chg="addSp delSp modSp new mod">
        <pc:chgData name="Sergio Neira" userId="0358edd436f7f471" providerId="LiveId" clId="{E4040020-0944-4EDF-B2A1-3C8F39C90843}" dt="2023-06-07T20:53:39.491" v="365" actId="403"/>
        <pc:sldMkLst>
          <pc:docMk/>
          <pc:sldMk cId="1843369019" sldId="258"/>
        </pc:sldMkLst>
        <pc:spChg chg="del mod">
          <ac:chgData name="Sergio Neira" userId="0358edd436f7f471" providerId="LiveId" clId="{E4040020-0944-4EDF-B2A1-3C8F39C90843}" dt="2023-06-07T14:43:56.508" v="14" actId="478"/>
          <ac:spMkLst>
            <pc:docMk/>
            <pc:sldMk cId="1843369019" sldId="258"/>
            <ac:spMk id="2" creationId="{44C1481B-D7E3-03F7-F1AB-D4297F8FE163}"/>
          </ac:spMkLst>
        </pc:spChg>
        <pc:spChg chg="del">
          <ac:chgData name="Sergio Neira" userId="0358edd436f7f471" providerId="LiveId" clId="{E4040020-0944-4EDF-B2A1-3C8F39C90843}" dt="2023-06-07T14:43:59.020" v="16" actId="478"/>
          <ac:spMkLst>
            <pc:docMk/>
            <pc:sldMk cId="1843369019" sldId="258"/>
            <ac:spMk id="3" creationId="{8431D4D6-9BDD-6E5E-17E3-8BCE5414543E}"/>
          </ac:spMkLst>
        </pc:spChg>
        <pc:spChg chg="add del mod">
          <ac:chgData name="Sergio Neira" userId="0358edd436f7f471" providerId="LiveId" clId="{E4040020-0944-4EDF-B2A1-3C8F39C90843}" dt="2023-06-07T14:43:57.869" v="15" actId="478"/>
          <ac:spMkLst>
            <pc:docMk/>
            <pc:sldMk cId="1843369019" sldId="258"/>
            <ac:spMk id="5" creationId="{6DEC96B2-BD5F-040A-DB72-B8E545547C80}"/>
          </ac:spMkLst>
        </pc:spChg>
        <pc:spChg chg="add del">
          <ac:chgData name="Sergio Neira" userId="0358edd436f7f471" providerId="LiveId" clId="{E4040020-0944-4EDF-B2A1-3C8F39C90843}" dt="2023-06-07T14:44:54.818" v="18"/>
          <ac:spMkLst>
            <pc:docMk/>
            <pc:sldMk cId="1843369019" sldId="258"/>
            <ac:spMk id="6" creationId="{DAE475A1-FCA0-C38C-6221-F6B8EDC7DA9D}"/>
          </ac:spMkLst>
        </pc:spChg>
        <pc:spChg chg="add mod">
          <ac:chgData name="Sergio Neira" userId="0358edd436f7f471" providerId="LiveId" clId="{E4040020-0944-4EDF-B2A1-3C8F39C90843}" dt="2023-06-07T20:53:39.491" v="365" actId="403"/>
          <ac:spMkLst>
            <pc:docMk/>
            <pc:sldMk cId="1843369019" sldId="258"/>
            <ac:spMk id="8" creationId="{E02C3D6E-8BA1-24EF-F69E-2A2025B4C6E9}"/>
          </ac:spMkLst>
        </pc:spChg>
        <pc:spChg chg="add mod">
          <ac:chgData name="Sergio Neira" userId="0358edd436f7f471" providerId="LiveId" clId="{E4040020-0944-4EDF-B2A1-3C8F39C90843}" dt="2023-06-07T15:10:49.678" v="138" actId="1076"/>
          <ac:spMkLst>
            <pc:docMk/>
            <pc:sldMk cId="1843369019" sldId="258"/>
            <ac:spMk id="9" creationId="{C4ECB7DB-E830-D826-27C1-B35A0A5344EF}"/>
          </ac:spMkLst>
        </pc:spChg>
        <pc:spChg chg="add mod">
          <ac:chgData name="Sergio Neira" userId="0358edd436f7f471" providerId="LiveId" clId="{E4040020-0944-4EDF-B2A1-3C8F39C90843}" dt="2023-06-07T15:10:59.181" v="140" actId="1076"/>
          <ac:spMkLst>
            <pc:docMk/>
            <pc:sldMk cId="1843369019" sldId="258"/>
            <ac:spMk id="10" creationId="{823F8382-4653-CC5D-3588-D95865E9C1D4}"/>
          </ac:spMkLst>
        </pc:spChg>
        <pc:spChg chg="add mod">
          <ac:chgData name="Sergio Neira" userId="0358edd436f7f471" providerId="LiveId" clId="{E4040020-0944-4EDF-B2A1-3C8F39C90843}" dt="2023-06-07T15:11:10.004" v="142" actId="1076"/>
          <ac:spMkLst>
            <pc:docMk/>
            <pc:sldMk cId="1843369019" sldId="258"/>
            <ac:spMk id="15" creationId="{4A5D58F0-BD49-4EF1-932C-F46C4003B9B4}"/>
          </ac:spMkLst>
        </pc:spChg>
        <pc:picChg chg="add mod">
          <ac:chgData name="Sergio Neira" userId="0358edd436f7f471" providerId="LiveId" clId="{E4040020-0944-4EDF-B2A1-3C8F39C90843}" dt="2023-06-07T15:11:57.462" v="148" actId="1076"/>
          <ac:picMkLst>
            <pc:docMk/>
            <pc:sldMk cId="1843369019" sldId="258"/>
            <ac:picMk id="18" creationId="{DB2E8D94-CA6E-5A07-D556-E526B5EB0F3F}"/>
          </ac:picMkLst>
        </pc:picChg>
        <pc:cxnChg chg="add mod">
          <ac:chgData name="Sergio Neira" userId="0358edd436f7f471" providerId="LiveId" clId="{E4040020-0944-4EDF-B2A1-3C8F39C90843}" dt="2023-06-07T15:10:55.066" v="139" actId="14100"/>
          <ac:cxnSpMkLst>
            <pc:docMk/>
            <pc:sldMk cId="1843369019" sldId="258"/>
            <ac:cxnSpMk id="12" creationId="{65C237A5-3700-BB26-27F7-B8FE1200DCFC}"/>
          </ac:cxnSpMkLst>
        </pc:cxnChg>
        <pc:cxnChg chg="add mod">
          <ac:chgData name="Sergio Neira" userId="0358edd436f7f471" providerId="LiveId" clId="{E4040020-0944-4EDF-B2A1-3C8F39C90843}" dt="2023-06-07T15:11:04.717" v="141" actId="14100"/>
          <ac:cxnSpMkLst>
            <pc:docMk/>
            <pc:sldMk cId="1843369019" sldId="258"/>
            <ac:cxnSpMk id="13" creationId="{A4474C1F-792E-2326-E14C-9574CAC3F2B0}"/>
          </ac:cxnSpMkLst>
        </pc:cxnChg>
      </pc:sldChg>
      <pc:sldChg chg="addSp delSp modSp new mod">
        <pc:chgData name="Sergio Neira" userId="0358edd436f7f471" providerId="LiveId" clId="{E4040020-0944-4EDF-B2A1-3C8F39C90843}" dt="2023-06-07T20:41:20.050" v="354" actId="1076"/>
        <pc:sldMkLst>
          <pc:docMk/>
          <pc:sldMk cId="501708950" sldId="259"/>
        </pc:sldMkLst>
        <pc:spChg chg="add mod">
          <ac:chgData name="Sergio Neira" userId="0358edd436f7f471" providerId="LiveId" clId="{E4040020-0944-4EDF-B2A1-3C8F39C90843}" dt="2023-06-07T20:41:17.162" v="353" actId="1076"/>
          <ac:spMkLst>
            <pc:docMk/>
            <pc:sldMk cId="501708950" sldId="259"/>
            <ac:spMk id="3" creationId="{6B32BD8A-61BD-5441-C905-708EC63EE73E}"/>
          </ac:spMkLst>
        </pc:spChg>
        <pc:spChg chg="add del mod">
          <ac:chgData name="Sergio Neira" userId="0358edd436f7f471" providerId="LiveId" clId="{E4040020-0944-4EDF-B2A1-3C8F39C90843}" dt="2023-06-07T20:39:55.625" v="311" actId="21"/>
          <ac:spMkLst>
            <pc:docMk/>
            <pc:sldMk cId="501708950" sldId="259"/>
            <ac:spMk id="5" creationId="{6C570DA0-7F23-8222-33DE-E67D2A23CD94}"/>
          </ac:spMkLst>
        </pc:spChg>
        <pc:spChg chg="add mod">
          <ac:chgData name="Sergio Neira" userId="0358edd436f7f471" providerId="LiveId" clId="{E4040020-0944-4EDF-B2A1-3C8F39C90843}" dt="2023-06-07T20:41:20.050" v="354" actId="1076"/>
          <ac:spMkLst>
            <pc:docMk/>
            <pc:sldMk cId="501708950" sldId="259"/>
            <ac:spMk id="7" creationId="{6502C26E-7BBE-04F8-2541-75CCE81F9CBC}"/>
          </ac:spMkLst>
        </pc:spChg>
        <pc:spChg chg="add del">
          <ac:chgData name="Sergio Neira" userId="0358edd436f7f471" providerId="LiveId" clId="{E4040020-0944-4EDF-B2A1-3C8F39C90843}" dt="2023-06-07T20:38:31.135" v="296"/>
          <ac:spMkLst>
            <pc:docMk/>
            <pc:sldMk cId="501708950" sldId="259"/>
            <ac:spMk id="8" creationId="{D67AA7B4-7AFE-4E38-5F20-35129BA710DA}"/>
          </ac:spMkLst>
        </pc:spChg>
        <pc:spChg chg="add del mod">
          <ac:chgData name="Sergio Neira" userId="0358edd436f7f471" providerId="LiveId" clId="{E4040020-0944-4EDF-B2A1-3C8F39C90843}" dt="2023-06-07T20:39:55.625" v="311" actId="21"/>
          <ac:spMkLst>
            <pc:docMk/>
            <pc:sldMk cId="501708950" sldId="259"/>
            <ac:spMk id="10" creationId="{07226AEC-35C4-13AC-0A14-0C60809215F7}"/>
          </ac:spMkLst>
        </pc:spChg>
      </pc:sldChg>
      <pc:sldChg chg="addSp modSp new mod">
        <pc:chgData name="Sergio Neira" userId="0358edd436f7f471" providerId="LiveId" clId="{E4040020-0944-4EDF-B2A1-3C8F39C90843}" dt="2023-06-07T20:42:18.610" v="362" actId="1076"/>
        <pc:sldMkLst>
          <pc:docMk/>
          <pc:sldMk cId="1018614657" sldId="260"/>
        </pc:sldMkLst>
        <pc:spChg chg="add mod">
          <ac:chgData name="Sergio Neira" userId="0358edd436f7f471" providerId="LiveId" clId="{E4040020-0944-4EDF-B2A1-3C8F39C90843}" dt="2023-06-07T20:41:29.614" v="357" actId="14100"/>
          <ac:spMkLst>
            <pc:docMk/>
            <pc:sldMk cId="1018614657" sldId="260"/>
            <ac:spMk id="2" creationId="{6E1C4AF4-9FDB-B5F5-58D3-8DFDA2A55151}"/>
          </ac:spMkLst>
        </pc:spChg>
        <pc:spChg chg="add mod">
          <ac:chgData name="Sergio Neira" userId="0358edd436f7f471" providerId="LiveId" clId="{E4040020-0944-4EDF-B2A1-3C8F39C90843}" dt="2023-06-07T20:42:18.610" v="362" actId="1076"/>
          <ac:spMkLst>
            <pc:docMk/>
            <pc:sldMk cId="1018614657" sldId="260"/>
            <ac:spMk id="3" creationId="{23F30422-3007-1ED0-898C-9B18C5967803}"/>
          </ac:spMkLst>
        </pc:spChg>
        <pc:spChg chg="add mod">
          <ac:chgData name="Sergio Neira" userId="0358edd436f7f471" providerId="LiveId" clId="{E4040020-0944-4EDF-B2A1-3C8F39C90843}" dt="2023-06-07T20:42:09.718" v="361" actId="14100"/>
          <ac:spMkLst>
            <pc:docMk/>
            <pc:sldMk cId="1018614657" sldId="260"/>
            <ac:spMk id="5" creationId="{0A323DFD-1890-8A8A-30FA-23CE759587A2}"/>
          </ac:spMkLst>
        </pc:spChg>
      </pc:sldChg>
      <pc:sldChg chg="addSp delSp modSp new mod">
        <pc:chgData name="Sergio Neira" userId="0358edd436f7f471" providerId="LiveId" clId="{E4040020-0944-4EDF-B2A1-3C8F39C90843}" dt="2023-06-07T21:09:53.051" v="524" actId="20577"/>
        <pc:sldMkLst>
          <pc:docMk/>
          <pc:sldMk cId="1631390481" sldId="261"/>
        </pc:sldMkLst>
        <pc:spChg chg="add mod">
          <ac:chgData name="Sergio Neira" userId="0358edd436f7f471" providerId="LiveId" clId="{E4040020-0944-4EDF-B2A1-3C8F39C90843}" dt="2023-06-07T21:09:53.051" v="524" actId="20577"/>
          <ac:spMkLst>
            <pc:docMk/>
            <pc:sldMk cId="1631390481" sldId="261"/>
            <ac:spMk id="3" creationId="{45BC37DF-E2C2-3293-09CA-4B070D8D9D78}"/>
          </ac:spMkLst>
        </pc:spChg>
        <pc:spChg chg="add del">
          <ac:chgData name="Sergio Neira" userId="0358edd436f7f471" providerId="LiveId" clId="{E4040020-0944-4EDF-B2A1-3C8F39C90843}" dt="2023-06-07T20:55:02.455" v="373"/>
          <ac:spMkLst>
            <pc:docMk/>
            <pc:sldMk cId="1631390481" sldId="261"/>
            <ac:spMk id="4" creationId="{6D9011BF-95F1-14EB-3EBB-381015B1BBCB}"/>
          </ac:spMkLst>
        </pc:spChg>
        <pc:spChg chg="add mod">
          <ac:chgData name="Sergio Neira" userId="0358edd436f7f471" providerId="LiveId" clId="{E4040020-0944-4EDF-B2A1-3C8F39C90843}" dt="2023-06-07T21:08:26.113" v="513" actId="207"/>
          <ac:spMkLst>
            <pc:docMk/>
            <pc:sldMk cId="1631390481" sldId="261"/>
            <ac:spMk id="7" creationId="{9DFFD32E-46C6-AA7F-9AA3-EF658B653905}"/>
          </ac:spMkLst>
        </pc:spChg>
        <pc:picChg chg="add mod">
          <ac:chgData name="Sergio Neira" userId="0358edd436f7f471" providerId="LiveId" clId="{E4040020-0944-4EDF-B2A1-3C8F39C90843}" dt="2023-06-07T21:08:31.646" v="514" actId="1076"/>
          <ac:picMkLst>
            <pc:docMk/>
            <pc:sldMk cId="1631390481" sldId="261"/>
            <ac:picMk id="6" creationId="{CA8AF11B-A28D-F861-770D-3A1D583E905B}"/>
          </ac:picMkLst>
        </pc:picChg>
      </pc:sldChg>
      <pc:sldChg chg="addSp delSp modSp new mod">
        <pc:chgData name="Sergio Neira" userId="0358edd436f7f471" providerId="LiveId" clId="{E4040020-0944-4EDF-B2A1-3C8F39C90843}" dt="2023-06-07T21:14:10.068" v="667" actId="14100"/>
        <pc:sldMkLst>
          <pc:docMk/>
          <pc:sldMk cId="3524864488" sldId="262"/>
        </pc:sldMkLst>
        <pc:spChg chg="add del">
          <ac:chgData name="Sergio Neira" userId="0358edd436f7f471" providerId="LiveId" clId="{E4040020-0944-4EDF-B2A1-3C8F39C90843}" dt="2023-06-07T21:09:33.001" v="517"/>
          <ac:spMkLst>
            <pc:docMk/>
            <pc:sldMk cId="3524864488" sldId="262"/>
            <ac:spMk id="2" creationId="{C4367737-99D8-DDC5-E461-8DA531C156D2}"/>
          </ac:spMkLst>
        </pc:spChg>
        <pc:spChg chg="add del">
          <ac:chgData name="Sergio Neira" userId="0358edd436f7f471" providerId="LiveId" clId="{E4040020-0944-4EDF-B2A1-3C8F39C90843}" dt="2023-06-07T21:09:37.005" v="519"/>
          <ac:spMkLst>
            <pc:docMk/>
            <pc:sldMk cId="3524864488" sldId="262"/>
            <ac:spMk id="3" creationId="{B3B3D2C9-B2CD-91B3-A415-B3CEB2888B57}"/>
          </ac:spMkLst>
        </pc:spChg>
        <pc:spChg chg="add mod">
          <ac:chgData name="Sergio Neira" userId="0358edd436f7f471" providerId="LiveId" clId="{E4040020-0944-4EDF-B2A1-3C8F39C90843}" dt="2023-06-07T21:10:35.675" v="546" actId="1076"/>
          <ac:spMkLst>
            <pc:docMk/>
            <pc:sldMk cId="3524864488" sldId="262"/>
            <ac:spMk id="5" creationId="{661869CA-1E58-613C-3846-5DD500D482BC}"/>
          </ac:spMkLst>
        </pc:spChg>
        <pc:spChg chg="add mod">
          <ac:chgData name="Sergio Neira" userId="0358edd436f7f471" providerId="LiveId" clId="{E4040020-0944-4EDF-B2A1-3C8F39C90843}" dt="2023-06-07T21:14:10.068" v="667" actId="14100"/>
          <ac:spMkLst>
            <pc:docMk/>
            <pc:sldMk cId="3524864488" sldId="262"/>
            <ac:spMk id="10" creationId="{6A9E7D4C-5F96-C397-A5E4-41D38746767B}"/>
          </ac:spMkLst>
        </pc:spChg>
        <pc:picChg chg="add del">
          <ac:chgData name="Sergio Neira" userId="0358edd436f7f471" providerId="LiveId" clId="{E4040020-0944-4EDF-B2A1-3C8F39C90843}" dt="2023-06-07T21:12:37.103" v="548" actId="478"/>
          <ac:picMkLst>
            <pc:docMk/>
            <pc:sldMk cId="3524864488" sldId="262"/>
            <ac:picMk id="7" creationId="{7F770401-0072-3AEE-6933-03A1E4121338}"/>
          </ac:picMkLst>
        </pc:picChg>
        <pc:picChg chg="add mod">
          <ac:chgData name="Sergio Neira" userId="0358edd436f7f471" providerId="LiveId" clId="{E4040020-0944-4EDF-B2A1-3C8F39C90843}" dt="2023-06-07T21:12:46.739" v="552" actId="1076"/>
          <ac:picMkLst>
            <pc:docMk/>
            <pc:sldMk cId="3524864488" sldId="262"/>
            <ac:picMk id="9" creationId="{F6D11DF6-B0D4-7904-D49F-D5292930E3E3}"/>
          </ac:picMkLst>
        </pc:picChg>
      </pc:sldChg>
      <pc:sldChg chg="addSp delSp modSp new mod">
        <pc:chgData name="Sergio Neira" userId="0358edd436f7f471" providerId="LiveId" clId="{E4040020-0944-4EDF-B2A1-3C8F39C90843}" dt="2023-06-07T21:19:35.598" v="712" actId="20577"/>
        <pc:sldMkLst>
          <pc:docMk/>
          <pc:sldMk cId="965046936" sldId="263"/>
        </pc:sldMkLst>
        <pc:spChg chg="add mod">
          <ac:chgData name="Sergio Neira" userId="0358edd436f7f471" providerId="LiveId" clId="{E4040020-0944-4EDF-B2A1-3C8F39C90843}" dt="2023-06-07T21:18:16.874" v="701" actId="14100"/>
          <ac:spMkLst>
            <pc:docMk/>
            <pc:sldMk cId="965046936" sldId="263"/>
            <ac:spMk id="3" creationId="{5985E699-2FFF-1426-FCED-B58492554E43}"/>
          </ac:spMkLst>
        </pc:spChg>
        <pc:spChg chg="add del mod">
          <ac:chgData name="Sergio Neira" userId="0358edd436f7f471" providerId="LiveId" clId="{E4040020-0944-4EDF-B2A1-3C8F39C90843}" dt="2023-06-07T21:19:29.204" v="709" actId="478"/>
          <ac:spMkLst>
            <pc:docMk/>
            <pc:sldMk cId="965046936" sldId="263"/>
            <ac:spMk id="5" creationId="{3ED1BA65-4A00-0C1F-B427-01EC8F366B2A}"/>
          </ac:spMkLst>
        </pc:spChg>
        <pc:spChg chg="add mod">
          <ac:chgData name="Sergio Neira" userId="0358edd436f7f471" providerId="LiveId" clId="{E4040020-0944-4EDF-B2A1-3C8F39C90843}" dt="2023-06-07T21:18:23.074" v="703" actId="114"/>
          <ac:spMkLst>
            <pc:docMk/>
            <pc:sldMk cId="965046936" sldId="263"/>
            <ac:spMk id="7" creationId="{EA177722-6645-9003-7947-855AB88A5390}"/>
          </ac:spMkLst>
        </pc:spChg>
        <pc:spChg chg="add mod">
          <ac:chgData name="Sergio Neira" userId="0358edd436f7f471" providerId="LiveId" clId="{E4040020-0944-4EDF-B2A1-3C8F39C90843}" dt="2023-06-07T21:19:35.598" v="712" actId="20577"/>
          <ac:spMkLst>
            <pc:docMk/>
            <pc:sldMk cId="965046936" sldId="263"/>
            <ac:spMk id="10" creationId="{E1A72E43-6B74-717B-0B73-04909898DE62}"/>
          </ac:spMkLst>
        </pc:spChg>
        <pc:picChg chg="add mod">
          <ac:chgData name="Sergio Neira" userId="0358edd436f7f471" providerId="LiveId" clId="{E4040020-0944-4EDF-B2A1-3C8F39C90843}" dt="2023-06-07T21:19:10.432" v="707" actId="1076"/>
          <ac:picMkLst>
            <pc:docMk/>
            <pc:sldMk cId="965046936" sldId="263"/>
            <ac:picMk id="9" creationId="{90513A42-FF00-E6C5-1838-38BCDFBEC95A}"/>
          </ac:picMkLst>
        </pc:picChg>
      </pc:sldChg>
      <pc:sldChg chg="addSp delSp modSp new del mod">
        <pc:chgData name="Sergio Neira" userId="0358edd436f7f471" providerId="LiveId" clId="{E4040020-0944-4EDF-B2A1-3C8F39C90843}" dt="2023-06-08T23:14:49.090" v="1144" actId="2696"/>
        <pc:sldMkLst>
          <pc:docMk/>
          <pc:sldMk cId="1612065417" sldId="264"/>
        </pc:sldMkLst>
        <pc:spChg chg="add del mod">
          <ac:chgData name="Sergio Neira" userId="0358edd436f7f471" providerId="LiveId" clId="{E4040020-0944-4EDF-B2A1-3C8F39C90843}" dt="2023-06-08T23:14:37.291" v="1142" actId="478"/>
          <ac:spMkLst>
            <pc:docMk/>
            <pc:sldMk cId="1612065417" sldId="264"/>
            <ac:spMk id="3" creationId="{BD1CC2DD-C331-D123-776E-EBCB1C2F76DC}"/>
          </ac:spMkLst>
        </pc:spChg>
        <pc:spChg chg="add del mod">
          <ac:chgData name="Sergio Neira" userId="0358edd436f7f471" providerId="LiveId" clId="{E4040020-0944-4EDF-B2A1-3C8F39C90843}" dt="2023-06-08T23:14:41.395" v="1143" actId="478"/>
          <ac:spMkLst>
            <pc:docMk/>
            <pc:sldMk cId="1612065417" sldId="264"/>
            <ac:spMk id="4" creationId="{CE5B3F37-BE27-CEF2-517D-4F1E02E1C9F7}"/>
          </ac:spMkLst>
        </pc:spChg>
        <pc:spChg chg="add del mod">
          <ac:chgData name="Sergio Neira" userId="0358edd436f7f471" providerId="LiveId" clId="{E4040020-0944-4EDF-B2A1-3C8F39C90843}" dt="2023-06-08T23:14:41.395" v="1143" actId="478"/>
          <ac:spMkLst>
            <pc:docMk/>
            <pc:sldMk cId="1612065417" sldId="264"/>
            <ac:spMk id="5" creationId="{C1157CE0-26B0-5A6B-DED2-CC81A3054F40}"/>
          </ac:spMkLst>
        </pc:spChg>
        <pc:spChg chg="add del mod">
          <ac:chgData name="Sergio Neira" userId="0358edd436f7f471" providerId="LiveId" clId="{E4040020-0944-4EDF-B2A1-3C8F39C90843}" dt="2023-06-08T23:14:41.395" v="1143" actId="478"/>
          <ac:spMkLst>
            <pc:docMk/>
            <pc:sldMk cId="1612065417" sldId="264"/>
            <ac:spMk id="6" creationId="{75D7ADBB-A149-ABCB-D73D-41B5E3D58F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A120E-86BD-29DB-5735-6547D142C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78E806-2550-B5DA-C34F-45742660C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72B145-BE1E-CAC9-F699-6729E734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27CCC-C8C6-F29B-A277-579D3A86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916EB-D644-7F85-47A9-F8A7343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070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986F9-84D5-B912-ADBE-99270993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29683F-FE16-A180-58E0-A819BA980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910E0-2DE4-CE92-46C0-E7576B3E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E6BA3-6F84-1020-27CD-448E7EE8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D109E2-FACA-EADF-467D-1CC013AB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146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3B86B0-DB7B-609D-9FF2-76FBAC2A6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A9283-E6A1-2490-649D-08BF2B6CD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D009F1-2539-3C13-8DBF-07D654C3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1348E-54FD-E4B9-5967-03422212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C816FD-E427-2835-E92E-8B7064EC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400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19550-DD1D-03EB-23CE-CA3AE5BF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64D3A-DDED-CA2C-3CA6-66E7CB15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202437-57A9-EDF1-10EF-109DD5D5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6475D-DBA7-5916-3581-74BC5284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D2ECB-80B8-B927-9E5F-B5673BD5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60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29FCC-B537-8FFF-29DA-5ACD642D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508085-D771-7645-0B9F-A1DE08A5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44922-7EBF-7A25-9CA9-910133D6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60734-D7F3-25BF-8376-C43A774E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B913A3-9065-5F82-7D5E-B1C2F584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87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99666-DA50-A06E-0995-0164FAA1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39D24-C7B9-C25F-318F-9A6A59B6E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08359F-89E8-C325-4602-FDBA2D8D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E18DA-1961-F145-9EC8-31155090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48EE28-90C7-FAEA-8A2B-9AF8FDD1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A38E4-411E-9B1A-1482-1BAD185F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278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4D4FD-C4F2-E667-BD74-B45B8067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4AA5D3-A8CA-35E3-77C8-3982F8AEA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706FA3-FB75-6D84-A800-EFFD45ADB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BCB3D1-547B-489F-8144-189D3ACAD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7BA7BA-08A0-5C84-6B4E-D0DCCDE6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C23598-8D0F-36CB-40B4-EC66CD0F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AE2D6E-1FE5-1F8A-51C6-1985DA7C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D76174-BC28-2111-354F-96BCEE92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95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09A7A-4102-065D-E903-5E4B8AB1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54394F-907A-8BB7-D973-10E26327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73663E-9742-4696-838A-A1621045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23A935-F697-F6D9-58F2-FDF2492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829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E070FD-ED69-78CD-AA0B-2E6721A4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05945E-0943-7800-6939-FF32D570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27B71E-F824-BFC2-14F9-24232950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268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B8CCA-D992-79EF-01FD-82C74E86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E92D2-3406-9A9C-BCCB-C57358EC7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DE75D6-A8A1-09C3-79FE-5DB37BC2B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2C742-BDD7-701C-786C-0ABD9A42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4DAF42-F709-722E-BC5C-CAE2C09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6EAA30-9A10-19EB-969D-2B729E2F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1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2E05-7297-AE04-6EF6-0040BDBE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D6D92A-690A-4FAF-7CB6-1503EC029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7396B9-6B34-3728-2A7B-AF89011F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3B956A-AB94-2AFE-634C-464709D0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75B954-97DE-2321-9B60-3CD741E1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56068A-BECC-C837-8D07-5F1EDE43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820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584741-5D24-FF71-93FA-DA9E94E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52C662-42C6-F6A2-D2C8-0C4E174A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3444F-D7FA-A278-72D4-1227EAC97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89EB3-5D73-4587-961F-FD2BF296C4ED}" type="datetimeFigureOut">
              <a:rPr lang="es-AR" smtClean="0"/>
              <a:t>7/6/2023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C0218C-5FF3-7364-CBA8-83F2C0F77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2FB46E-3BBF-C805-95EB-6BDD86F5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9317-8E5E-4FBD-8353-3B7D1EBC176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037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FB1B0-8C12-D6BD-CD6A-8F6F0F5C2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Clase 13 - Funciones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1D348-7F74-CFEC-1704-CDB9D35DD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990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BCE1FCB-E34C-C81B-C2BC-7FC77E1E2A34}"/>
              </a:ext>
            </a:extLst>
          </p:cNvPr>
          <p:cNvSpPr txBox="1"/>
          <p:nvPr/>
        </p:nvSpPr>
        <p:spPr>
          <a:xfrm>
            <a:off x="1510147" y="1817731"/>
            <a:ext cx="957348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función es un conjunto de sentencias de forma similar a un procedimiento almacenado, pero como diferencia solo debe retornar un valor simple (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varchar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etc.)</a:t>
            </a:r>
          </a:p>
          <a:p>
            <a:pPr algn="just">
              <a:lnSpc>
                <a:spcPct val="150000"/>
              </a:lnSpc>
            </a:pP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función tiene un nombre, acepta parámetros solo de entrada (no hay que anteceder la palabra clave in) y retorna un valor obligatoriamente.</a:t>
            </a:r>
          </a:p>
          <a:p>
            <a:pPr algn="just">
              <a:lnSpc>
                <a:spcPct val="150000"/>
              </a:lnSpc>
            </a:pP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Luego a una función a diferencia de un procedimiento almacenado se lo puede llamar desde una sentencia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296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02C3D6E-8BA1-24EF-F69E-2A2025B4C6E9}"/>
              </a:ext>
            </a:extLst>
          </p:cNvPr>
          <p:cNvSpPr txBox="1"/>
          <p:nvPr/>
        </p:nvSpPr>
        <p:spPr>
          <a:xfrm>
            <a:off x="956604" y="1072724"/>
            <a:ext cx="5317588" cy="515926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f_mayor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f_mayor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valor1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valor2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deterministic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valor1&gt;valor2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valor1;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valor2;</a:t>
            </a: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//</a:t>
            </a:r>
          </a:p>
          <a:p>
            <a:r>
              <a:rPr lang="es-A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2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A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f_mayor</a:t>
            </a:r>
            <a:r>
              <a:rPr lang="es-A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A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2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s-AR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s-AR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ECB7DB-E830-D826-27C1-B35A0A5344EF}"/>
              </a:ext>
            </a:extLst>
          </p:cNvPr>
          <p:cNvSpPr/>
          <p:nvPr/>
        </p:nvSpPr>
        <p:spPr>
          <a:xfrm>
            <a:off x="7019777" y="1167117"/>
            <a:ext cx="3826413" cy="9108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Palabra clave </a:t>
            </a:r>
            <a:r>
              <a:rPr lang="es-AR" dirty="0" err="1"/>
              <a:t>returns</a:t>
            </a:r>
            <a:r>
              <a:rPr lang="es-AR" dirty="0"/>
              <a:t> devuelve el tipo de dato indicado. Solo devuelve un valor.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3F8382-4653-CC5D-3588-D95865E9C1D4}"/>
              </a:ext>
            </a:extLst>
          </p:cNvPr>
          <p:cNvSpPr/>
          <p:nvPr/>
        </p:nvSpPr>
        <p:spPr>
          <a:xfrm>
            <a:off x="6897858" y="2453980"/>
            <a:ext cx="4215619" cy="239675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Otra palabra clave que debemos especificar en la declaración de la función es si la misma es determinística </a:t>
            </a:r>
            <a:r>
              <a:rPr lang="es-AR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(es determinística si retornan el mismo resultado si se las invoca enviando el mismo valor de entrada)</a:t>
            </a:r>
            <a:endParaRPr lang="es-AR" i="1" dirty="0">
              <a:solidFill>
                <a:schemeClr val="bg1"/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5C237A5-3700-BB26-27F7-B8FE1200DCF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743200" y="1622559"/>
            <a:ext cx="4276577" cy="12548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4474C1F-792E-2326-E14C-9574CAC3F2B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951871" y="3305184"/>
            <a:ext cx="3945987" cy="3471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A5D58F0-BD49-4EF1-932C-F46C4003B9B4}"/>
              </a:ext>
            </a:extLst>
          </p:cNvPr>
          <p:cNvSpPr/>
          <p:nvPr/>
        </p:nvSpPr>
        <p:spPr>
          <a:xfrm>
            <a:off x="6897858" y="5114971"/>
            <a:ext cx="4375052" cy="115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Cuando se encuentra un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dentro del algoritmo, la función finaliza inmediatamente retornando el valor indicado.</a:t>
            </a:r>
            <a:endParaRPr lang="es-AR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B2E8D94-CA6E-5A07-D556-E526B5EB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11" y="4530079"/>
            <a:ext cx="4517485" cy="8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3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B32BD8A-61BD-5441-C905-708EC63EE73E}"/>
              </a:ext>
            </a:extLst>
          </p:cNvPr>
          <p:cNvSpPr txBox="1"/>
          <p:nvPr/>
        </p:nvSpPr>
        <p:spPr>
          <a:xfrm>
            <a:off x="2698653" y="1152265"/>
            <a:ext cx="810533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Definición</a:t>
            </a:r>
          </a:p>
          <a:p>
            <a:r>
              <a:rPr lang="es-AR" dirty="0"/>
              <a:t>Una función determinística es una función que siempre produce el mismo resultado para un conjunto de entradas dado. Esto significa que, si se proporciona la misma entrada a la función varias veces, siempre se obtendrá el mismo resultado. Las funciones determinísticas son importantes en la programación y en la matemática porque permiten predecir el resultado de una función para un conjunto de entradas dado. .</a:t>
            </a:r>
          </a:p>
          <a:p>
            <a:endParaRPr lang="es-AR" dirty="0"/>
          </a:p>
          <a:p>
            <a:r>
              <a:rPr lang="es-AR" sz="2400" b="1" dirty="0"/>
              <a:t>Ejemplo: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02C26E-7BBE-04F8-2541-75CCE81F9CBC}"/>
              </a:ext>
            </a:extLst>
          </p:cNvPr>
          <p:cNvSpPr txBox="1"/>
          <p:nvPr/>
        </p:nvSpPr>
        <p:spPr>
          <a:xfrm>
            <a:off x="3046828" y="4378796"/>
            <a:ext cx="609834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sumar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(a, b):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 + b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0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E1C4AF4-9FDB-B5F5-58D3-8DFDA2A55151}"/>
              </a:ext>
            </a:extLst>
          </p:cNvPr>
          <p:cNvSpPr txBox="1"/>
          <p:nvPr/>
        </p:nvSpPr>
        <p:spPr>
          <a:xfrm>
            <a:off x="2345788" y="1496815"/>
            <a:ext cx="7037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111111"/>
                </a:solidFill>
                <a:effectLst/>
                <a:latin typeface="-apple-system"/>
              </a:rPr>
              <a:t>Esta función siempre devuelve la suma de los dos números que se le pasan como argumentos. Por ejemplo, si llamamos a la función con los argumentos 2 y 3: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F30422-3007-1ED0-898C-9B18C5967803}"/>
              </a:ext>
            </a:extLst>
          </p:cNvPr>
          <p:cNvSpPr txBox="1"/>
          <p:nvPr/>
        </p:nvSpPr>
        <p:spPr>
          <a:xfrm>
            <a:off x="2556802" y="2828835"/>
            <a:ext cx="6151098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resultado = sumar(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A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(resultado)</a:t>
            </a:r>
          </a:p>
          <a:p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323DFD-1890-8A8A-30FA-23CE759587A2}"/>
              </a:ext>
            </a:extLst>
          </p:cNvPr>
          <p:cNvSpPr txBox="1"/>
          <p:nvPr/>
        </p:nvSpPr>
        <p:spPr>
          <a:xfrm>
            <a:off x="2345787" y="4437855"/>
            <a:ext cx="6573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dirty="0">
                <a:solidFill>
                  <a:srgbClr val="111111"/>
                </a:solidFill>
                <a:effectLst/>
                <a:latin typeface="-apple-system"/>
              </a:rPr>
              <a:t>La salida será 5. Si llamamos a la función con los mismos argumentos varias veces, siempre obtendremos el mismo resultado.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1861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5BC37DF-E2C2-3293-09CA-4B070D8D9D78}"/>
              </a:ext>
            </a:extLst>
          </p:cNvPr>
          <p:cNvSpPr txBox="1"/>
          <p:nvPr/>
        </p:nvSpPr>
        <p:spPr>
          <a:xfrm>
            <a:off x="2092568" y="562597"/>
            <a:ext cx="83878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 I</a:t>
            </a:r>
          </a:p>
          <a:p>
            <a:pPr algn="l"/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Tenemos una tabla llamada 'sitios' donde almacenamos las </a:t>
            </a:r>
            <a:r>
              <a:rPr lang="es-AR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</a:t>
            </a:r>
            <a:r>
              <a:rPr lang="es-A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distintos sitios web, la cantidad de páginas que se visualizan por mes y la cantidad de estrellas asignadas (un valor entre 1 y 5)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8AF11B-A28D-F861-770D-3A1D583E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09" y="2053791"/>
            <a:ext cx="4568652" cy="23907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FFD32E-46C6-AA7F-9AA3-EF658B653905}"/>
              </a:ext>
            </a:extLst>
          </p:cNvPr>
          <p:cNvSpPr txBox="1"/>
          <p:nvPr/>
        </p:nvSpPr>
        <p:spPr>
          <a:xfrm flipH="1">
            <a:off x="2595714" y="5087208"/>
            <a:ext cx="62238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Descargar y crear la tabla y función que se encuentra  en archivo clase 13-funciones.sql</a:t>
            </a:r>
          </a:p>
        </p:txBody>
      </p:sp>
    </p:spTree>
    <p:extLst>
      <p:ext uri="{BB962C8B-B14F-4D97-AF65-F5344CB8AC3E}">
        <p14:creationId xmlns:p14="http://schemas.microsoft.com/office/powerpoint/2010/main" val="163139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61869CA-1E58-613C-3846-5DD500D482BC}"/>
              </a:ext>
            </a:extLst>
          </p:cNvPr>
          <p:cNvSpPr txBox="1"/>
          <p:nvPr/>
        </p:nvSpPr>
        <p:spPr>
          <a:xfrm>
            <a:off x="2500532" y="751344"/>
            <a:ext cx="77688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/>
              <a:t>Problema II</a:t>
            </a:r>
          </a:p>
          <a:p>
            <a:r>
              <a:rPr lang="es-AR" dirty="0"/>
              <a:t>Confeccionar una segunda función que le enviemos la cantidad de páginas que se visualizan por mes y nos retorne un </a:t>
            </a:r>
            <a:r>
              <a:rPr lang="es-AR" dirty="0" err="1"/>
              <a:t>varchar</a:t>
            </a:r>
            <a:r>
              <a:rPr lang="es-AR" dirty="0"/>
              <a:t> indicando si el sitio tiene 'tráfico bajo', 'tráfico medio' o 'alto tráfico'.</a:t>
            </a:r>
          </a:p>
          <a:p>
            <a:endParaRPr lang="es-AR" dirty="0"/>
          </a:p>
          <a:p>
            <a:r>
              <a:rPr lang="es-AR" b="1" dirty="0"/>
              <a:t>Tener en cuenta:</a:t>
            </a:r>
          </a:p>
          <a:p>
            <a:r>
              <a:rPr lang="es-AR" dirty="0"/>
              <a:t>Es de 'tráfico bajo' si entrega menos de 20000000 de páginas.</a:t>
            </a:r>
          </a:p>
          <a:p>
            <a:r>
              <a:rPr lang="es-AR" dirty="0"/>
              <a:t>Es de 'tráfico medio' si entrega entre 20000000 y 40000000 de páginas.</a:t>
            </a:r>
          </a:p>
          <a:p>
            <a:r>
              <a:rPr lang="es-AR" dirty="0"/>
              <a:t>Es de 'tráfico alto' si entrega </a:t>
            </a:r>
            <a:r>
              <a:rPr lang="es-AR" dirty="0" err="1"/>
              <a:t>má</a:t>
            </a:r>
            <a:r>
              <a:rPr lang="es-AR" dirty="0"/>
              <a:t> 40000000 de páginas.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6D11DF6-B0D4-7904-D49F-D5292930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32" y="3741690"/>
            <a:ext cx="7096601" cy="20839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A9E7D4C-5F96-C397-A5E4-41D38746767B}"/>
              </a:ext>
            </a:extLst>
          </p:cNvPr>
          <p:cNvSpPr txBox="1"/>
          <p:nvPr/>
        </p:nvSpPr>
        <p:spPr>
          <a:xfrm>
            <a:off x="2856271" y="6138303"/>
            <a:ext cx="67408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 dirty="0"/>
              <a:t>Crear y ejecutar la función indicada en PROBLEMA II del archivo</a:t>
            </a:r>
          </a:p>
        </p:txBody>
      </p:sp>
    </p:spTree>
    <p:extLst>
      <p:ext uri="{BB962C8B-B14F-4D97-AF65-F5344CB8AC3E}">
        <p14:creationId xmlns:p14="http://schemas.microsoft.com/office/powerpoint/2010/main" val="35248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985E699-2FFF-1426-FCED-B58492554E43}"/>
              </a:ext>
            </a:extLst>
          </p:cNvPr>
          <p:cNvSpPr txBox="1"/>
          <p:nvPr/>
        </p:nvSpPr>
        <p:spPr>
          <a:xfrm>
            <a:off x="2148838" y="787681"/>
            <a:ext cx="80080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1" dirty="0"/>
              <a:t>PROBLEMA III</a:t>
            </a:r>
          </a:p>
          <a:p>
            <a:endParaRPr lang="es-AR" dirty="0"/>
          </a:p>
          <a:p>
            <a:r>
              <a:rPr lang="es-AR" dirty="0"/>
              <a:t>Confeccionar una tercera función que nos retorne la </a:t>
            </a:r>
            <a:r>
              <a:rPr lang="es-AR" dirty="0" err="1"/>
              <a:t>url</a:t>
            </a:r>
            <a:r>
              <a:rPr lang="es-AR" dirty="0"/>
              <a:t> del sitio que tiene mayor tráfico:</a:t>
            </a:r>
          </a:p>
          <a:p>
            <a:endParaRPr lang="es-AR" dirty="0"/>
          </a:p>
          <a:p>
            <a:r>
              <a:rPr lang="es-AR" dirty="0"/>
              <a:t>Ahora confeccionar una función que retorne la '</a:t>
            </a:r>
            <a:r>
              <a:rPr lang="es-AR" dirty="0" err="1"/>
              <a:t>url</a:t>
            </a:r>
            <a:r>
              <a:rPr lang="es-AR" dirty="0"/>
              <a:t>' del sitio que tiene mayor tráfico: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A177722-6645-9003-7947-855AB88A5390}"/>
              </a:ext>
            </a:extLst>
          </p:cNvPr>
          <p:cNvSpPr txBox="1"/>
          <p:nvPr/>
        </p:nvSpPr>
        <p:spPr>
          <a:xfrm>
            <a:off x="2148838" y="2820965"/>
            <a:ext cx="8243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i="1" dirty="0"/>
              <a:t>Como podemos ver en una función podemos perfectamente ejecutar comandos SQL: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513A42-FF00-E6C5-1838-38BCDFBEC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939" y="3429000"/>
            <a:ext cx="4894917" cy="15582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1A72E43-6B74-717B-0B73-04909898DE62}"/>
              </a:ext>
            </a:extLst>
          </p:cNvPr>
          <p:cNvSpPr txBox="1"/>
          <p:nvPr/>
        </p:nvSpPr>
        <p:spPr>
          <a:xfrm>
            <a:off x="2546782" y="5700987"/>
            <a:ext cx="67408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b="1" dirty="0"/>
              <a:t>Crear y ejecutar la función indicada en PROBLEMA III del archivo</a:t>
            </a:r>
          </a:p>
        </p:txBody>
      </p:sp>
    </p:spTree>
    <p:extLst>
      <p:ext uri="{BB962C8B-B14F-4D97-AF65-F5344CB8AC3E}">
        <p14:creationId xmlns:p14="http://schemas.microsoft.com/office/powerpoint/2010/main" val="965046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574</Words>
  <Application>Microsoft Office PowerPoint</Application>
  <PresentationFormat>Panorámica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Consolas</vt:lpstr>
      <vt:lpstr>Tema de Office</vt:lpstr>
      <vt:lpstr>Clase 13 - Funciones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13 - Funciones</dc:title>
  <dc:creator>Sergio Neira</dc:creator>
  <cp:lastModifiedBy>Sergio Neira</cp:lastModifiedBy>
  <cp:revision>1</cp:revision>
  <dcterms:created xsi:type="dcterms:W3CDTF">2023-06-07T14:18:55Z</dcterms:created>
  <dcterms:modified xsi:type="dcterms:W3CDTF">2023-06-08T23:14:58Z</dcterms:modified>
</cp:coreProperties>
</file>