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Neira" userId="0358edd436f7f471" providerId="LiveId" clId="{5EC10331-9AF2-436B-A35D-2119B4EAEDD0}"/>
    <pc:docChg chg="undo custSel addSld modSld">
      <pc:chgData name="Sergio Neira" userId="0358edd436f7f471" providerId="LiveId" clId="{5EC10331-9AF2-436B-A35D-2119B4EAEDD0}" dt="2023-08-11T01:21:42.998" v="188" actId="26606"/>
      <pc:docMkLst>
        <pc:docMk/>
      </pc:docMkLst>
      <pc:sldChg chg="modSp mod">
        <pc:chgData name="Sergio Neira" userId="0358edd436f7f471" providerId="LiveId" clId="{5EC10331-9AF2-436B-A35D-2119B4EAEDD0}" dt="2023-08-11T00:36:17.045" v="8" actId="14100"/>
        <pc:sldMkLst>
          <pc:docMk/>
          <pc:sldMk cId="1552611856" sldId="257"/>
        </pc:sldMkLst>
        <pc:spChg chg="mod">
          <ac:chgData name="Sergio Neira" userId="0358edd436f7f471" providerId="LiveId" clId="{5EC10331-9AF2-436B-A35D-2119B4EAEDD0}" dt="2023-08-11T00:36:17.045" v="8" actId="14100"/>
          <ac:spMkLst>
            <pc:docMk/>
            <pc:sldMk cId="1552611856" sldId="257"/>
            <ac:spMk id="3" creationId="{1ECFB7D6-A54F-A343-2F0B-179485305BF5}"/>
          </ac:spMkLst>
        </pc:spChg>
        <pc:spChg chg="mod">
          <ac:chgData name="Sergio Neira" userId="0358edd436f7f471" providerId="LiveId" clId="{5EC10331-9AF2-436B-A35D-2119B4EAEDD0}" dt="2023-08-11T00:35:56.775" v="4" actId="113"/>
          <ac:spMkLst>
            <pc:docMk/>
            <pc:sldMk cId="1552611856" sldId="257"/>
            <ac:spMk id="10" creationId="{75736E08-BAA7-F886-AC80-6870DF21C0C9}"/>
          </ac:spMkLst>
        </pc:spChg>
      </pc:sldChg>
      <pc:sldChg chg="modSp mod">
        <pc:chgData name="Sergio Neira" userId="0358edd436f7f471" providerId="LiveId" clId="{5EC10331-9AF2-436B-A35D-2119B4EAEDD0}" dt="2023-08-11T00:37:44.253" v="44" actId="207"/>
        <pc:sldMkLst>
          <pc:docMk/>
          <pc:sldMk cId="1513866596" sldId="258"/>
        </pc:sldMkLst>
        <pc:spChg chg="mod">
          <ac:chgData name="Sergio Neira" userId="0358edd436f7f471" providerId="LiveId" clId="{5EC10331-9AF2-436B-A35D-2119B4EAEDD0}" dt="2023-08-11T00:36:34.755" v="10" actId="14100"/>
          <ac:spMkLst>
            <pc:docMk/>
            <pc:sldMk cId="1513866596" sldId="258"/>
            <ac:spMk id="5" creationId="{39404C16-E768-7BDB-83A1-DBDC19ED7E5C}"/>
          </ac:spMkLst>
        </pc:spChg>
        <pc:spChg chg="mod">
          <ac:chgData name="Sergio Neira" userId="0358edd436f7f471" providerId="LiveId" clId="{5EC10331-9AF2-436B-A35D-2119B4EAEDD0}" dt="2023-08-11T00:37:26.807" v="31" actId="255"/>
          <ac:spMkLst>
            <pc:docMk/>
            <pc:sldMk cId="1513866596" sldId="258"/>
            <ac:spMk id="6" creationId="{2654CC35-F9F8-ECC2-EB02-BED78189398C}"/>
          </ac:spMkLst>
        </pc:spChg>
        <pc:spChg chg="mod">
          <ac:chgData name="Sergio Neira" userId="0358edd436f7f471" providerId="LiveId" clId="{5EC10331-9AF2-436B-A35D-2119B4EAEDD0}" dt="2023-08-11T00:37:44.253" v="44" actId="207"/>
          <ac:spMkLst>
            <pc:docMk/>
            <pc:sldMk cId="1513866596" sldId="258"/>
            <ac:spMk id="7" creationId="{75875542-7E6C-0446-3057-9E4F65523A64}"/>
          </ac:spMkLst>
        </pc:spChg>
        <pc:spChg chg="mod">
          <ac:chgData name="Sergio Neira" userId="0358edd436f7f471" providerId="LiveId" clId="{5EC10331-9AF2-436B-A35D-2119B4EAEDD0}" dt="2023-08-11T00:37:04.933" v="29" actId="403"/>
          <ac:spMkLst>
            <pc:docMk/>
            <pc:sldMk cId="1513866596" sldId="258"/>
            <ac:spMk id="8" creationId="{87CA853C-5ABA-042B-0224-51A3EEDD3CAE}"/>
          </ac:spMkLst>
        </pc:spChg>
        <pc:grpChg chg="mod">
          <ac:chgData name="Sergio Neira" userId="0358edd436f7f471" providerId="LiveId" clId="{5EC10331-9AF2-436B-A35D-2119B4EAEDD0}" dt="2023-08-11T00:37:35.869" v="43" actId="1038"/>
          <ac:grpSpMkLst>
            <pc:docMk/>
            <pc:sldMk cId="1513866596" sldId="258"/>
            <ac:grpSpMk id="9" creationId="{8801256D-CE19-2553-0CC7-B38D82566BF0}"/>
          </ac:grpSpMkLst>
        </pc:grpChg>
      </pc:sldChg>
      <pc:sldChg chg="modSp mod">
        <pc:chgData name="Sergio Neira" userId="0358edd436f7f471" providerId="LiveId" clId="{5EC10331-9AF2-436B-A35D-2119B4EAEDD0}" dt="2023-08-11T00:37:58.126" v="46" actId="403"/>
        <pc:sldMkLst>
          <pc:docMk/>
          <pc:sldMk cId="1144470521" sldId="259"/>
        </pc:sldMkLst>
        <pc:spChg chg="mod">
          <ac:chgData name="Sergio Neira" userId="0358edd436f7f471" providerId="LiveId" clId="{5EC10331-9AF2-436B-A35D-2119B4EAEDD0}" dt="2023-08-11T00:37:53.033" v="45" actId="403"/>
          <ac:spMkLst>
            <pc:docMk/>
            <pc:sldMk cId="1144470521" sldId="259"/>
            <ac:spMk id="2" creationId="{A2D0B336-5885-7B93-E26E-206712C61997}"/>
          </ac:spMkLst>
        </pc:spChg>
        <pc:spChg chg="mod">
          <ac:chgData name="Sergio Neira" userId="0358edd436f7f471" providerId="LiveId" clId="{5EC10331-9AF2-436B-A35D-2119B4EAEDD0}" dt="2023-08-11T00:37:58.126" v="46" actId="403"/>
          <ac:spMkLst>
            <pc:docMk/>
            <pc:sldMk cId="1144470521" sldId="259"/>
            <ac:spMk id="3" creationId="{4B507D97-C629-80B7-FF27-8D8277A4E88E}"/>
          </ac:spMkLst>
        </pc:spChg>
      </pc:sldChg>
      <pc:sldChg chg="modSp mod">
        <pc:chgData name="Sergio Neira" userId="0358edd436f7f471" providerId="LiveId" clId="{5EC10331-9AF2-436B-A35D-2119B4EAEDD0}" dt="2023-08-11T00:38:12.229" v="47" actId="403"/>
        <pc:sldMkLst>
          <pc:docMk/>
          <pc:sldMk cId="3123086155" sldId="260"/>
        </pc:sldMkLst>
        <pc:spChg chg="mod">
          <ac:chgData name="Sergio Neira" userId="0358edd436f7f471" providerId="LiveId" clId="{5EC10331-9AF2-436B-A35D-2119B4EAEDD0}" dt="2023-08-11T00:38:12.229" v="47" actId="403"/>
          <ac:spMkLst>
            <pc:docMk/>
            <pc:sldMk cId="3123086155" sldId="260"/>
            <ac:spMk id="3" creationId="{DB7ABC1C-C2A2-1CD7-0258-99BA8BDA1012}"/>
          </ac:spMkLst>
        </pc:spChg>
      </pc:sldChg>
      <pc:sldChg chg="modSp mod">
        <pc:chgData name="Sergio Neira" userId="0358edd436f7f471" providerId="LiveId" clId="{5EC10331-9AF2-436B-A35D-2119B4EAEDD0}" dt="2023-08-11T00:39:25.155" v="57" actId="403"/>
        <pc:sldMkLst>
          <pc:docMk/>
          <pc:sldMk cId="3932222271" sldId="262"/>
        </pc:sldMkLst>
        <pc:spChg chg="mod">
          <ac:chgData name="Sergio Neira" userId="0358edd436f7f471" providerId="LiveId" clId="{5EC10331-9AF2-436B-A35D-2119B4EAEDD0}" dt="2023-08-11T00:39:03.823" v="55" actId="27636"/>
          <ac:spMkLst>
            <pc:docMk/>
            <pc:sldMk cId="3932222271" sldId="262"/>
            <ac:spMk id="3" creationId="{0A98118F-4F7F-677C-89B8-505C878F9CD7}"/>
          </ac:spMkLst>
        </pc:spChg>
        <pc:spChg chg="mod">
          <ac:chgData name="Sergio Neira" userId="0358edd436f7f471" providerId="LiveId" clId="{5EC10331-9AF2-436B-A35D-2119B4EAEDD0}" dt="2023-08-11T00:39:18.334" v="56" actId="403"/>
          <ac:spMkLst>
            <pc:docMk/>
            <pc:sldMk cId="3932222271" sldId="262"/>
            <ac:spMk id="4" creationId="{3696C296-4DB4-8AA0-B41F-07D1ED0375CD}"/>
          </ac:spMkLst>
        </pc:spChg>
        <pc:spChg chg="mod">
          <ac:chgData name="Sergio Neira" userId="0358edd436f7f471" providerId="LiveId" clId="{5EC10331-9AF2-436B-A35D-2119B4EAEDD0}" dt="2023-08-11T00:39:25.155" v="57" actId="403"/>
          <ac:spMkLst>
            <pc:docMk/>
            <pc:sldMk cId="3932222271" sldId="262"/>
            <ac:spMk id="5" creationId="{599E8877-C0DC-5371-2282-96151538B5F5}"/>
          </ac:spMkLst>
        </pc:spChg>
      </pc:sldChg>
      <pc:sldChg chg="addSp modSp mod setBg">
        <pc:chgData name="Sergio Neira" userId="0358edd436f7f471" providerId="LiveId" clId="{5EC10331-9AF2-436B-A35D-2119B4EAEDD0}" dt="2023-08-11T00:58:45.393" v="143" actId="26606"/>
        <pc:sldMkLst>
          <pc:docMk/>
          <pc:sldMk cId="542163465" sldId="263"/>
        </pc:sldMkLst>
        <pc:spChg chg="mod">
          <ac:chgData name="Sergio Neira" userId="0358edd436f7f471" providerId="LiveId" clId="{5EC10331-9AF2-436B-A35D-2119B4EAEDD0}" dt="2023-08-11T00:58:45.393" v="143" actId="26606"/>
          <ac:spMkLst>
            <pc:docMk/>
            <pc:sldMk cId="542163465" sldId="263"/>
            <ac:spMk id="2" creationId="{81928FA6-835B-85FA-EEF2-B9858515AA4B}"/>
          </ac:spMkLst>
        </pc:spChg>
        <pc:spChg chg="mod">
          <ac:chgData name="Sergio Neira" userId="0358edd436f7f471" providerId="LiveId" clId="{5EC10331-9AF2-436B-A35D-2119B4EAEDD0}" dt="2023-08-11T00:58:45.393" v="143" actId="26606"/>
          <ac:spMkLst>
            <pc:docMk/>
            <pc:sldMk cId="542163465" sldId="263"/>
            <ac:spMk id="3" creationId="{61E3CBEB-0CC5-1589-BDE2-A9997D80E443}"/>
          </ac:spMkLst>
        </pc:spChg>
        <pc:spChg chg="add">
          <ac:chgData name="Sergio Neira" userId="0358edd436f7f471" providerId="LiveId" clId="{5EC10331-9AF2-436B-A35D-2119B4EAEDD0}" dt="2023-08-11T00:58:45.393" v="143" actId="26606"/>
          <ac:spMkLst>
            <pc:docMk/>
            <pc:sldMk cId="542163465" sldId="263"/>
            <ac:spMk id="9" creationId="{5D13CC36-B950-4F02-9BAF-9A7EB267398C}"/>
          </ac:spMkLst>
        </pc:spChg>
        <pc:spChg chg="add">
          <ac:chgData name="Sergio Neira" userId="0358edd436f7f471" providerId="LiveId" clId="{5EC10331-9AF2-436B-A35D-2119B4EAEDD0}" dt="2023-08-11T00:58:45.393" v="143" actId="26606"/>
          <ac:spMkLst>
            <pc:docMk/>
            <pc:sldMk cId="542163465" sldId="263"/>
            <ac:spMk id="11" creationId="{D1BDED99-B35B-4FEE-A274-8E8DB6FEEECF}"/>
          </ac:spMkLst>
        </pc:spChg>
        <pc:picChg chg="add">
          <ac:chgData name="Sergio Neira" userId="0358edd436f7f471" providerId="LiveId" clId="{5EC10331-9AF2-436B-A35D-2119B4EAEDD0}" dt="2023-08-11T00:58:45.393" v="143" actId="26606"/>
          <ac:picMkLst>
            <pc:docMk/>
            <pc:sldMk cId="542163465" sldId="263"/>
            <ac:picMk id="5" creationId="{1EA88A51-DE51-3195-A2D1-262AF3585029}"/>
          </ac:picMkLst>
        </pc:picChg>
      </pc:sldChg>
      <pc:sldChg chg="modSp mod">
        <pc:chgData name="Sergio Neira" userId="0358edd436f7f471" providerId="LiveId" clId="{5EC10331-9AF2-436B-A35D-2119B4EAEDD0}" dt="2023-08-11T00:41:58.509" v="60" actId="1076"/>
        <pc:sldMkLst>
          <pc:docMk/>
          <pc:sldMk cId="3173164229" sldId="267"/>
        </pc:sldMkLst>
        <pc:picChg chg="mod">
          <ac:chgData name="Sergio Neira" userId="0358edd436f7f471" providerId="LiveId" clId="{5EC10331-9AF2-436B-A35D-2119B4EAEDD0}" dt="2023-08-11T00:41:58.509" v="60" actId="1076"/>
          <ac:picMkLst>
            <pc:docMk/>
            <pc:sldMk cId="3173164229" sldId="267"/>
            <ac:picMk id="5" creationId="{74263040-2FBB-6A4F-5D92-9BC53913B818}"/>
          </ac:picMkLst>
        </pc:picChg>
      </pc:sldChg>
      <pc:sldChg chg="modSp mod">
        <pc:chgData name="Sergio Neira" userId="0358edd436f7f471" providerId="LiveId" clId="{5EC10331-9AF2-436B-A35D-2119B4EAEDD0}" dt="2023-08-11T00:42:17.650" v="61" actId="1076"/>
        <pc:sldMkLst>
          <pc:docMk/>
          <pc:sldMk cId="2027045026" sldId="268"/>
        </pc:sldMkLst>
        <pc:picChg chg="mod">
          <ac:chgData name="Sergio Neira" userId="0358edd436f7f471" providerId="LiveId" clId="{5EC10331-9AF2-436B-A35D-2119B4EAEDD0}" dt="2023-08-11T00:42:17.650" v="61" actId="1076"/>
          <ac:picMkLst>
            <pc:docMk/>
            <pc:sldMk cId="2027045026" sldId="268"/>
            <ac:picMk id="4" creationId="{B3366563-B422-AB04-1EE5-D575011B4A6E}"/>
          </ac:picMkLst>
        </pc:picChg>
      </pc:sldChg>
      <pc:sldChg chg="modSp mod">
        <pc:chgData name="Sergio Neira" userId="0358edd436f7f471" providerId="LiveId" clId="{5EC10331-9AF2-436B-A35D-2119B4EAEDD0}" dt="2023-08-11T00:42:30.975" v="63" actId="1076"/>
        <pc:sldMkLst>
          <pc:docMk/>
          <pc:sldMk cId="4087637616" sldId="269"/>
        </pc:sldMkLst>
        <pc:picChg chg="mod">
          <ac:chgData name="Sergio Neira" userId="0358edd436f7f471" providerId="LiveId" clId="{5EC10331-9AF2-436B-A35D-2119B4EAEDD0}" dt="2023-08-11T00:42:30.975" v="63" actId="1076"/>
          <ac:picMkLst>
            <pc:docMk/>
            <pc:sldMk cId="4087637616" sldId="269"/>
            <ac:picMk id="5" creationId="{7072AFFD-2F6F-CEC5-ABC7-6015E81AFCFB}"/>
          </ac:picMkLst>
        </pc:picChg>
      </pc:sldChg>
      <pc:sldChg chg="addSp delSp modSp new mod setBg">
        <pc:chgData name="Sergio Neira" userId="0358edd436f7f471" providerId="LiveId" clId="{5EC10331-9AF2-436B-A35D-2119B4EAEDD0}" dt="2023-08-11T00:58:09.763" v="142" actId="27636"/>
        <pc:sldMkLst>
          <pc:docMk/>
          <pc:sldMk cId="833047116" sldId="272"/>
        </pc:sldMkLst>
        <pc:spChg chg="mod">
          <ac:chgData name="Sergio Neira" userId="0358edd436f7f471" providerId="LiveId" clId="{5EC10331-9AF2-436B-A35D-2119B4EAEDD0}" dt="2023-08-11T00:58:04.722" v="140" actId="1076"/>
          <ac:spMkLst>
            <pc:docMk/>
            <pc:sldMk cId="833047116" sldId="272"/>
            <ac:spMk id="2" creationId="{5F4BC65D-DD42-7140-D940-BB4E55DE0892}"/>
          </ac:spMkLst>
        </pc:spChg>
        <pc:spChg chg="mod">
          <ac:chgData name="Sergio Neira" userId="0358edd436f7f471" providerId="LiveId" clId="{5EC10331-9AF2-436B-A35D-2119B4EAEDD0}" dt="2023-08-11T00:58:09.763" v="142" actId="27636"/>
          <ac:spMkLst>
            <pc:docMk/>
            <pc:sldMk cId="833047116" sldId="272"/>
            <ac:spMk id="3" creationId="{813718C1-8FF9-E68C-5D3D-3E5268CDA63F}"/>
          </ac:spMkLst>
        </pc:spChg>
        <pc:spChg chg="add">
          <ac:chgData name="Sergio Neira" userId="0358edd436f7f471" providerId="LiveId" clId="{5EC10331-9AF2-436B-A35D-2119B4EAEDD0}" dt="2023-08-11T00:57:58.546" v="139" actId="26606"/>
          <ac:spMkLst>
            <pc:docMk/>
            <pc:sldMk cId="833047116" sldId="272"/>
            <ac:spMk id="12" creationId="{7FF47CB7-972F-479F-A36D-9E72D26EC8DA}"/>
          </ac:spMkLst>
        </pc:spChg>
        <pc:spChg chg="add">
          <ac:chgData name="Sergio Neira" userId="0358edd436f7f471" providerId="LiveId" clId="{5EC10331-9AF2-436B-A35D-2119B4EAEDD0}" dt="2023-08-11T00:57:58.546" v="139" actId="26606"/>
          <ac:spMkLst>
            <pc:docMk/>
            <pc:sldMk cId="833047116" sldId="272"/>
            <ac:spMk id="14" creationId="{0D153B68-5844-490D-8E67-F616D6D721CA}"/>
          </ac:spMkLst>
        </pc:spChg>
        <pc:spChg chg="add">
          <ac:chgData name="Sergio Neira" userId="0358edd436f7f471" providerId="LiveId" clId="{5EC10331-9AF2-436B-A35D-2119B4EAEDD0}" dt="2023-08-11T00:57:58.546" v="139" actId="26606"/>
          <ac:spMkLst>
            <pc:docMk/>
            <pc:sldMk cId="833047116" sldId="272"/>
            <ac:spMk id="16" creationId="{9A0D773F-7A7D-4DBB-9DEA-86BB8B8F4BC8}"/>
          </ac:spMkLst>
        </pc:spChg>
        <pc:picChg chg="add del">
          <ac:chgData name="Sergio Neira" userId="0358edd436f7f471" providerId="LiveId" clId="{5EC10331-9AF2-436B-A35D-2119B4EAEDD0}" dt="2023-08-11T00:57:18.767" v="128" actId="478"/>
          <ac:picMkLst>
            <pc:docMk/>
            <pc:sldMk cId="833047116" sldId="272"/>
            <ac:picMk id="5" creationId="{F41FBC8C-1457-2306-094D-4A2515165D97}"/>
          </ac:picMkLst>
        </pc:picChg>
        <pc:picChg chg="add mod">
          <ac:chgData name="Sergio Neira" userId="0358edd436f7f471" providerId="LiveId" clId="{5EC10331-9AF2-436B-A35D-2119B4EAEDD0}" dt="2023-08-11T00:57:58.546" v="139" actId="26606"/>
          <ac:picMkLst>
            <pc:docMk/>
            <pc:sldMk cId="833047116" sldId="272"/>
            <ac:picMk id="7" creationId="{726C3F9B-A071-5178-1250-C8CC89D0F608}"/>
          </ac:picMkLst>
        </pc:picChg>
      </pc:sldChg>
      <pc:sldChg chg="addSp delSp modSp new mod setBg">
        <pc:chgData name="Sergio Neira" userId="0358edd436f7f471" providerId="LiveId" clId="{5EC10331-9AF2-436B-A35D-2119B4EAEDD0}" dt="2023-08-11T01:21:42.998" v="188" actId="26606"/>
        <pc:sldMkLst>
          <pc:docMk/>
          <pc:sldMk cId="3381222492" sldId="273"/>
        </pc:sldMkLst>
        <pc:spChg chg="mod">
          <ac:chgData name="Sergio Neira" userId="0358edd436f7f471" providerId="LiveId" clId="{5EC10331-9AF2-436B-A35D-2119B4EAEDD0}" dt="2023-08-11T01:21:42.998" v="188" actId="26606"/>
          <ac:spMkLst>
            <pc:docMk/>
            <pc:sldMk cId="3381222492" sldId="273"/>
            <ac:spMk id="2" creationId="{AACA234B-01CD-E355-2577-360849C56DEB}"/>
          </ac:spMkLst>
        </pc:spChg>
        <pc:spChg chg="del">
          <ac:chgData name="Sergio Neira" userId="0358edd436f7f471" providerId="LiveId" clId="{5EC10331-9AF2-436B-A35D-2119B4EAEDD0}" dt="2023-08-11T01:20:53.377" v="145" actId="478"/>
          <ac:spMkLst>
            <pc:docMk/>
            <pc:sldMk cId="3381222492" sldId="273"/>
            <ac:spMk id="3" creationId="{D1DDC985-A10D-459B-E257-9E69EEB7AFF5}"/>
          </ac:spMkLst>
        </pc:spChg>
        <pc:spChg chg="add del">
          <ac:chgData name="Sergio Neira" userId="0358edd436f7f471" providerId="LiveId" clId="{5EC10331-9AF2-436B-A35D-2119B4EAEDD0}" dt="2023-08-11T01:21:42.935" v="187" actId="26606"/>
          <ac:spMkLst>
            <pc:docMk/>
            <pc:sldMk cId="3381222492" sldId="273"/>
            <ac:spMk id="10" creationId="{D4771268-CB57-404A-9271-370EB28F6090}"/>
          </ac:spMkLst>
        </pc:spChg>
        <pc:spChg chg="add">
          <ac:chgData name="Sergio Neira" userId="0358edd436f7f471" providerId="LiveId" clId="{5EC10331-9AF2-436B-A35D-2119B4EAEDD0}" dt="2023-08-11T01:21:42.998" v="188" actId="26606"/>
          <ac:spMkLst>
            <pc:docMk/>
            <pc:sldMk cId="3381222492" sldId="273"/>
            <ac:spMk id="12" creationId="{03E1C8F1-97F5-489C-8308-958F09657254}"/>
          </ac:spMkLst>
        </pc:spChg>
        <pc:spChg chg="add">
          <ac:chgData name="Sergio Neira" userId="0358edd436f7f471" providerId="LiveId" clId="{5EC10331-9AF2-436B-A35D-2119B4EAEDD0}" dt="2023-08-11T01:21:42.998" v="188" actId="26606"/>
          <ac:spMkLst>
            <pc:docMk/>
            <pc:sldMk cId="3381222492" sldId="273"/>
            <ac:spMk id="13" creationId="{E914257E-1E2A-4AC7-89EC-1FB65C9C0A0D}"/>
          </ac:spMkLst>
        </pc:spChg>
        <pc:spChg chg="add">
          <ac:chgData name="Sergio Neira" userId="0358edd436f7f471" providerId="LiveId" clId="{5EC10331-9AF2-436B-A35D-2119B4EAEDD0}" dt="2023-08-11T01:21:42.998" v="188" actId="26606"/>
          <ac:spMkLst>
            <pc:docMk/>
            <pc:sldMk cId="3381222492" sldId="273"/>
            <ac:spMk id="14" creationId="{DEB62645-D4DA-4E99-8344-B1536F63D108}"/>
          </ac:spMkLst>
        </pc:spChg>
        <pc:picChg chg="add mod">
          <ac:chgData name="Sergio Neira" userId="0358edd436f7f471" providerId="LiveId" clId="{5EC10331-9AF2-436B-A35D-2119B4EAEDD0}" dt="2023-08-11T01:21:42.998" v="188" actId="26606"/>
          <ac:picMkLst>
            <pc:docMk/>
            <pc:sldMk cId="3381222492" sldId="273"/>
            <ac:picMk id="5" creationId="{779A0AE1-C610-EB61-CFFF-A4297482D0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F5228-8868-F99A-AB6B-1A0EC1CBF8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04073F9-3311-E0C3-828C-FED580F6B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A5E1947-65C5-5185-C677-5CD1353A82C4}"/>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5" name="Marcador de pie de página 4">
            <a:extLst>
              <a:ext uri="{FF2B5EF4-FFF2-40B4-BE49-F238E27FC236}">
                <a16:creationId xmlns:a16="http://schemas.microsoft.com/office/drawing/2014/main" id="{AACCDBD6-1C51-EA34-DCED-2498CF71495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8603188-D42B-7CD4-96A3-0E05FD0D0DCD}"/>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123518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FCB7F-F477-C8EF-639D-9D030B70C69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5E2D19D-A3A9-0DEF-8FBC-D9D1251A2B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BE5894D-9FC5-254E-D6A3-619C89EE00F4}"/>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5" name="Marcador de pie de página 4">
            <a:extLst>
              <a:ext uri="{FF2B5EF4-FFF2-40B4-BE49-F238E27FC236}">
                <a16:creationId xmlns:a16="http://schemas.microsoft.com/office/drawing/2014/main" id="{0CBE8163-D838-EDE8-7C1B-707BD379AF5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693C7C9-B5F8-93D5-4D20-CAAE44746E57}"/>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210325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13ABA2-6C9C-7A99-FC65-FECE604C0F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B46F673-A0C4-A3BC-58F0-C25B96D98EF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73536C-180E-9808-E1A3-EB4569E66834}"/>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5" name="Marcador de pie de página 4">
            <a:extLst>
              <a:ext uri="{FF2B5EF4-FFF2-40B4-BE49-F238E27FC236}">
                <a16:creationId xmlns:a16="http://schemas.microsoft.com/office/drawing/2014/main" id="{271ABB7C-3FE8-C840-D5F6-950B176BAFD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91FE124-99A9-D64B-39D9-BE0847D5A8ED}"/>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14522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6A04A6-A1FF-5747-B199-F4D84CDBA4A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4C1F348-F41D-C4CC-C1F9-21A22D91E52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B837221-A8A6-F6A8-3E88-7D889C57C444}"/>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5" name="Marcador de pie de página 4">
            <a:extLst>
              <a:ext uri="{FF2B5EF4-FFF2-40B4-BE49-F238E27FC236}">
                <a16:creationId xmlns:a16="http://schemas.microsoft.com/office/drawing/2014/main" id="{5C1E83D4-F921-085C-B804-AF62B1781A1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70431C7-BBDD-CBEC-31DA-3302CC686D2F}"/>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118071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7B360-DCB2-F07D-F632-760716D73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AB84D3A-F1A0-E155-8912-8FBFFF72B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5E01C64-C8F9-E432-661E-32CBBCBE6653}"/>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5" name="Marcador de pie de página 4">
            <a:extLst>
              <a:ext uri="{FF2B5EF4-FFF2-40B4-BE49-F238E27FC236}">
                <a16:creationId xmlns:a16="http://schemas.microsoft.com/office/drawing/2014/main" id="{ADAE6ED4-7B04-1920-5683-57C34D6CA23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2D55597-B8EA-A776-248A-BA194EA7597C}"/>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411214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5A4A8-773C-A888-014B-03F2478F13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9861E73-2F92-4F35-704B-F32E5C1A872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107A2D6-19EC-5040-41CD-2897D73A47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595556B-B5B3-3414-7844-5B9F1DF10C37}"/>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6" name="Marcador de pie de página 5">
            <a:extLst>
              <a:ext uri="{FF2B5EF4-FFF2-40B4-BE49-F238E27FC236}">
                <a16:creationId xmlns:a16="http://schemas.microsoft.com/office/drawing/2014/main" id="{964B1738-D5B3-7909-C22F-9FD6751C31A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60FCB68-EC63-D403-CD6D-9013B7061A79}"/>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331213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88A2A-A3FE-2E6A-44D6-318175B771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DB5AA13-9303-27D1-F1E7-726291454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C6B1336-4FAB-AE1A-F727-BE4F15A3E41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892C3959-D504-1056-B950-A935D8F6F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58D434-79FD-FC43-D9A1-5C79FE36FC8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EAD9936-97E8-043C-3BDC-F003E01CEB39}"/>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8" name="Marcador de pie de página 7">
            <a:extLst>
              <a:ext uri="{FF2B5EF4-FFF2-40B4-BE49-F238E27FC236}">
                <a16:creationId xmlns:a16="http://schemas.microsoft.com/office/drawing/2014/main" id="{6E906DA0-657B-7FBA-9C1D-2ADE981972F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26B8458-1223-CF91-C9AD-0FAF21FEC128}"/>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214182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096C0-6630-3717-C69B-649D7E59ED8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AB54ECA-D0C1-E9A9-13D3-77A4F2423B7A}"/>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4" name="Marcador de pie de página 3">
            <a:extLst>
              <a:ext uri="{FF2B5EF4-FFF2-40B4-BE49-F238E27FC236}">
                <a16:creationId xmlns:a16="http://schemas.microsoft.com/office/drawing/2014/main" id="{495D8090-AF0A-98FC-EE25-1E692255AB26}"/>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584111B9-AE72-092D-0403-4727F42B8107}"/>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392341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960B0B1-C489-5133-B2A1-B164EB4B5547}"/>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3" name="Marcador de pie de página 2">
            <a:extLst>
              <a:ext uri="{FF2B5EF4-FFF2-40B4-BE49-F238E27FC236}">
                <a16:creationId xmlns:a16="http://schemas.microsoft.com/office/drawing/2014/main" id="{077DE599-B3AC-764F-4626-902CDBFD09B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9AD1FED-E7E3-E085-DF0D-4631B6063491}"/>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398384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6009A-2B35-A0F9-291A-E8B48B3FE9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7F49E37-30B9-63AD-1C69-0623EC3C8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9D65E8F-8482-8E9C-1914-A0991A406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F76430-EEB7-0251-F28F-6C796FC08006}"/>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6" name="Marcador de pie de página 5">
            <a:extLst>
              <a:ext uri="{FF2B5EF4-FFF2-40B4-BE49-F238E27FC236}">
                <a16:creationId xmlns:a16="http://schemas.microsoft.com/office/drawing/2014/main" id="{93D171B0-5E7A-6E28-CF2D-FFEFF09C569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047654A-AF6E-82DA-28C0-88B2C9D544C9}"/>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21679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5E030-8B50-8AFF-28EC-24B1FBB584D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A834959-3D27-A387-8F6A-143FE7DE0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08DF0DD7-7FBB-C03A-C7F7-B4F91F502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A247C3-F6AA-FB20-6286-8E27A2F0C548}"/>
              </a:ext>
            </a:extLst>
          </p:cNvPr>
          <p:cNvSpPr>
            <a:spLocks noGrp="1"/>
          </p:cNvSpPr>
          <p:nvPr>
            <p:ph type="dt" sz="half" idx="10"/>
          </p:nvPr>
        </p:nvSpPr>
        <p:spPr/>
        <p:txBody>
          <a:bodyPr/>
          <a:lstStyle/>
          <a:p>
            <a:fld id="{D980C1A6-1EC7-4C19-832B-BACA7ED3C79A}" type="datetimeFigureOut">
              <a:rPr lang="es-AR" smtClean="0"/>
              <a:t>10/8/2023</a:t>
            </a:fld>
            <a:endParaRPr lang="es-AR"/>
          </a:p>
        </p:txBody>
      </p:sp>
      <p:sp>
        <p:nvSpPr>
          <p:cNvPr id="6" name="Marcador de pie de página 5">
            <a:extLst>
              <a:ext uri="{FF2B5EF4-FFF2-40B4-BE49-F238E27FC236}">
                <a16:creationId xmlns:a16="http://schemas.microsoft.com/office/drawing/2014/main" id="{4341E383-6811-D1A3-6574-362CCD8EBC2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D7D2409-DAD3-957C-DBDC-710842FF3BD8}"/>
              </a:ext>
            </a:extLst>
          </p:cNvPr>
          <p:cNvSpPr>
            <a:spLocks noGrp="1"/>
          </p:cNvSpPr>
          <p:nvPr>
            <p:ph type="sldNum" sz="quarter" idx="12"/>
          </p:nvPr>
        </p:nvSpPr>
        <p:spPr/>
        <p:txBody>
          <a:bodyPr/>
          <a:lstStyle/>
          <a:p>
            <a:fld id="{40F65714-5D68-415E-842A-83E561ED41B9}" type="slidenum">
              <a:rPr lang="es-AR" smtClean="0"/>
              <a:t>‹Nº›</a:t>
            </a:fld>
            <a:endParaRPr lang="es-AR"/>
          </a:p>
        </p:txBody>
      </p:sp>
    </p:spTree>
    <p:extLst>
      <p:ext uri="{BB962C8B-B14F-4D97-AF65-F5344CB8AC3E}">
        <p14:creationId xmlns:p14="http://schemas.microsoft.com/office/powerpoint/2010/main" val="417450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9774C5-0734-CF48-5DE4-988E1984E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9492B68-E484-FAE0-2931-27E376807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09DEA6-20FD-A8E7-144B-2A6D44E67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0C1A6-1EC7-4C19-832B-BACA7ED3C79A}" type="datetimeFigureOut">
              <a:rPr lang="es-AR" smtClean="0"/>
              <a:t>10/8/2023</a:t>
            </a:fld>
            <a:endParaRPr lang="es-AR"/>
          </a:p>
        </p:txBody>
      </p:sp>
      <p:sp>
        <p:nvSpPr>
          <p:cNvPr id="5" name="Marcador de pie de página 4">
            <a:extLst>
              <a:ext uri="{FF2B5EF4-FFF2-40B4-BE49-F238E27FC236}">
                <a16:creationId xmlns:a16="http://schemas.microsoft.com/office/drawing/2014/main" id="{DFBA57DC-0DF6-3DB0-6662-B6E0EDF1E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A39C490-4B19-7EE1-C3E2-D5511DDDA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65714-5D68-415E-842A-83E561ED41B9}" type="slidenum">
              <a:rPr lang="es-AR" smtClean="0"/>
              <a:t>‹Nº›</a:t>
            </a:fld>
            <a:endParaRPr lang="es-AR"/>
          </a:p>
        </p:txBody>
      </p:sp>
    </p:spTree>
    <p:extLst>
      <p:ext uri="{BB962C8B-B14F-4D97-AF65-F5344CB8AC3E}">
        <p14:creationId xmlns:p14="http://schemas.microsoft.com/office/powerpoint/2010/main" val="136040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47CA7-36C0-9C02-D0A9-60B5CF88AAD9}"/>
              </a:ext>
            </a:extLst>
          </p:cNvPr>
          <p:cNvSpPr>
            <a:spLocks noGrp="1"/>
          </p:cNvSpPr>
          <p:nvPr>
            <p:ph type="ctrTitle"/>
          </p:nvPr>
        </p:nvSpPr>
        <p:spPr/>
        <p:txBody>
          <a:bodyPr/>
          <a:lstStyle/>
          <a:p>
            <a:r>
              <a:rPr lang="es-AR" dirty="0"/>
              <a:t>Sistemas Operativos</a:t>
            </a:r>
          </a:p>
        </p:txBody>
      </p:sp>
      <p:sp>
        <p:nvSpPr>
          <p:cNvPr id="3" name="Subtítulo 2">
            <a:extLst>
              <a:ext uri="{FF2B5EF4-FFF2-40B4-BE49-F238E27FC236}">
                <a16:creationId xmlns:a16="http://schemas.microsoft.com/office/drawing/2014/main" id="{1533CE3B-910D-D217-65AE-DDF525E2F167}"/>
              </a:ext>
            </a:extLst>
          </p:cNvPr>
          <p:cNvSpPr>
            <a:spLocks noGrp="1"/>
          </p:cNvSpPr>
          <p:nvPr>
            <p:ph type="subTitle" idx="1"/>
          </p:nvPr>
        </p:nvSpPr>
        <p:spPr/>
        <p:txBody>
          <a:bodyPr/>
          <a:lstStyle/>
          <a:p>
            <a:r>
              <a:rPr lang="es-AR" dirty="0"/>
              <a:t>Sistema de Procesamiento de Datos</a:t>
            </a:r>
          </a:p>
          <a:p>
            <a:r>
              <a:rPr lang="es-AR" dirty="0"/>
              <a:t>Clase 2</a:t>
            </a:r>
          </a:p>
        </p:txBody>
      </p:sp>
    </p:spTree>
    <p:extLst>
      <p:ext uri="{BB962C8B-B14F-4D97-AF65-F5344CB8AC3E}">
        <p14:creationId xmlns:p14="http://schemas.microsoft.com/office/powerpoint/2010/main" val="43300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un teclado">
            <a:extLst>
              <a:ext uri="{FF2B5EF4-FFF2-40B4-BE49-F238E27FC236}">
                <a16:creationId xmlns:a16="http://schemas.microsoft.com/office/drawing/2014/main" id="{1EA88A51-DE51-3195-A2D1-262AF3585029}"/>
              </a:ext>
            </a:extLst>
          </p:cNvPr>
          <p:cNvPicPr>
            <a:picLocks noChangeAspect="1"/>
          </p:cNvPicPr>
          <p:nvPr/>
        </p:nvPicPr>
        <p:blipFill rotWithShape="1">
          <a:blip r:embed="rId2"/>
          <a:srcRect l="20035" r="40087"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ítulo 1">
            <a:extLst>
              <a:ext uri="{FF2B5EF4-FFF2-40B4-BE49-F238E27FC236}">
                <a16:creationId xmlns:a16="http://schemas.microsoft.com/office/drawing/2014/main" id="{81928FA6-835B-85FA-EEF2-B9858515AA4B}"/>
              </a:ext>
            </a:extLst>
          </p:cNvPr>
          <p:cNvSpPr>
            <a:spLocks noGrp="1"/>
          </p:cNvSpPr>
          <p:nvPr>
            <p:ph type="title"/>
          </p:nvPr>
        </p:nvSpPr>
        <p:spPr>
          <a:xfrm>
            <a:off x="1137034" y="609600"/>
            <a:ext cx="6831188" cy="1322887"/>
          </a:xfrm>
        </p:spPr>
        <p:txBody>
          <a:bodyPr>
            <a:normAutofit/>
          </a:bodyPr>
          <a:lstStyle/>
          <a:p>
            <a:r>
              <a:rPr lang="es-AR" b="1"/>
              <a:t>Basado en Unix</a:t>
            </a:r>
          </a:p>
        </p:txBody>
      </p:sp>
      <p:sp>
        <p:nvSpPr>
          <p:cNvPr id="3" name="Marcador de contenido 2">
            <a:extLst>
              <a:ext uri="{FF2B5EF4-FFF2-40B4-BE49-F238E27FC236}">
                <a16:creationId xmlns:a16="http://schemas.microsoft.com/office/drawing/2014/main" id="{61E3CBEB-0CC5-1589-BDE2-A9997D80E443}"/>
              </a:ext>
            </a:extLst>
          </p:cNvPr>
          <p:cNvSpPr>
            <a:spLocks noGrp="1"/>
          </p:cNvSpPr>
          <p:nvPr>
            <p:ph idx="1"/>
          </p:nvPr>
        </p:nvSpPr>
        <p:spPr>
          <a:xfrm>
            <a:off x="1137035" y="2194102"/>
            <a:ext cx="6516216" cy="3908585"/>
          </a:xfrm>
        </p:spPr>
        <p:txBody>
          <a:bodyPr>
            <a:normAutofit/>
          </a:bodyPr>
          <a:lstStyle/>
          <a:p>
            <a:pPr marL="0" indent="0">
              <a:buNone/>
            </a:pPr>
            <a:r>
              <a:rPr lang="es-AR" sz="2000" b="1" i="0" dirty="0">
                <a:effectLst/>
              </a:rPr>
              <a:t>MacOS. </a:t>
            </a:r>
          </a:p>
          <a:p>
            <a:pPr marL="0" indent="0">
              <a:buNone/>
            </a:pPr>
            <a:r>
              <a:rPr lang="es-AR" sz="2000" i="0" dirty="0">
                <a:effectLst/>
              </a:rPr>
              <a:t>Es el sistema operativo de los computadores Macintosh de Apple, también conocido como OSX o Mac OSX. Basado en Unix y desarrollado y vendido en computadores Apple desde 2002, se trata de la competencia acérrima del popular Windows.</a:t>
            </a:r>
            <a:endParaRPr lang="es-AR" sz="2000" dirty="0"/>
          </a:p>
        </p:txBody>
      </p:sp>
    </p:spTree>
    <p:extLst>
      <p:ext uri="{BB962C8B-B14F-4D97-AF65-F5344CB8AC3E}">
        <p14:creationId xmlns:p14="http://schemas.microsoft.com/office/powerpoint/2010/main" val="54216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D060AAA-82C8-B097-128F-F6FBABE0A7C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¿Cuáles son las principales tareas de un SO?</a:t>
            </a:r>
          </a:p>
        </p:txBody>
      </p:sp>
      <p:pic>
        <p:nvPicPr>
          <p:cNvPr id="5" name="Marcador de contenido 4">
            <a:extLst>
              <a:ext uri="{FF2B5EF4-FFF2-40B4-BE49-F238E27FC236}">
                <a16:creationId xmlns:a16="http://schemas.microsoft.com/office/drawing/2014/main" id="{92B4E161-C5C2-7A94-DA1D-D7DC63523831}"/>
              </a:ext>
            </a:extLst>
          </p:cNvPr>
          <p:cNvPicPr>
            <a:picLocks noGrp="1" noChangeAspect="1"/>
          </p:cNvPicPr>
          <p:nvPr>
            <p:ph idx="1"/>
          </p:nvPr>
        </p:nvPicPr>
        <p:blipFill>
          <a:blip r:embed="rId2"/>
          <a:stretch>
            <a:fillRect/>
          </a:stretch>
        </p:blipFill>
        <p:spPr>
          <a:xfrm>
            <a:off x="998220" y="2988971"/>
            <a:ext cx="10744200" cy="2175701"/>
          </a:xfrm>
          <a:prstGeom prst="rect">
            <a:avLst/>
          </a:prstGeom>
        </p:spPr>
      </p:pic>
    </p:spTree>
    <p:extLst>
      <p:ext uri="{BB962C8B-B14F-4D97-AF65-F5344CB8AC3E}">
        <p14:creationId xmlns:p14="http://schemas.microsoft.com/office/powerpoint/2010/main" val="388187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ítulo 1">
            <a:extLst>
              <a:ext uri="{FF2B5EF4-FFF2-40B4-BE49-F238E27FC236}">
                <a16:creationId xmlns:a16="http://schemas.microsoft.com/office/drawing/2014/main" id="{59883463-9737-CC22-CAB3-8B7CB6E0F1CD}"/>
              </a:ext>
            </a:extLst>
          </p:cNvPr>
          <p:cNvSpPr>
            <a:spLocks noGrp="1"/>
          </p:cNvSpPr>
          <p:nvPr>
            <p:ph type="title"/>
          </p:nvPr>
        </p:nvSpPr>
        <p:spPr>
          <a:xfrm>
            <a:off x="497973" y="393380"/>
            <a:ext cx="7655427" cy="739881"/>
          </a:xfrm>
          <a:prstGeom prst="ellipse">
            <a:avLst/>
          </a:prstGeom>
        </p:spPr>
        <p:txBody>
          <a:bodyPr vert="horz" lIns="91440" tIns="45720" rIns="91440" bIns="45720" rtlCol="0" anchor="b">
            <a:normAutofit/>
          </a:bodyPr>
          <a:lstStyle/>
          <a:p>
            <a:r>
              <a:rPr lang="en-US" sz="3100"/>
              <a:t>¿Qué funciones realiza un S.O.?</a:t>
            </a:r>
          </a:p>
        </p:txBody>
      </p:sp>
      <p:pic>
        <p:nvPicPr>
          <p:cNvPr id="7" name="Imagen 6">
            <a:extLst>
              <a:ext uri="{FF2B5EF4-FFF2-40B4-BE49-F238E27FC236}">
                <a16:creationId xmlns:a16="http://schemas.microsoft.com/office/drawing/2014/main" id="{7F618742-C963-F32A-9B86-1127829A91B4}"/>
              </a:ext>
            </a:extLst>
          </p:cNvPr>
          <p:cNvPicPr>
            <a:picLocks noChangeAspect="1"/>
          </p:cNvPicPr>
          <p:nvPr/>
        </p:nvPicPr>
        <p:blipFill>
          <a:blip r:embed="rId2"/>
          <a:stretch>
            <a:fillRect/>
          </a:stretch>
        </p:blipFill>
        <p:spPr>
          <a:xfrm>
            <a:off x="6507789" y="4176024"/>
            <a:ext cx="4007811" cy="1598280"/>
          </a:xfrm>
          <a:prstGeom prst="rect">
            <a:avLst/>
          </a:prstGeom>
        </p:spPr>
      </p:pic>
      <p:pic>
        <p:nvPicPr>
          <p:cNvPr id="5" name="Marcador de contenido 4">
            <a:extLst>
              <a:ext uri="{FF2B5EF4-FFF2-40B4-BE49-F238E27FC236}">
                <a16:creationId xmlns:a16="http://schemas.microsoft.com/office/drawing/2014/main" id="{3F7CA269-F697-52EC-BD32-94D81BB82124}"/>
              </a:ext>
            </a:extLst>
          </p:cNvPr>
          <p:cNvPicPr>
            <a:picLocks noGrp="1" noChangeAspect="1"/>
          </p:cNvPicPr>
          <p:nvPr>
            <p:ph idx="1"/>
          </p:nvPr>
        </p:nvPicPr>
        <p:blipFill>
          <a:blip r:embed="rId3"/>
          <a:stretch>
            <a:fillRect/>
          </a:stretch>
        </p:blipFill>
        <p:spPr>
          <a:xfrm>
            <a:off x="1080736" y="2334637"/>
            <a:ext cx="6062692" cy="1468405"/>
          </a:xfrm>
          <a:prstGeom prst="rect">
            <a:avLst/>
          </a:prstGeom>
        </p:spPr>
      </p:pic>
      <p:sp>
        <p:nvSpPr>
          <p:cNvPr id="16" name="Freeform: Shape 1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66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B7102E0-424A-9975-36C6-8655302E2ECD}"/>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dirty="0">
                <a:solidFill>
                  <a:schemeClr val="tx1"/>
                </a:solidFill>
                <a:latin typeface="+mj-lt"/>
                <a:ea typeface="+mj-ea"/>
                <a:cs typeface="+mj-cs"/>
              </a:rPr>
              <a:t>¿</a:t>
            </a:r>
            <a:r>
              <a:rPr lang="en-US" kern="1200" dirty="0" err="1">
                <a:solidFill>
                  <a:schemeClr val="tx1"/>
                </a:solidFill>
                <a:latin typeface="+mj-lt"/>
                <a:ea typeface="+mj-ea"/>
                <a:cs typeface="+mj-cs"/>
              </a:rPr>
              <a:t>Cuáles</a:t>
            </a:r>
            <a:r>
              <a:rPr lang="en-US" kern="1200" dirty="0">
                <a:solidFill>
                  <a:schemeClr val="tx1"/>
                </a:solidFill>
                <a:latin typeface="+mj-lt"/>
                <a:ea typeface="+mj-ea"/>
                <a:cs typeface="+mj-cs"/>
              </a:rPr>
              <a:t> son las </a:t>
            </a:r>
            <a:r>
              <a:rPr lang="en-US" kern="1200" dirty="0" err="1">
                <a:solidFill>
                  <a:schemeClr val="tx1"/>
                </a:solidFill>
                <a:latin typeface="+mj-lt"/>
                <a:ea typeface="+mj-ea"/>
                <a:cs typeface="+mj-cs"/>
              </a:rPr>
              <a:t>clasificaciones</a:t>
            </a:r>
            <a:r>
              <a:rPr lang="en-US" kern="1200" dirty="0">
                <a:solidFill>
                  <a:schemeClr val="tx1"/>
                </a:solidFill>
                <a:latin typeface="+mj-lt"/>
                <a:ea typeface="+mj-ea"/>
                <a:cs typeface="+mj-cs"/>
              </a:rPr>
              <a:t> de un S.O.?</a:t>
            </a:r>
          </a:p>
        </p:txBody>
      </p:sp>
      <p:sp>
        <p:nvSpPr>
          <p:cNvPr id="6" name="CuadroTexto 5">
            <a:extLst>
              <a:ext uri="{FF2B5EF4-FFF2-40B4-BE49-F238E27FC236}">
                <a16:creationId xmlns:a16="http://schemas.microsoft.com/office/drawing/2014/main" id="{B540E538-1046-24DF-91E8-F64845332841}"/>
              </a:ext>
            </a:extLst>
          </p:cNvPr>
          <p:cNvSpPr txBox="1"/>
          <p:nvPr/>
        </p:nvSpPr>
        <p:spPr>
          <a:xfrm>
            <a:off x="1137034" y="2198362"/>
            <a:ext cx="4958966" cy="39177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Por Servicios</a:t>
            </a:r>
          </a:p>
        </p:txBody>
      </p:sp>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Imagen 9">
            <a:extLst>
              <a:ext uri="{FF2B5EF4-FFF2-40B4-BE49-F238E27FC236}">
                <a16:creationId xmlns:a16="http://schemas.microsoft.com/office/drawing/2014/main" id="{818531AE-54C4-6268-D672-BFF130FF7857}"/>
              </a:ext>
            </a:extLst>
          </p:cNvPr>
          <p:cNvPicPr>
            <a:picLocks noChangeAspect="1"/>
          </p:cNvPicPr>
          <p:nvPr/>
        </p:nvPicPr>
        <p:blipFill>
          <a:blip r:embed="rId2"/>
          <a:stretch>
            <a:fillRect/>
          </a:stretch>
        </p:blipFill>
        <p:spPr>
          <a:xfrm>
            <a:off x="3108713" y="2790736"/>
            <a:ext cx="4047109" cy="1896198"/>
          </a:xfrm>
          <a:prstGeom prst="rect">
            <a:avLst/>
          </a:prstGeom>
        </p:spPr>
      </p:pic>
      <p:sp>
        <p:nvSpPr>
          <p:cNvPr id="12" name="CuadroTexto 11">
            <a:extLst>
              <a:ext uri="{FF2B5EF4-FFF2-40B4-BE49-F238E27FC236}">
                <a16:creationId xmlns:a16="http://schemas.microsoft.com/office/drawing/2014/main" id="{B2BFA09D-AC5D-5593-E765-91185EA4DF99}"/>
              </a:ext>
            </a:extLst>
          </p:cNvPr>
          <p:cNvSpPr txBox="1"/>
          <p:nvPr/>
        </p:nvSpPr>
        <p:spPr>
          <a:xfrm>
            <a:off x="4091940" y="4823460"/>
            <a:ext cx="7144007" cy="369332"/>
          </a:xfrm>
          <a:prstGeom prst="rect">
            <a:avLst/>
          </a:prstGeom>
          <a:noFill/>
        </p:spPr>
        <p:txBody>
          <a:bodyPr wrap="none" rtlCol="0">
            <a:spAutoFit/>
          </a:bodyPr>
          <a:lstStyle/>
          <a:p>
            <a:r>
              <a:rPr lang="es-AR" dirty="0"/>
              <a:t>* Número de usuarios que pueden hacer uso de una máquina en concreto</a:t>
            </a:r>
          </a:p>
        </p:txBody>
      </p:sp>
      <p:sp>
        <p:nvSpPr>
          <p:cNvPr id="14" name="CuadroTexto 13">
            <a:extLst>
              <a:ext uri="{FF2B5EF4-FFF2-40B4-BE49-F238E27FC236}">
                <a16:creationId xmlns:a16="http://schemas.microsoft.com/office/drawing/2014/main" id="{C3FC8917-9CC8-7560-E3CB-F6696C8B441A}"/>
              </a:ext>
            </a:extLst>
          </p:cNvPr>
          <p:cNvSpPr txBox="1"/>
          <p:nvPr/>
        </p:nvSpPr>
        <p:spPr>
          <a:xfrm>
            <a:off x="5189220" y="4387334"/>
            <a:ext cx="300082" cy="369332"/>
          </a:xfrm>
          <a:prstGeom prst="rect">
            <a:avLst/>
          </a:prstGeom>
          <a:noFill/>
        </p:spPr>
        <p:txBody>
          <a:bodyPr wrap="none" rtlCol="0">
            <a:spAutoFit/>
          </a:bodyPr>
          <a:lstStyle/>
          <a:p>
            <a:r>
              <a:rPr lang="es-AR" dirty="0"/>
              <a:t>*</a:t>
            </a:r>
          </a:p>
        </p:txBody>
      </p:sp>
    </p:spTree>
    <p:extLst>
      <p:ext uri="{BB962C8B-B14F-4D97-AF65-F5344CB8AC3E}">
        <p14:creationId xmlns:p14="http://schemas.microsoft.com/office/powerpoint/2010/main" val="63464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a:extLst>
              <a:ext uri="{FF2B5EF4-FFF2-40B4-BE49-F238E27FC236}">
                <a16:creationId xmlns:a16="http://schemas.microsoft.com/office/drawing/2014/main" id="{74263040-2FBB-6A4F-5D92-9BC53913B818}"/>
              </a:ext>
            </a:extLst>
          </p:cNvPr>
          <p:cNvPicPr>
            <a:picLocks noChangeAspect="1"/>
          </p:cNvPicPr>
          <p:nvPr/>
        </p:nvPicPr>
        <p:blipFill>
          <a:blip r:embed="rId2"/>
          <a:stretch>
            <a:fillRect/>
          </a:stretch>
        </p:blipFill>
        <p:spPr>
          <a:xfrm>
            <a:off x="3679249" y="2745207"/>
            <a:ext cx="4444711" cy="1806662"/>
          </a:xfrm>
          <a:prstGeom prst="rect">
            <a:avLst/>
          </a:prstGeom>
        </p:spPr>
      </p:pic>
      <p:sp>
        <p:nvSpPr>
          <p:cNvPr id="3" name="Marcador de contenido 2">
            <a:extLst>
              <a:ext uri="{FF2B5EF4-FFF2-40B4-BE49-F238E27FC236}">
                <a16:creationId xmlns:a16="http://schemas.microsoft.com/office/drawing/2014/main" id="{D606FEEC-A8AF-86F8-D79C-020AFFBBA1F2}"/>
              </a:ext>
            </a:extLst>
          </p:cNvPr>
          <p:cNvSpPr>
            <a:spLocks noGrp="1"/>
          </p:cNvSpPr>
          <p:nvPr>
            <p:ph idx="1"/>
          </p:nvPr>
        </p:nvSpPr>
        <p:spPr>
          <a:xfrm>
            <a:off x="1590675" y="1526418"/>
            <a:ext cx="8572500" cy="1374741"/>
          </a:xfrm>
        </p:spPr>
        <p:txBody>
          <a:bodyPr anchor="ctr">
            <a:normAutofit/>
          </a:bodyPr>
          <a:lstStyle/>
          <a:p>
            <a:pPr algn="ctr"/>
            <a:r>
              <a:rPr lang="es-AR" sz="2000" dirty="0"/>
              <a:t>Por la forma de ofrecer los servicios.</a:t>
            </a:r>
          </a:p>
        </p:txBody>
      </p:sp>
      <p:sp>
        <p:nvSpPr>
          <p:cNvPr id="6" name="Título 1">
            <a:extLst>
              <a:ext uri="{FF2B5EF4-FFF2-40B4-BE49-F238E27FC236}">
                <a16:creationId xmlns:a16="http://schemas.microsoft.com/office/drawing/2014/main" id="{2EA7C83F-3FBF-F729-1DC0-C3B3A775E28D}"/>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dirty="0">
                <a:solidFill>
                  <a:schemeClr val="tx1"/>
                </a:solidFill>
                <a:latin typeface="+mj-lt"/>
                <a:ea typeface="+mj-ea"/>
                <a:cs typeface="+mj-cs"/>
              </a:rPr>
              <a:t>¿</a:t>
            </a:r>
            <a:r>
              <a:rPr lang="en-US" kern="1200" dirty="0" err="1">
                <a:solidFill>
                  <a:schemeClr val="tx1"/>
                </a:solidFill>
                <a:latin typeface="+mj-lt"/>
                <a:ea typeface="+mj-ea"/>
                <a:cs typeface="+mj-cs"/>
              </a:rPr>
              <a:t>Cuáles</a:t>
            </a:r>
            <a:r>
              <a:rPr lang="en-US" kern="1200" dirty="0">
                <a:solidFill>
                  <a:schemeClr val="tx1"/>
                </a:solidFill>
                <a:latin typeface="+mj-lt"/>
                <a:ea typeface="+mj-ea"/>
                <a:cs typeface="+mj-cs"/>
              </a:rPr>
              <a:t> son las </a:t>
            </a:r>
            <a:r>
              <a:rPr lang="en-US" kern="1200" dirty="0" err="1">
                <a:solidFill>
                  <a:schemeClr val="tx1"/>
                </a:solidFill>
                <a:latin typeface="+mj-lt"/>
                <a:ea typeface="+mj-ea"/>
                <a:cs typeface="+mj-cs"/>
              </a:rPr>
              <a:t>clasificaciones</a:t>
            </a:r>
            <a:r>
              <a:rPr lang="en-US" kern="1200" dirty="0">
                <a:solidFill>
                  <a:schemeClr val="tx1"/>
                </a:solidFill>
                <a:latin typeface="+mj-lt"/>
                <a:ea typeface="+mj-ea"/>
                <a:cs typeface="+mj-cs"/>
              </a:rPr>
              <a:t> de un S.O.?</a:t>
            </a:r>
          </a:p>
        </p:txBody>
      </p:sp>
    </p:spTree>
    <p:extLst>
      <p:ext uri="{BB962C8B-B14F-4D97-AF65-F5344CB8AC3E}">
        <p14:creationId xmlns:p14="http://schemas.microsoft.com/office/powerpoint/2010/main" val="317316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ítulo 1">
            <a:extLst>
              <a:ext uri="{FF2B5EF4-FFF2-40B4-BE49-F238E27FC236}">
                <a16:creationId xmlns:a16="http://schemas.microsoft.com/office/drawing/2014/main" id="{2EA7C83F-3FBF-F729-1DC0-C3B3A775E28D}"/>
              </a:ext>
            </a:extLst>
          </p:cNvPr>
          <p:cNvSpPr>
            <a:spLocks noGrp="1"/>
          </p:cNvSpPr>
          <p:nvPr>
            <p:ph type="title"/>
          </p:nvPr>
        </p:nvSpPr>
        <p:spPr>
          <a:xfrm>
            <a:off x="1304924" y="627385"/>
            <a:ext cx="9620251" cy="856248"/>
          </a:xfrm>
        </p:spPr>
        <p:txBody>
          <a:bodyPr vert="horz" lIns="91440" tIns="45720" rIns="91440" bIns="45720" rtlCol="0">
            <a:normAutofit/>
          </a:bodyPr>
          <a:lstStyle/>
          <a:p>
            <a:pPr algn="ctr"/>
            <a:r>
              <a:rPr lang="en-US" sz="4000" kern="1200" dirty="0">
                <a:latin typeface="+mj-lt"/>
                <a:ea typeface="+mj-ea"/>
                <a:cs typeface="+mj-cs"/>
              </a:rPr>
              <a:t>¿</a:t>
            </a:r>
            <a:r>
              <a:rPr lang="en-US" sz="4000" kern="1200" dirty="0" err="1">
                <a:latin typeface="+mj-lt"/>
                <a:ea typeface="+mj-ea"/>
                <a:cs typeface="+mj-cs"/>
              </a:rPr>
              <a:t>Cuáles</a:t>
            </a:r>
            <a:r>
              <a:rPr lang="en-US" sz="4000" kern="1200" dirty="0">
                <a:latin typeface="+mj-lt"/>
                <a:ea typeface="+mj-ea"/>
                <a:cs typeface="+mj-cs"/>
              </a:rPr>
              <a:t> son las </a:t>
            </a:r>
            <a:r>
              <a:rPr lang="en-US" sz="4000" kern="1200" dirty="0" err="1">
                <a:latin typeface="+mj-lt"/>
                <a:ea typeface="+mj-ea"/>
                <a:cs typeface="+mj-cs"/>
              </a:rPr>
              <a:t>clasificaciones</a:t>
            </a:r>
            <a:r>
              <a:rPr lang="en-US" sz="4000" kern="1200" dirty="0">
                <a:latin typeface="+mj-lt"/>
                <a:ea typeface="+mj-ea"/>
                <a:cs typeface="+mj-cs"/>
              </a:rPr>
              <a:t> de un S.O.?</a:t>
            </a:r>
          </a:p>
        </p:txBody>
      </p:sp>
      <p:sp>
        <p:nvSpPr>
          <p:cNvPr id="13" name="Freeform: Shape 12">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Imagen 3">
            <a:extLst>
              <a:ext uri="{FF2B5EF4-FFF2-40B4-BE49-F238E27FC236}">
                <a16:creationId xmlns:a16="http://schemas.microsoft.com/office/drawing/2014/main" id="{B3366563-B422-AB04-1EE5-D575011B4A6E}"/>
              </a:ext>
            </a:extLst>
          </p:cNvPr>
          <p:cNvPicPr>
            <a:picLocks noChangeAspect="1"/>
          </p:cNvPicPr>
          <p:nvPr/>
        </p:nvPicPr>
        <p:blipFill>
          <a:blip r:embed="rId2"/>
          <a:stretch>
            <a:fillRect/>
          </a:stretch>
        </p:blipFill>
        <p:spPr>
          <a:xfrm>
            <a:off x="3876675" y="3076106"/>
            <a:ext cx="3804806" cy="1410276"/>
          </a:xfrm>
          <a:prstGeom prst="rect">
            <a:avLst/>
          </a:prstGeom>
        </p:spPr>
      </p:pic>
      <p:sp>
        <p:nvSpPr>
          <p:cNvPr id="3" name="Marcador de contenido 2">
            <a:extLst>
              <a:ext uri="{FF2B5EF4-FFF2-40B4-BE49-F238E27FC236}">
                <a16:creationId xmlns:a16="http://schemas.microsoft.com/office/drawing/2014/main" id="{D606FEEC-A8AF-86F8-D79C-020AFFBBA1F2}"/>
              </a:ext>
            </a:extLst>
          </p:cNvPr>
          <p:cNvSpPr>
            <a:spLocks noGrp="1"/>
          </p:cNvSpPr>
          <p:nvPr>
            <p:ph idx="1"/>
          </p:nvPr>
        </p:nvSpPr>
        <p:spPr>
          <a:xfrm>
            <a:off x="3876675" y="1724892"/>
            <a:ext cx="3552825" cy="1374741"/>
          </a:xfrm>
        </p:spPr>
        <p:txBody>
          <a:bodyPr anchor="ctr">
            <a:normAutofit/>
          </a:bodyPr>
          <a:lstStyle/>
          <a:p>
            <a:pPr algn="ctr"/>
            <a:r>
              <a:rPr lang="es-AR" sz="2000" dirty="0"/>
              <a:t>Arquitectura</a:t>
            </a:r>
          </a:p>
        </p:txBody>
      </p:sp>
    </p:spTree>
    <p:extLst>
      <p:ext uri="{BB962C8B-B14F-4D97-AF65-F5344CB8AC3E}">
        <p14:creationId xmlns:p14="http://schemas.microsoft.com/office/powerpoint/2010/main" val="202704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ítulo 1">
            <a:extLst>
              <a:ext uri="{FF2B5EF4-FFF2-40B4-BE49-F238E27FC236}">
                <a16:creationId xmlns:a16="http://schemas.microsoft.com/office/drawing/2014/main" id="{10D4680D-F436-54C3-07D1-837D59A31E39}"/>
              </a:ext>
            </a:extLst>
          </p:cNvPr>
          <p:cNvSpPr>
            <a:spLocks noGrp="1"/>
          </p:cNvSpPr>
          <p:nvPr>
            <p:ph type="title"/>
          </p:nvPr>
        </p:nvSpPr>
        <p:spPr>
          <a:xfrm>
            <a:off x="1304924" y="627385"/>
            <a:ext cx="9620251" cy="856248"/>
          </a:xfrm>
        </p:spPr>
        <p:txBody>
          <a:bodyPr vert="horz" lIns="91440" tIns="45720" rIns="91440" bIns="45720" rtlCol="0" anchor="ctr">
            <a:normAutofit/>
          </a:bodyPr>
          <a:lstStyle/>
          <a:p>
            <a:pPr algn="ctr"/>
            <a:r>
              <a:rPr lang="en-US" sz="4000" kern="1200">
                <a:solidFill>
                  <a:schemeClr val="tx1"/>
                </a:solidFill>
                <a:latin typeface="+mj-lt"/>
                <a:ea typeface="+mj-ea"/>
                <a:cs typeface="+mj-cs"/>
              </a:rPr>
              <a:t>¿Cuáles son las clasificaciones de un S.O.?</a:t>
            </a:r>
          </a:p>
        </p:txBody>
      </p:sp>
      <p:sp>
        <p:nvSpPr>
          <p:cNvPr id="14" name="Freeform: Shape 13">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Marcador de contenido 4">
            <a:extLst>
              <a:ext uri="{FF2B5EF4-FFF2-40B4-BE49-F238E27FC236}">
                <a16:creationId xmlns:a16="http://schemas.microsoft.com/office/drawing/2014/main" id="{7072AFFD-2F6F-CEC5-ABC7-6015E81AFCFB}"/>
              </a:ext>
            </a:extLst>
          </p:cNvPr>
          <p:cNvPicPr>
            <a:picLocks noGrp="1" noChangeAspect="1"/>
          </p:cNvPicPr>
          <p:nvPr>
            <p:ph idx="1"/>
          </p:nvPr>
        </p:nvPicPr>
        <p:blipFill>
          <a:blip r:embed="rId2"/>
          <a:stretch>
            <a:fillRect/>
          </a:stretch>
        </p:blipFill>
        <p:spPr>
          <a:xfrm>
            <a:off x="3810000" y="3080693"/>
            <a:ext cx="4747260" cy="1821147"/>
          </a:xfrm>
          <a:prstGeom prst="rect">
            <a:avLst/>
          </a:prstGeom>
        </p:spPr>
      </p:pic>
      <p:sp>
        <p:nvSpPr>
          <p:cNvPr id="6" name="Marcador de contenido 2">
            <a:extLst>
              <a:ext uri="{FF2B5EF4-FFF2-40B4-BE49-F238E27FC236}">
                <a16:creationId xmlns:a16="http://schemas.microsoft.com/office/drawing/2014/main" id="{AFD013CE-41EE-5859-1250-87626C61CEAC}"/>
              </a:ext>
            </a:extLst>
          </p:cNvPr>
          <p:cNvSpPr txBox="1">
            <a:spLocks/>
          </p:cNvSpPr>
          <p:nvPr/>
        </p:nvSpPr>
        <p:spPr>
          <a:xfrm>
            <a:off x="3648075" y="1775874"/>
            <a:ext cx="4032885" cy="137474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err="1"/>
              <a:t>Licencia</a:t>
            </a:r>
            <a:endParaRPr lang="en-US" sz="2000" dirty="0"/>
          </a:p>
        </p:txBody>
      </p:sp>
    </p:spTree>
    <p:extLst>
      <p:ext uri="{BB962C8B-B14F-4D97-AF65-F5344CB8AC3E}">
        <p14:creationId xmlns:p14="http://schemas.microsoft.com/office/powerpoint/2010/main" val="408763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ítulo 1">
            <a:extLst>
              <a:ext uri="{FF2B5EF4-FFF2-40B4-BE49-F238E27FC236}">
                <a16:creationId xmlns:a16="http://schemas.microsoft.com/office/drawing/2014/main" id="{10D4680D-F436-54C3-07D1-837D59A31E39}"/>
              </a:ext>
            </a:extLst>
          </p:cNvPr>
          <p:cNvSpPr>
            <a:spLocks noGrp="1"/>
          </p:cNvSpPr>
          <p:nvPr>
            <p:ph type="title"/>
          </p:nvPr>
        </p:nvSpPr>
        <p:spPr>
          <a:xfrm>
            <a:off x="1137034" y="609597"/>
            <a:ext cx="9392421" cy="1330841"/>
          </a:xfrm>
        </p:spPr>
        <p:txBody>
          <a:bodyPr vert="horz" lIns="91440" tIns="45720" rIns="91440" bIns="45720" rtlCol="0">
            <a:normAutofit/>
          </a:bodyPr>
          <a:lstStyle/>
          <a:p>
            <a:r>
              <a:rPr lang="en-US" kern="1200" dirty="0">
                <a:latin typeface="+mj-lt"/>
                <a:ea typeface="+mj-ea"/>
                <a:cs typeface="+mj-cs"/>
              </a:rPr>
              <a:t>¿</a:t>
            </a:r>
            <a:r>
              <a:rPr lang="en-US" dirty="0" err="1"/>
              <a:t>Qué</a:t>
            </a:r>
            <a:r>
              <a:rPr lang="en-US" dirty="0"/>
              <a:t> es </a:t>
            </a:r>
            <a:r>
              <a:rPr lang="en-US" dirty="0" err="1"/>
              <a:t>una</a:t>
            </a:r>
            <a:r>
              <a:rPr lang="en-US" dirty="0"/>
              <a:t> Estructura </a:t>
            </a:r>
            <a:r>
              <a:rPr lang="en-US" dirty="0" err="1"/>
              <a:t>jeráquica</a:t>
            </a:r>
            <a:r>
              <a:rPr lang="en-US" dirty="0"/>
              <a:t> de</a:t>
            </a:r>
            <a:r>
              <a:rPr lang="en-US" kern="1200" dirty="0">
                <a:latin typeface="+mj-lt"/>
                <a:ea typeface="+mj-ea"/>
                <a:cs typeface="+mj-cs"/>
              </a:rPr>
              <a:t> S.O.?</a:t>
            </a:r>
          </a:p>
        </p:txBody>
      </p:sp>
      <p:sp>
        <p:nvSpPr>
          <p:cNvPr id="3" name="Marcador de contenido 2">
            <a:extLst>
              <a:ext uri="{FF2B5EF4-FFF2-40B4-BE49-F238E27FC236}">
                <a16:creationId xmlns:a16="http://schemas.microsoft.com/office/drawing/2014/main" id="{14132D95-2255-B61F-DFA3-D2E588EA9260}"/>
              </a:ext>
            </a:extLst>
          </p:cNvPr>
          <p:cNvSpPr>
            <a:spLocks noGrp="1"/>
          </p:cNvSpPr>
          <p:nvPr>
            <p:ph idx="1"/>
          </p:nvPr>
        </p:nvSpPr>
        <p:spPr>
          <a:xfrm>
            <a:off x="1137034" y="2198362"/>
            <a:ext cx="5553326" cy="4050041"/>
          </a:xfrm>
        </p:spPr>
        <p:txBody>
          <a:bodyPr>
            <a:normAutofit/>
          </a:bodyPr>
          <a:lstStyle/>
          <a:p>
            <a:pPr>
              <a:spcBef>
                <a:spcPts val="720"/>
              </a:spcBef>
              <a:spcAft>
                <a:spcPts val="360"/>
              </a:spcAft>
            </a:pPr>
            <a:r>
              <a:rPr lang="es-AR" sz="1600" dirty="0">
                <a:effectLst/>
                <a:latin typeface="Calibri" panose="020F0502020204030204" pitchFamily="34" charset="0"/>
                <a:ea typeface="Segoe UI" panose="020B0502040204020203" pitchFamily="34" charset="0"/>
              </a:rPr>
              <a:t>Es un sistema por capas definidas. Cada capa tiene una interfaz clara y definida para con el usuario.</a:t>
            </a:r>
            <a:endParaRPr lang="es-AR" sz="1600" dirty="0">
              <a:effectLst/>
              <a:latin typeface="Segoe UI" panose="020B0502040204020203" pitchFamily="34" charset="0"/>
              <a:ea typeface="Segoe UI" panose="020B0502040204020203" pitchFamily="34" charset="0"/>
            </a:endParaRPr>
          </a:p>
          <a:p>
            <a:pPr>
              <a:spcBef>
                <a:spcPts val="720"/>
              </a:spcBef>
              <a:spcAft>
                <a:spcPts val="360"/>
              </a:spcAft>
            </a:pPr>
            <a:r>
              <a:rPr lang="es-AR" sz="1600" dirty="0">
                <a:effectLst/>
                <a:latin typeface="Calibri" panose="020F0502020204030204" pitchFamily="34" charset="0"/>
                <a:ea typeface="Segoe UI" panose="020B0502040204020203" pitchFamily="34" charset="0"/>
              </a:rPr>
              <a:t>Con el tiempo fueron creciendo las necesidades de los usuarios y se perfeccionaron los sistemas, por lo tanto, se hizo necesario crear una mayor organización del software del sistema operativo, donde una parte del sistema contenía subpartes y está organizado en forma de niveles. </a:t>
            </a:r>
            <a:endParaRPr lang="es-AR" sz="1600" dirty="0">
              <a:effectLst/>
              <a:latin typeface="Segoe UI" panose="020B0502040204020203" pitchFamily="34" charset="0"/>
              <a:ea typeface="Segoe UI" panose="020B0502040204020203" pitchFamily="34" charset="0"/>
            </a:endParaRPr>
          </a:p>
          <a:p>
            <a:pPr>
              <a:spcBef>
                <a:spcPts val="720"/>
              </a:spcBef>
              <a:spcAft>
                <a:spcPts val="360"/>
              </a:spcAft>
            </a:pPr>
            <a:r>
              <a:rPr lang="es-AR" sz="1600" dirty="0">
                <a:effectLst/>
                <a:latin typeface="Calibri" panose="020F0502020204030204" pitchFamily="34" charset="0"/>
                <a:ea typeface="Segoe UI" panose="020B0502040204020203" pitchFamily="34" charset="0"/>
              </a:rPr>
              <a:t>Se dividió el S.O. en pequeñas partes, de tal forma que cada una de ellas estuviera perfectamente definida y con una clara interfaz con el resto de los elementos. </a:t>
            </a:r>
            <a:endParaRPr lang="es-AR" sz="1600" dirty="0">
              <a:effectLst/>
              <a:latin typeface="Segoe UI" panose="020B0502040204020203" pitchFamily="34" charset="0"/>
              <a:ea typeface="Segoe UI" panose="020B0502040204020203" pitchFamily="34" charset="0"/>
            </a:endParaRPr>
          </a:p>
          <a:p>
            <a:pPr>
              <a:spcBef>
                <a:spcPts val="720"/>
              </a:spcBef>
              <a:spcAft>
                <a:spcPts val="360"/>
              </a:spcAft>
            </a:pPr>
            <a:r>
              <a:rPr lang="es-AR" sz="1600" dirty="0">
                <a:effectLst/>
                <a:latin typeface="Calibri" panose="020F0502020204030204" pitchFamily="34" charset="0"/>
                <a:ea typeface="Segoe UI" panose="020B0502040204020203" pitchFamily="34" charset="0"/>
              </a:rPr>
              <a:t>Es un S.O. que se organiza como una jerarquía de capas, donde cada capa ofrece una interfaz clara y bien definida a la capa superior y solamente ocupa los servicios que le ofrece la capa inferior.</a:t>
            </a:r>
            <a:endParaRPr lang="es-AR" sz="1600" dirty="0">
              <a:effectLst/>
              <a:latin typeface="Segoe UI" panose="020B0502040204020203" pitchFamily="34" charset="0"/>
              <a:ea typeface="Segoe UI" panose="020B0502040204020203" pitchFamily="34" charset="0"/>
            </a:endParaRPr>
          </a:p>
        </p:txBody>
      </p:sp>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a 3">
            <a:extLst>
              <a:ext uri="{FF2B5EF4-FFF2-40B4-BE49-F238E27FC236}">
                <a16:creationId xmlns:a16="http://schemas.microsoft.com/office/drawing/2014/main" id="{E201697D-3D87-2FD4-4912-8B580F13AE2A}"/>
              </a:ext>
            </a:extLst>
          </p:cNvPr>
          <p:cNvGraphicFramePr>
            <a:graphicFrameLocks noGrp="1"/>
          </p:cNvGraphicFramePr>
          <p:nvPr>
            <p:extLst>
              <p:ext uri="{D42A27DB-BD31-4B8C-83A1-F6EECF244321}">
                <p14:modId xmlns:p14="http://schemas.microsoft.com/office/powerpoint/2010/main" val="3542450537"/>
              </p:ext>
            </p:extLst>
          </p:nvPr>
        </p:nvGraphicFramePr>
        <p:xfrm>
          <a:off x="7612380" y="2184915"/>
          <a:ext cx="3154680" cy="3461503"/>
        </p:xfrm>
        <a:graphic>
          <a:graphicData uri="http://schemas.openxmlformats.org/drawingml/2006/table">
            <a:tbl>
              <a:tblPr/>
              <a:tblGrid>
                <a:gridCol w="1170046">
                  <a:extLst>
                    <a:ext uri="{9D8B030D-6E8A-4147-A177-3AD203B41FA5}">
                      <a16:colId xmlns:a16="http://schemas.microsoft.com/office/drawing/2014/main" val="3587300927"/>
                    </a:ext>
                  </a:extLst>
                </a:gridCol>
                <a:gridCol w="1984634">
                  <a:extLst>
                    <a:ext uri="{9D8B030D-6E8A-4147-A177-3AD203B41FA5}">
                      <a16:colId xmlns:a16="http://schemas.microsoft.com/office/drawing/2014/main" val="3585826459"/>
                    </a:ext>
                  </a:extLst>
                </a:gridCol>
              </a:tblGrid>
              <a:tr h="301066">
                <a:tc>
                  <a:txBody>
                    <a:bodyPr/>
                    <a:lstStyle/>
                    <a:p>
                      <a:pPr algn="l" fontAlgn="b">
                        <a:spcBef>
                          <a:spcPts val="0"/>
                        </a:spcBef>
                        <a:spcAft>
                          <a:spcPts val="0"/>
                        </a:spcAft>
                      </a:pPr>
                      <a:r>
                        <a:rPr lang="es-AR" sz="1600" b="1" i="0" u="none" strike="noStrike">
                          <a:solidFill>
                            <a:srgbClr val="000000"/>
                          </a:solidFill>
                          <a:effectLst/>
                          <a:latin typeface="+mn-lt"/>
                        </a:rPr>
                        <a:t>Nivel</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spcBef>
                          <a:spcPts val="0"/>
                        </a:spcBef>
                        <a:spcAft>
                          <a:spcPts val="0"/>
                        </a:spcAft>
                      </a:pPr>
                      <a:r>
                        <a:rPr lang="es-AR" sz="1600" b="1" i="0" u="none" strike="noStrike">
                          <a:solidFill>
                            <a:srgbClr val="000000"/>
                          </a:solidFill>
                          <a:effectLst/>
                          <a:latin typeface="+mn-lt"/>
                        </a:rPr>
                        <a:t>Servicio</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87278609"/>
                  </a:ext>
                </a:extLst>
              </a:tr>
              <a:tr h="451491">
                <a:tc>
                  <a:txBody>
                    <a:bodyPr/>
                    <a:lstStyle/>
                    <a:p>
                      <a:pPr algn="l" fontAlgn="b">
                        <a:spcBef>
                          <a:spcPts val="0"/>
                        </a:spcBef>
                        <a:spcAft>
                          <a:spcPts val="0"/>
                        </a:spcAft>
                      </a:pPr>
                      <a:r>
                        <a:rPr lang="es-AR" sz="1600" b="1" i="0" u="none" strike="noStrike">
                          <a:solidFill>
                            <a:srgbClr val="000000"/>
                          </a:solidFill>
                          <a:effectLst/>
                          <a:latin typeface="+mn-lt"/>
                        </a:rPr>
                        <a:t>Capa 5:</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a:solidFill>
                            <a:srgbClr val="000000"/>
                          </a:solidFill>
                          <a:effectLst/>
                          <a:latin typeface="+mn-lt"/>
                        </a:rPr>
                        <a:t>Usuario</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860281"/>
                  </a:ext>
                </a:extLst>
              </a:tr>
              <a:tr h="451491">
                <a:tc>
                  <a:txBody>
                    <a:bodyPr/>
                    <a:lstStyle/>
                    <a:p>
                      <a:pPr algn="l" fontAlgn="b">
                        <a:spcBef>
                          <a:spcPts val="0"/>
                        </a:spcBef>
                        <a:spcAft>
                          <a:spcPts val="0"/>
                        </a:spcAft>
                      </a:pPr>
                      <a:r>
                        <a:rPr lang="es-AR" sz="1600" b="1" i="0" u="none" strike="noStrike">
                          <a:solidFill>
                            <a:srgbClr val="000000"/>
                          </a:solidFill>
                          <a:effectLst/>
                          <a:latin typeface="+mn-lt"/>
                        </a:rPr>
                        <a:t>Capa 4:</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a:solidFill>
                            <a:srgbClr val="000000"/>
                          </a:solidFill>
                          <a:effectLst/>
                          <a:latin typeface="+mn-lt"/>
                        </a:rPr>
                        <a:t>Archivo</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845552"/>
                  </a:ext>
                </a:extLst>
              </a:tr>
              <a:tr h="451491">
                <a:tc>
                  <a:txBody>
                    <a:bodyPr/>
                    <a:lstStyle/>
                    <a:p>
                      <a:pPr algn="l" fontAlgn="b">
                        <a:spcBef>
                          <a:spcPts val="0"/>
                        </a:spcBef>
                        <a:spcAft>
                          <a:spcPts val="0"/>
                        </a:spcAft>
                      </a:pPr>
                      <a:r>
                        <a:rPr lang="es-AR" sz="1600" b="1" i="0" u="none" strike="noStrike">
                          <a:solidFill>
                            <a:srgbClr val="000000"/>
                          </a:solidFill>
                          <a:effectLst/>
                          <a:latin typeface="+mn-lt"/>
                        </a:rPr>
                        <a:t>Capa 3:</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a:solidFill>
                            <a:srgbClr val="000000"/>
                          </a:solidFill>
                          <a:effectLst/>
                          <a:latin typeface="+mn-lt"/>
                        </a:rPr>
                        <a:t>Entrada/Salida</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4496381"/>
                  </a:ext>
                </a:extLst>
              </a:tr>
              <a:tr h="451491">
                <a:tc>
                  <a:txBody>
                    <a:bodyPr/>
                    <a:lstStyle/>
                    <a:p>
                      <a:pPr algn="l" fontAlgn="b">
                        <a:spcBef>
                          <a:spcPts val="0"/>
                        </a:spcBef>
                        <a:spcAft>
                          <a:spcPts val="0"/>
                        </a:spcAft>
                      </a:pPr>
                      <a:r>
                        <a:rPr lang="es-AR" sz="1600" b="1" i="0" u="none" strike="noStrike">
                          <a:solidFill>
                            <a:srgbClr val="000000"/>
                          </a:solidFill>
                          <a:effectLst/>
                          <a:latin typeface="+mn-lt"/>
                        </a:rPr>
                        <a:t>Capa 2:</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a:solidFill>
                            <a:srgbClr val="000000"/>
                          </a:solidFill>
                          <a:effectLst/>
                          <a:latin typeface="+mn-lt"/>
                        </a:rPr>
                        <a:t>Comunicaciones</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16330"/>
                  </a:ext>
                </a:extLst>
              </a:tr>
              <a:tr h="451491">
                <a:tc>
                  <a:txBody>
                    <a:bodyPr/>
                    <a:lstStyle/>
                    <a:p>
                      <a:pPr algn="l" fontAlgn="b">
                        <a:spcBef>
                          <a:spcPts val="0"/>
                        </a:spcBef>
                        <a:spcAft>
                          <a:spcPts val="0"/>
                        </a:spcAft>
                      </a:pPr>
                      <a:r>
                        <a:rPr lang="es-AR" sz="1600" b="1" i="0" u="none" strike="noStrike" dirty="0">
                          <a:solidFill>
                            <a:srgbClr val="000000"/>
                          </a:solidFill>
                          <a:effectLst/>
                          <a:latin typeface="+mn-lt"/>
                        </a:rPr>
                        <a:t>Capa 1:</a:t>
                      </a:r>
                      <a:endParaRPr lang="es-AR" sz="1600" b="0" i="0" u="none" strike="noStrike" dirty="0">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a:solidFill>
                            <a:srgbClr val="000000"/>
                          </a:solidFill>
                          <a:effectLst/>
                          <a:latin typeface="+mn-lt"/>
                        </a:rPr>
                        <a:t>Memoria</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8321272"/>
                  </a:ext>
                </a:extLst>
              </a:tr>
              <a:tr h="451491">
                <a:tc>
                  <a:txBody>
                    <a:bodyPr/>
                    <a:lstStyle/>
                    <a:p>
                      <a:pPr algn="l" fontAlgn="b">
                        <a:spcBef>
                          <a:spcPts val="0"/>
                        </a:spcBef>
                        <a:spcAft>
                          <a:spcPts val="0"/>
                        </a:spcAft>
                      </a:pPr>
                      <a:r>
                        <a:rPr lang="es-AR" sz="1600" b="1" i="0" u="none" strike="noStrike">
                          <a:solidFill>
                            <a:srgbClr val="000000"/>
                          </a:solidFill>
                          <a:effectLst/>
                          <a:latin typeface="+mn-lt"/>
                        </a:rPr>
                        <a:t>Capa 0:</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a:solidFill>
                            <a:srgbClr val="000000"/>
                          </a:solidFill>
                          <a:effectLst/>
                          <a:latin typeface="+mn-lt"/>
                        </a:rPr>
                        <a:t>Gestión CPU</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2179657"/>
                  </a:ext>
                </a:extLst>
              </a:tr>
              <a:tr h="451491">
                <a:tc>
                  <a:txBody>
                    <a:bodyPr/>
                    <a:lstStyle/>
                    <a:p>
                      <a:pPr algn="l" fontAlgn="b">
                        <a:spcBef>
                          <a:spcPts val="0"/>
                        </a:spcBef>
                        <a:spcAft>
                          <a:spcPts val="0"/>
                        </a:spcAft>
                      </a:pPr>
                      <a:r>
                        <a:rPr lang="es-AR" sz="1600" b="1" i="0" u="none" strike="noStrike">
                          <a:solidFill>
                            <a:srgbClr val="000000"/>
                          </a:solidFill>
                          <a:effectLst/>
                          <a:latin typeface="+mn-lt"/>
                        </a:rPr>
                        <a:t>Capa 1:</a:t>
                      </a:r>
                      <a:endParaRPr lang="es-AR" sz="1600" b="0" i="0" u="none" strike="noStrike">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spcBef>
                          <a:spcPts val="0"/>
                        </a:spcBef>
                        <a:spcAft>
                          <a:spcPts val="0"/>
                        </a:spcAft>
                      </a:pPr>
                      <a:r>
                        <a:rPr lang="es-AR" sz="1600" b="0" i="0" u="none" strike="noStrike" dirty="0">
                          <a:solidFill>
                            <a:srgbClr val="000000"/>
                          </a:solidFill>
                          <a:effectLst/>
                          <a:latin typeface="+mn-lt"/>
                        </a:rPr>
                        <a:t>Hardware</a:t>
                      </a:r>
                      <a:endParaRPr lang="es-AR" sz="1600" b="0" i="0" u="none" strike="noStrike" dirty="0">
                        <a:effectLst/>
                        <a:latin typeface="+mn-lt"/>
                      </a:endParaRPr>
                    </a:p>
                  </a:txBody>
                  <a:tcPr marL="22528" marR="22528" marT="22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344512"/>
                  </a:ext>
                </a:extLst>
              </a:tr>
            </a:tbl>
          </a:graphicData>
        </a:graphic>
      </p:graphicFrame>
    </p:spTree>
    <p:extLst>
      <p:ext uri="{BB962C8B-B14F-4D97-AF65-F5344CB8AC3E}">
        <p14:creationId xmlns:p14="http://schemas.microsoft.com/office/powerpoint/2010/main" val="130797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E68A3-F776-2DFB-CECB-8D334DCE9C0B}"/>
              </a:ext>
            </a:extLst>
          </p:cNvPr>
          <p:cNvSpPr>
            <a:spLocks noGrp="1"/>
          </p:cNvSpPr>
          <p:nvPr>
            <p:ph type="title"/>
          </p:nvPr>
        </p:nvSpPr>
        <p:spPr/>
        <p:txBody>
          <a:bodyPr/>
          <a:lstStyle/>
          <a:p>
            <a:r>
              <a:rPr lang="es-AR" dirty="0"/>
              <a:t>Preguntas</a:t>
            </a:r>
          </a:p>
        </p:txBody>
      </p:sp>
      <p:sp>
        <p:nvSpPr>
          <p:cNvPr id="3" name="Marcador de contenido 2">
            <a:extLst>
              <a:ext uri="{FF2B5EF4-FFF2-40B4-BE49-F238E27FC236}">
                <a16:creationId xmlns:a16="http://schemas.microsoft.com/office/drawing/2014/main" id="{523D5CB2-BBD9-8E24-0523-555DB74200EA}"/>
              </a:ext>
            </a:extLst>
          </p:cNvPr>
          <p:cNvSpPr>
            <a:spLocks noGrp="1"/>
          </p:cNvSpPr>
          <p:nvPr>
            <p:ph idx="1"/>
          </p:nvPr>
        </p:nvSpPr>
        <p:spPr>
          <a:xfrm>
            <a:off x="838200" y="1825625"/>
            <a:ext cx="10515600" cy="2607830"/>
          </a:xfrm>
        </p:spPr>
        <p:txBody>
          <a:bodyPr>
            <a:normAutofit/>
          </a:bodyPr>
          <a:lstStyle/>
          <a:p>
            <a:pPr marL="514350" indent="-514350">
              <a:buFont typeface="+mj-lt"/>
              <a:buAutoNum type="arabicPeriod"/>
            </a:pPr>
            <a:r>
              <a:rPr lang="es-AR" sz="1600" dirty="0"/>
              <a:t>¿Qué es un sistema operativo monolítico? Mencione algunos ejemplos.</a:t>
            </a:r>
          </a:p>
          <a:p>
            <a:pPr marL="514350" indent="-514350">
              <a:buFont typeface="+mj-lt"/>
              <a:buAutoNum type="arabicPeriod"/>
            </a:pPr>
            <a:r>
              <a:rPr lang="es-AR" sz="1600" dirty="0"/>
              <a:t>¿Qué es un sistema operativo por anillos?</a:t>
            </a:r>
          </a:p>
          <a:p>
            <a:pPr marL="514350" indent="-514350">
              <a:buFont typeface="+mj-lt"/>
              <a:buAutoNum type="arabicPeriod"/>
            </a:pPr>
            <a:r>
              <a:rPr lang="es-AR" sz="1600" dirty="0"/>
              <a:t>¿Qué significa que un sistema operativo tenga una arquitectura de procesos en serie?</a:t>
            </a:r>
          </a:p>
          <a:p>
            <a:pPr marL="514350" indent="-514350">
              <a:buFont typeface="+mj-lt"/>
              <a:buAutoNum type="arabicPeriod"/>
            </a:pPr>
            <a:r>
              <a:rPr lang="es-AR" sz="1600" dirty="0"/>
              <a:t>¿Qué significa que un sistema operativo tenga una arquitectura de sistemas por lotes?</a:t>
            </a:r>
          </a:p>
          <a:p>
            <a:pPr marL="514350" indent="-514350">
              <a:buFont typeface="+mj-lt"/>
              <a:buAutoNum type="arabicPeriod"/>
            </a:pPr>
            <a:r>
              <a:rPr lang="es-AR" sz="1600" dirty="0"/>
              <a:t>¿Qué es una máquina virtual?</a:t>
            </a:r>
          </a:p>
          <a:p>
            <a:pPr marL="514350" indent="-514350">
              <a:buFont typeface="+mj-lt"/>
              <a:buAutoNum type="arabicPeriod"/>
            </a:pPr>
            <a:r>
              <a:rPr lang="es-AR" sz="1600" dirty="0"/>
              <a:t>¿Qué diferencias hay entre el sistema operativo Windows y Linux?</a:t>
            </a:r>
          </a:p>
          <a:p>
            <a:pPr marL="514350" indent="-514350">
              <a:buFont typeface="+mj-lt"/>
              <a:buAutoNum type="arabicPeriod"/>
            </a:pPr>
            <a:r>
              <a:rPr lang="es-AR" sz="1600" dirty="0"/>
              <a:t>¿Qué diferencias entre Windows y MacOS?</a:t>
            </a:r>
          </a:p>
        </p:txBody>
      </p:sp>
    </p:spTree>
    <p:extLst>
      <p:ext uri="{BB962C8B-B14F-4D97-AF65-F5344CB8AC3E}">
        <p14:creationId xmlns:p14="http://schemas.microsoft.com/office/powerpoint/2010/main" val="115590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F4BC65D-DD42-7140-D940-BB4E55DE0892}"/>
              </a:ext>
            </a:extLst>
          </p:cNvPr>
          <p:cNvSpPr>
            <a:spLocks noGrp="1"/>
          </p:cNvSpPr>
          <p:nvPr>
            <p:ph type="title"/>
          </p:nvPr>
        </p:nvSpPr>
        <p:spPr>
          <a:xfrm>
            <a:off x="685413" y="365496"/>
            <a:ext cx="9392421" cy="1330841"/>
          </a:xfrm>
        </p:spPr>
        <p:txBody>
          <a:bodyPr>
            <a:normAutofit/>
          </a:bodyPr>
          <a:lstStyle/>
          <a:p>
            <a:r>
              <a:rPr lang="es-AR" dirty="0"/>
              <a:t>Unidad Central de Proceso - CPU</a:t>
            </a:r>
          </a:p>
        </p:txBody>
      </p:sp>
      <p:sp>
        <p:nvSpPr>
          <p:cNvPr id="3" name="Marcador de contenido 2">
            <a:extLst>
              <a:ext uri="{FF2B5EF4-FFF2-40B4-BE49-F238E27FC236}">
                <a16:creationId xmlns:a16="http://schemas.microsoft.com/office/drawing/2014/main" id="{813718C1-8FF9-E68C-5D3D-3E5268CDA63F}"/>
              </a:ext>
            </a:extLst>
          </p:cNvPr>
          <p:cNvSpPr>
            <a:spLocks noGrp="1"/>
          </p:cNvSpPr>
          <p:nvPr>
            <p:ph idx="1"/>
          </p:nvPr>
        </p:nvSpPr>
        <p:spPr>
          <a:xfrm>
            <a:off x="1137034" y="2198362"/>
            <a:ext cx="4958966" cy="3917773"/>
          </a:xfrm>
        </p:spPr>
        <p:txBody>
          <a:bodyPr>
            <a:normAutofit lnSpcReduction="10000"/>
          </a:bodyPr>
          <a:lstStyle/>
          <a:p>
            <a:pPr>
              <a:buFont typeface="Arial" panose="020B0604020202020204" pitchFamily="34" charset="0"/>
              <a:buChar char="•"/>
            </a:pPr>
            <a:r>
              <a:rPr lang="es-AR" sz="1800" b="0" i="0" dirty="0">
                <a:effectLst/>
              </a:rPr>
              <a:t>La unidad aritmético lógica (</a:t>
            </a:r>
            <a:r>
              <a:rPr lang="es-AR" sz="1800" b="1" i="0" dirty="0">
                <a:effectLst/>
              </a:rPr>
              <a:t>ALU</a:t>
            </a:r>
            <a:r>
              <a:rPr lang="es-AR" sz="1800" b="0" i="0" dirty="0">
                <a:effectLst/>
              </a:rPr>
              <a:t>), que realiza las operaciones matemáticas y lógicas con los datos binarios (0 y 1).</a:t>
            </a:r>
          </a:p>
          <a:p>
            <a:pPr>
              <a:buFont typeface="Arial" panose="020B0604020202020204" pitchFamily="34" charset="0"/>
              <a:buChar char="•"/>
            </a:pPr>
            <a:r>
              <a:rPr lang="es-AR" sz="1800" b="0" i="0" dirty="0">
                <a:effectLst/>
              </a:rPr>
              <a:t>La unidad de control (</a:t>
            </a:r>
            <a:r>
              <a:rPr lang="es-AR" sz="1800" b="1" i="0" dirty="0">
                <a:effectLst/>
              </a:rPr>
              <a:t>UC</a:t>
            </a:r>
            <a:r>
              <a:rPr lang="es-AR" sz="1800" b="0" i="0" dirty="0">
                <a:effectLst/>
              </a:rPr>
              <a:t>), que dirige el flujo de información entre los registros internos de la CPU y la ALU, y controla el acceso a la memoria y a los dispositivos periféricos.</a:t>
            </a:r>
          </a:p>
          <a:p>
            <a:pPr>
              <a:buFont typeface="Arial" panose="020B0604020202020204" pitchFamily="34" charset="0"/>
              <a:buChar char="•"/>
            </a:pPr>
            <a:r>
              <a:rPr lang="es-AR" sz="1800" b="0" i="0" dirty="0">
                <a:effectLst/>
              </a:rPr>
              <a:t>Los registros internos, que son pequeñas unidades de almacenamiento temporal que almacenan los datos e instrucciones que se procesan en la ALU o en la UC.</a:t>
            </a:r>
          </a:p>
          <a:p>
            <a:r>
              <a:rPr lang="es-AR" sz="1800" b="0" i="0" dirty="0">
                <a:effectLst/>
              </a:rPr>
              <a:t>En el diagrama, se muestra también la relación entre la CPU y otros componentes del sistema informático, como la unidad de entrada, la unidad de almacenamiento y la unidad de salida.</a:t>
            </a:r>
          </a:p>
          <a:p>
            <a:pPr marL="0" indent="0">
              <a:buNone/>
            </a:pPr>
            <a:endParaRPr lang="es-AR" sz="1600" dirty="0"/>
          </a:p>
        </p:txBody>
      </p:sp>
      <p:pic>
        <p:nvPicPr>
          <p:cNvPr id="7" name="Imagen 6">
            <a:extLst>
              <a:ext uri="{FF2B5EF4-FFF2-40B4-BE49-F238E27FC236}">
                <a16:creationId xmlns:a16="http://schemas.microsoft.com/office/drawing/2014/main" id="{726C3F9B-A071-5178-1250-C8CC89D0F608}"/>
              </a:ext>
            </a:extLst>
          </p:cNvPr>
          <p:cNvPicPr>
            <a:picLocks noChangeAspect="1"/>
          </p:cNvPicPr>
          <p:nvPr/>
        </p:nvPicPr>
        <p:blipFill>
          <a:blip r:embed="rId2"/>
          <a:stretch>
            <a:fillRect/>
          </a:stretch>
        </p:blipFill>
        <p:spPr>
          <a:xfrm>
            <a:off x="6719367" y="2469845"/>
            <a:ext cx="4788505" cy="3186052"/>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304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ítulo 1">
            <a:extLst>
              <a:ext uri="{FF2B5EF4-FFF2-40B4-BE49-F238E27FC236}">
                <a16:creationId xmlns:a16="http://schemas.microsoft.com/office/drawing/2014/main" id="{AACA234B-01CD-E355-2577-360849C56DEB}"/>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Diagrama en bloque del computador</a:t>
            </a:r>
          </a:p>
        </p:txBody>
      </p:sp>
      <p:pic>
        <p:nvPicPr>
          <p:cNvPr id="5" name="Imagen 4">
            <a:extLst>
              <a:ext uri="{FF2B5EF4-FFF2-40B4-BE49-F238E27FC236}">
                <a16:creationId xmlns:a16="http://schemas.microsoft.com/office/drawing/2014/main" id="{779A0AE1-C610-EB61-CFFF-A4297482D0FD}"/>
              </a:ext>
            </a:extLst>
          </p:cNvPr>
          <p:cNvPicPr>
            <a:picLocks noChangeAspect="1"/>
          </p:cNvPicPr>
          <p:nvPr/>
        </p:nvPicPr>
        <p:blipFill>
          <a:blip r:embed="rId2"/>
          <a:stretch>
            <a:fillRect/>
          </a:stretch>
        </p:blipFill>
        <p:spPr>
          <a:xfrm>
            <a:off x="2747442" y="2072640"/>
            <a:ext cx="6685240"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22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4252E-50D9-FA69-EE72-F79DFFC6079D}"/>
              </a:ext>
            </a:extLst>
          </p:cNvPr>
          <p:cNvSpPr>
            <a:spLocks noGrp="1"/>
          </p:cNvSpPr>
          <p:nvPr>
            <p:ph type="title"/>
          </p:nvPr>
        </p:nvSpPr>
        <p:spPr>
          <a:xfrm>
            <a:off x="3175000" y="771525"/>
            <a:ext cx="4699000" cy="1301443"/>
          </a:xfrm>
        </p:spPr>
        <p:txBody>
          <a:bodyPr/>
          <a:lstStyle/>
          <a:p>
            <a:r>
              <a:rPr lang="es-AR" sz="2000" b="1" i="0" dirty="0">
                <a:solidFill>
                  <a:srgbClr val="333333"/>
                </a:solidFill>
                <a:effectLst/>
              </a:rPr>
              <a:t>¿Para qué sirve un sistema operativo?</a:t>
            </a:r>
            <a:endParaRPr lang="es-AR" dirty="0"/>
          </a:p>
        </p:txBody>
      </p:sp>
      <p:sp>
        <p:nvSpPr>
          <p:cNvPr id="3" name="Marcador de contenido 2">
            <a:extLst>
              <a:ext uri="{FF2B5EF4-FFF2-40B4-BE49-F238E27FC236}">
                <a16:creationId xmlns:a16="http://schemas.microsoft.com/office/drawing/2014/main" id="{1ECFB7D6-A54F-A343-2F0B-179485305BF5}"/>
              </a:ext>
            </a:extLst>
          </p:cNvPr>
          <p:cNvSpPr>
            <a:spLocks noGrp="1"/>
          </p:cNvSpPr>
          <p:nvPr>
            <p:ph idx="1"/>
          </p:nvPr>
        </p:nvSpPr>
        <p:spPr>
          <a:xfrm>
            <a:off x="2234119" y="2064217"/>
            <a:ext cx="3183008" cy="4022258"/>
          </a:xfrm>
        </p:spPr>
        <p:txBody>
          <a:bodyPr>
            <a:noAutofit/>
          </a:bodyPr>
          <a:lstStyle/>
          <a:p>
            <a:pPr marL="0" indent="0" algn="l">
              <a:lnSpc>
                <a:spcPct val="150000"/>
              </a:lnSpc>
              <a:buNone/>
            </a:pPr>
            <a:r>
              <a:rPr lang="es-AR" sz="1800" i="0" dirty="0">
                <a:solidFill>
                  <a:srgbClr val="333333"/>
                </a:solidFill>
                <a:effectLst/>
              </a:rPr>
              <a:t>Los sistemas operativos permiten que otros programas puedan utilizarlos de apoyo para poder funcionar. Por eso, a partir del sistema utilizado pueden ser instalados ciertos programas y otros no.</a:t>
            </a:r>
          </a:p>
        </p:txBody>
      </p:sp>
      <p:pic>
        <p:nvPicPr>
          <p:cNvPr id="9" name="Imagen 8">
            <a:extLst>
              <a:ext uri="{FF2B5EF4-FFF2-40B4-BE49-F238E27FC236}">
                <a16:creationId xmlns:a16="http://schemas.microsoft.com/office/drawing/2014/main" id="{8B71BEF9-BF11-9EF8-9915-02AACDE72E22}"/>
              </a:ext>
            </a:extLst>
          </p:cNvPr>
          <p:cNvPicPr>
            <a:picLocks noChangeAspect="1"/>
          </p:cNvPicPr>
          <p:nvPr/>
        </p:nvPicPr>
        <p:blipFill>
          <a:blip r:embed="rId2"/>
          <a:stretch>
            <a:fillRect/>
          </a:stretch>
        </p:blipFill>
        <p:spPr>
          <a:xfrm>
            <a:off x="6402505" y="2395535"/>
            <a:ext cx="1692535" cy="2594754"/>
          </a:xfrm>
          <a:prstGeom prst="rect">
            <a:avLst/>
          </a:prstGeom>
        </p:spPr>
      </p:pic>
      <p:sp>
        <p:nvSpPr>
          <p:cNvPr id="10" name="CuadroTexto 9">
            <a:extLst>
              <a:ext uri="{FF2B5EF4-FFF2-40B4-BE49-F238E27FC236}">
                <a16:creationId xmlns:a16="http://schemas.microsoft.com/office/drawing/2014/main" id="{75736E08-BAA7-F886-AC80-6870DF21C0C9}"/>
              </a:ext>
            </a:extLst>
          </p:cNvPr>
          <p:cNvSpPr txBox="1"/>
          <p:nvPr/>
        </p:nvSpPr>
        <p:spPr>
          <a:xfrm>
            <a:off x="6315001" y="2026203"/>
            <a:ext cx="1632178" cy="338554"/>
          </a:xfrm>
          <a:prstGeom prst="rect">
            <a:avLst/>
          </a:prstGeom>
          <a:noFill/>
        </p:spPr>
        <p:txBody>
          <a:bodyPr wrap="none" rtlCol="0">
            <a:spAutoFit/>
          </a:bodyPr>
          <a:lstStyle/>
          <a:p>
            <a:r>
              <a:rPr lang="es-AR" sz="1600" b="1" dirty="0"/>
              <a:t>Estructura básica</a:t>
            </a:r>
          </a:p>
        </p:txBody>
      </p:sp>
    </p:spTree>
    <p:extLst>
      <p:ext uri="{BB962C8B-B14F-4D97-AF65-F5344CB8AC3E}">
        <p14:creationId xmlns:p14="http://schemas.microsoft.com/office/powerpoint/2010/main" val="155261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2796C0C-AAB3-86A8-6A37-400A01945462}"/>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400" b="1" i="0" kern="1200">
                <a:solidFill>
                  <a:schemeClr val="tx1"/>
                </a:solidFill>
                <a:effectLst/>
                <a:latin typeface="+mj-lt"/>
                <a:ea typeface="+mj-ea"/>
                <a:cs typeface="+mj-cs"/>
              </a:rPr>
              <a:t>Componentes de un sistema operativo</a:t>
            </a:r>
            <a:endParaRPr lang="en-US" sz="3400" kern="120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39404C16-E768-7BDB-83A1-DBDC19ED7E5C}"/>
              </a:ext>
            </a:extLst>
          </p:cNvPr>
          <p:cNvSpPr txBox="1"/>
          <p:nvPr/>
        </p:nvSpPr>
        <p:spPr>
          <a:xfrm>
            <a:off x="862366" y="2194102"/>
            <a:ext cx="3427001" cy="1643607"/>
          </a:xfrm>
          <a:prstGeom prst="rect">
            <a:avLst/>
          </a:prstGeom>
        </p:spPr>
        <p:txBody>
          <a:bodyPr vert="horz" lIns="91440" tIns="45720" rIns="91440" bIns="45720" rtlCol="0">
            <a:normAutofit/>
          </a:bodyPr>
          <a:lstStyle/>
          <a:p>
            <a:pPr>
              <a:lnSpc>
                <a:spcPct val="90000"/>
              </a:lnSpc>
              <a:spcAft>
                <a:spcPts val="600"/>
              </a:spcAft>
            </a:pPr>
            <a:r>
              <a:rPr lang="en-US" i="0" dirty="0">
                <a:effectLst/>
              </a:rPr>
              <a:t>El </a:t>
            </a:r>
            <a:r>
              <a:rPr lang="en-US" i="0" dirty="0" err="1">
                <a:effectLst/>
              </a:rPr>
              <a:t>sistema</a:t>
            </a:r>
            <a:r>
              <a:rPr lang="en-US" i="0" dirty="0">
                <a:effectLst/>
              </a:rPr>
              <a:t> </a:t>
            </a:r>
            <a:r>
              <a:rPr lang="en-US" i="0" dirty="0" err="1">
                <a:effectLst/>
              </a:rPr>
              <a:t>operativo</a:t>
            </a:r>
            <a:r>
              <a:rPr lang="en-US" i="0" dirty="0">
                <a:effectLst/>
              </a:rPr>
              <a:t> </a:t>
            </a:r>
            <a:r>
              <a:rPr lang="en-US" i="0" dirty="0" err="1">
                <a:effectLst/>
              </a:rPr>
              <a:t>posee</a:t>
            </a:r>
            <a:r>
              <a:rPr lang="en-US" i="0" dirty="0">
                <a:effectLst/>
              </a:rPr>
              <a:t> </a:t>
            </a:r>
            <a:r>
              <a:rPr lang="en-US" i="0" dirty="0" err="1">
                <a:effectLst/>
              </a:rPr>
              <a:t>tres</a:t>
            </a:r>
            <a:r>
              <a:rPr lang="en-US" i="0" dirty="0">
                <a:effectLst/>
              </a:rPr>
              <a:t> </a:t>
            </a:r>
            <a:r>
              <a:rPr lang="en-US" i="0" dirty="0" err="1">
                <a:effectLst/>
              </a:rPr>
              <a:t>componentes</a:t>
            </a:r>
            <a:r>
              <a:rPr lang="en-US" i="0" dirty="0">
                <a:effectLst/>
              </a:rPr>
              <a:t> </a:t>
            </a:r>
            <a:r>
              <a:rPr lang="en-US" i="0" dirty="0" err="1">
                <a:effectLst/>
              </a:rPr>
              <a:t>esenciales</a:t>
            </a:r>
            <a:r>
              <a:rPr lang="en-US" i="0" dirty="0">
                <a:effectLst/>
              </a:rPr>
              <a:t> o </a:t>
            </a:r>
            <a:r>
              <a:rPr lang="en-US" i="0" dirty="0" err="1">
                <a:effectLst/>
              </a:rPr>
              <a:t>paquetes</a:t>
            </a:r>
            <a:r>
              <a:rPr lang="en-US" i="0" dirty="0">
                <a:effectLst/>
              </a:rPr>
              <a:t> de software que </a:t>
            </a:r>
            <a:r>
              <a:rPr lang="en-US" i="0" dirty="0" err="1">
                <a:effectLst/>
              </a:rPr>
              <a:t>permiten</a:t>
            </a:r>
            <a:r>
              <a:rPr lang="en-US" i="0" dirty="0">
                <a:effectLst/>
              </a:rPr>
              <a:t> la </a:t>
            </a:r>
            <a:r>
              <a:rPr lang="en-US" i="0" dirty="0" err="1">
                <a:effectLst/>
              </a:rPr>
              <a:t>interacción</a:t>
            </a:r>
            <a:r>
              <a:rPr lang="en-US" i="0" dirty="0">
                <a:effectLst/>
              </a:rPr>
              <a:t> con </a:t>
            </a:r>
            <a:r>
              <a:rPr lang="en-US" i="0" dirty="0" err="1">
                <a:effectLst/>
              </a:rPr>
              <a:t>el</a:t>
            </a:r>
            <a:r>
              <a:rPr lang="en-US" i="0" dirty="0">
                <a:effectLst/>
              </a:rPr>
              <a:t> </a:t>
            </a:r>
            <a:r>
              <a:rPr lang="en-US" i="0" strike="noStrike" dirty="0">
                <a:effectLst/>
              </a:rPr>
              <a:t>hardware</a:t>
            </a:r>
            <a:r>
              <a:rPr lang="en-US" i="0" dirty="0">
                <a:effectLst/>
              </a:rPr>
              <a:t>:</a:t>
            </a:r>
          </a:p>
        </p:txBody>
      </p:sp>
      <p:grpSp>
        <p:nvGrpSpPr>
          <p:cNvPr id="9" name="Grupo 8">
            <a:extLst>
              <a:ext uri="{FF2B5EF4-FFF2-40B4-BE49-F238E27FC236}">
                <a16:creationId xmlns:a16="http://schemas.microsoft.com/office/drawing/2014/main" id="{8801256D-CE19-2553-0CC7-B38D82566BF0}"/>
              </a:ext>
            </a:extLst>
          </p:cNvPr>
          <p:cNvGrpSpPr/>
          <p:nvPr/>
        </p:nvGrpSpPr>
        <p:grpSpPr>
          <a:xfrm>
            <a:off x="4890660" y="1488576"/>
            <a:ext cx="6806923" cy="4924425"/>
            <a:chOff x="1333500" y="3050618"/>
            <a:chExt cx="9423400" cy="5951755"/>
          </a:xfrm>
        </p:grpSpPr>
        <p:sp>
          <p:nvSpPr>
            <p:cNvPr id="6" name="CuadroTexto 5">
              <a:extLst>
                <a:ext uri="{FF2B5EF4-FFF2-40B4-BE49-F238E27FC236}">
                  <a16:creationId xmlns:a16="http://schemas.microsoft.com/office/drawing/2014/main" id="{2654CC35-F9F8-ECC2-EB02-BED78189398C}"/>
                </a:ext>
              </a:extLst>
            </p:cNvPr>
            <p:cNvSpPr txBox="1"/>
            <p:nvPr/>
          </p:nvSpPr>
          <p:spPr>
            <a:xfrm>
              <a:off x="7962900" y="3050618"/>
              <a:ext cx="2794000" cy="3887240"/>
            </a:xfrm>
            <a:prstGeom prst="rect">
              <a:avLst/>
            </a:prstGeom>
            <a:solidFill>
              <a:schemeClr val="accent4">
                <a:lumMod val="40000"/>
                <a:lumOff val="60000"/>
              </a:schemeClr>
            </a:solidFill>
          </p:spPr>
          <p:txBody>
            <a:bodyPr wrap="square" rtlCol="0">
              <a:spAutoFit/>
            </a:bodyPr>
            <a:lstStyle/>
            <a:p>
              <a:pPr defTabSz="448056">
                <a:spcAft>
                  <a:spcPts val="588"/>
                </a:spcAft>
              </a:pPr>
              <a:r>
                <a:rPr lang="es-AR" b="1" kern="1200" dirty="0">
                  <a:solidFill>
                    <a:srgbClr val="333333"/>
                  </a:solidFill>
                  <a:latin typeface="+mn-lt"/>
                  <a:ea typeface="+mn-ea"/>
                  <a:cs typeface="+mn-cs"/>
                </a:rPr>
                <a:t>Núcleo</a:t>
              </a:r>
              <a:r>
                <a:rPr lang="es-AR" kern="1200" dirty="0">
                  <a:solidFill>
                    <a:srgbClr val="333333"/>
                  </a:solidFill>
                  <a:latin typeface="+mn-lt"/>
                  <a:ea typeface="+mn-ea"/>
                  <a:cs typeface="+mn-cs"/>
                </a:rPr>
                <a:t>. </a:t>
              </a:r>
            </a:p>
            <a:p>
              <a:pPr defTabSz="448056">
                <a:spcAft>
                  <a:spcPts val="588"/>
                </a:spcAft>
              </a:pPr>
              <a:r>
                <a:rPr lang="es-AR" kern="1200" dirty="0">
                  <a:solidFill>
                    <a:srgbClr val="333333"/>
                  </a:solidFill>
                  <a:latin typeface="+mn-lt"/>
                  <a:ea typeface="+mn-ea"/>
                  <a:cs typeface="+mn-cs"/>
                </a:rPr>
                <a:t>Permite el funcionamiento en cuestiones básicas como la comunicación, entrada y salida de </a:t>
              </a:r>
              <a:r>
                <a:rPr lang="es-AR" kern="1200" dirty="0">
                  <a:solidFill>
                    <a:srgbClr val="51666C"/>
                  </a:solidFill>
                  <a:latin typeface="+mn-lt"/>
                  <a:ea typeface="+mn-ea"/>
                  <a:cs typeface="+mn-cs"/>
                </a:rPr>
                <a:t>datos</a:t>
              </a:r>
              <a:r>
                <a:rPr lang="es-AR" kern="1200" dirty="0">
                  <a:solidFill>
                    <a:srgbClr val="333333"/>
                  </a:solidFill>
                  <a:latin typeface="+mn-lt"/>
                  <a:ea typeface="+mn-ea"/>
                  <a:cs typeface="+mn-cs"/>
                </a:rPr>
                <a:t>, gestión de procesos y la </a:t>
              </a:r>
              <a:r>
                <a:rPr lang="es-AR" kern="1200" dirty="0">
                  <a:solidFill>
                    <a:srgbClr val="51666C"/>
                  </a:solidFill>
                  <a:latin typeface="+mn-lt"/>
                  <a:ea typeface="+mn-ea"/>
                  <a:cs typeface="+mn-cs"/>
                </a:rPr>
                <a:t>memoria</a:t>
              </a:r>
              <a:r>
                <a:rPr lang="es-AR" kern="1200" dirty="0">
                  <a:solidFill>
                    <a:srgbClr val="333333"/>
                  </a:solidFill>
                  <a:latin typeface="+mn-lt"/>
                  <a:ea typeface="+mn-ea"/>
                  <a:cs typeface="+mn-cs"/>
                </a:rPr>
                <a:t>, entre otros.</a:t>
              </a:r>
              <a:endParaRPr lang="es-AR" i="0" dirty="0">
                <a:solidFill>
                  <a:srgbClr val="333333"/>
                </a:solidFill>
                <a:effectLst/>
              </a:endParaRPr>
            </a:p>
          </p:txBody>
        </p:sp>
        <p:sp>
          <p:nvSpPr>
            <p:cNvPr id="7" name="CuadroTexto 6">
              <a:extLst>
                <a:ext uri="{FF2B5EF4-FFF2-40B4-BE49-F238E27FC236}">
                  <a16:creationId xmlns:a16="http://schemas.microsoft.com/office/drawing/2014/main" id="{75875542-7E6C-0446-3057-9E4F65523A64}"/>
                </a:ext>
              </a:extLst>
            </p:cNvPr>
            <p:cNvSpPr txBox="1"/>
            <p:nvPr/>
          </p:nvSpPr>
          <p:spPr>
            <a:xfrm>
              <a:off x="1333500" y="3131177"/>
              <a:ext cx="2527299" cy="2938679"/>
            </a:xfrm>
            <a:prstGeom prst="rect">
              <a:avLst/>
            </a:prstGeom>
            <a:solidFill>
              <a:schemeClr val="bg2">
                <a:lumMod val="90000"/>
              </a:schemeClr>
            </a:solidFill>
          </p:spPr>
          <p:txBody>
            <a:bodyPr wrap="square" rtlCol="0">
              <a:spAutoFit/>
            </a:bodyPr>
            <a:lstStyle/>
            <a:p>
              <a:pPr defTabSz="448056">
                <a:spcAft>
                  <a:spcPts val="588"/>
                </a:spcAft>
              </a:pPr>
              <a:r>
                <a:rPr lang="es-AR" b="1" kern="1200" dirty="0">
                  <a:solidFill>
                    <a:srgbClr val="333333"/>
                  </a:solidFill>
                  <a:latin typeface="+mn-lt"/>
                  <a:ea typeface="+mn-ea"/>
                  <a:cs typeface="+mn-cs"/>
                </a:rPr>
                <a:t>Sistema de </a:t>
              </a:r>
              <a:r>
                <a:rPr lang="es-AR" b="1" kern="1200" dirty="0">
                  <a:latin typeface="+mn-lt"/>
                  <a:ea typeface="+mn-ea"/>
                  <a:cs typeface="+mn-cs"/>
                </a:rPr>
                <a:t>archivos</a:t>
              </a:r>
              <a:r>
                <a:rPr lang="es-AR" kern="1200" dirty="0">
                  <a:latin typeface="+mn-lt"/>
                  <a:ea typeface="+mn-ea"/>
                  <a:cs typeface="+mn-cs"/>
                </a:rPr>
                <a:t>.</a:t>
              </a:r>
            </a:p>
            <a:p>
              <a:pPr defTabSz="448056">
                <a:spcAft>
                  <a:spcPts val="588"/>
                </a:spcAft>
              </a:pPr>
              <a:r>
                <a:rPr lang="es-AR" kern="1200" dirty="0">
                  <a:solidFill>
                    <a:srgbClr val="333333"/>
                  </a:solidFill>
                  <a:latin typeface="+mn-lt"/>
                  <a:ea typeface="+mn-ea"/>
                  <a:cs typeface="+mn-cs"/>
                </a:rPr>
                <a:t>Es el registro de archivos donde adquieren una estructura arbórea</a:t>
              </a:r>
              <a:r>
                <a:rPr lang="es-AR" sz="784" kern="1200" dirty="0">
                  <a:solidFill>
                    <a:srgbClr val="333333"/>
                  </a:solidFill>
                  <a:latin typeface="+mn-lt"/>
                  <a:ea typeface="+mn-ea"/>
                  <a:cs typeface="+mn-cs"/>
                </a:rPr>
                <a:t>.</a:t>
              </a:r>
            </a:p>
            <a:p>
              <a:pPr>
                <a:spcAft>
                  <a:spcPts val="600"/>
                </a:spcAft>
              </a:pPr>
              <a:endParaRPr lang="es-AR" sz="1600" dirty="0"/>
            </a:p>
          </p:txBody>
        </p:sp>
        <p:sp>
          <p:nvSpPr>
            <p:cNvPr id="8" name="CuadroTexto 7">
              <a:extLst>
                <a:ext uri="{FF2B5EF4-FFF2-40B4-BE49-F238E27FC236}">
                  <a16:creationId xmlns:a16="http://schemas.microsoft.com/office/drawing/2014/main" id="{87CA853C-5ABA-042B-0224-51A3EEDD3CAE}"/>
                </a:ext>
              </a:extLst>
            </p:cNvPr>
            <p:cNvSpPr txBox="1"/>
            <p:nvPr/>
          </p:nvSpPr>
          <p:spPr>
            <a:xfrm>
              <a:off x="4079876" y="3050618"/>
              <a:ext cx="3270250" cy="5951755"/>
            </a:xfrm>
            <a:prstGeom prst="rect">
              <a:avLst/>
            </a:prstGeom>
            <a:solidFill>
              <a:schemeClr val="accent2">
                <a:lumMod val="20000"/>
                <a:lumOff val="80000"/>
              </a:schemeClr>
            </a:solidFill>
          </p:spPr>
          <p:txBody>
            <a:bodyPr wrap="square" rtlCol="0">
              <a:spAutoFit/>
            </a:bodyPr>
            <a:lstStyle/>
            <a:p>
              <a:pPr defTabSz="448056">
                <a:spcAft>
                  <a:spcPts val="588"/>
                </a:spcAft>
              </a:pPr>
              <a:r>
                <a:rPr lang="es-AR" b="1" kern="1200" dirty="0">
                  <a:solidFill>
                    <a:srgbClr val="333333"/>
                  </a:solidFill>
                  <a:latin typeface="+mn-lt"/>
                  <a:ea typeface="+mn-ea"/>
                  <a:cs typeface="+mn-cs"/>
                </a:rPr>
                <a:t>Interpretación de comandos. </a:t>
              </a:r>
            </a:p>
            <a:p>
              <a:pPr defTabSz="448056">
                <a:spcAft>
                  <a:spcPts val="588"/>
                </a:spcAft>
              </a:pPr>
              <a:r>
                <a:rPr lang="es-AR" kern="1200" dirty="0">
                  <a:solidFill>
                    <a:srgbClr val="333333"/>
                  </a:solidFill>
                  <a:latin typeface="+mn-lt"/>
                  <a:ea typeface="+mn-ea"/>
                  <a:cs typeface="+mn-cs"/>
                </a:rPr>
                <a:t>Se logra con aquellos componentes que permiten la interpretación de los comandos, que tienen como función comunicar las órdenes dadas por el usuario en un </a:t>
              </a:r>
              <a:r>
                <a:rPr lang="es-AR" kern="1200" dirty="0">
                  <a:solidFill>
                    <a:srgbClr val="51666C"/>
                  </a:solidFill>
                  <a:latin typeface="+mn-lt"/>
                  <a:ea typeface="+mn-ea"/>
                  <a:cs typeface="+mn-cs"/>
                </a:rPr>
                <a:t>lenguaje</a:t>
              </a:r>
              <a:r>
                <a:rPr lang="es-AR" kern="1200" dirty="0">
                  <a:solidFill>
                    <a:srgbClr val="333333"/>
                  </a:solidFill>
                  <a:latin typeface="+mn-lt"/>
                  <a:ea typeface="+mn-ea"/>
                  <a:cs typeface="+mn-cs"/>
                </a:rPr>
                <a:t> que el hardware pueda interpretar (sin que aquel que dé las órdenes conozca dicho lenguaje).</a:t>
              </a:r>
            </a:p>
            <a:p>
              <a:pPr>
                <a:spcAft>
                  <a:spcPts val="600"/>
                </a:spcAft>
              </a:pPr>
              <a:endParaRPr lang="es-AR" sz="1600" dirty="0"/>
            </a:p>
          </p:txBody>
        </p:sp>
      </p:grpSp>
    </p:spTree>
    <p:extLst>
      <p:ext uri="{BB962C8B-B14F-4D97-AF65-F5344CB8AC3E}">
        <p14:creationId xmlns:p14="http://schemas.microsoft.com/office/powerpoint/2010/main" val="151386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2D0B336-5885-7B93-E26E-206712C61997}"/>
              </a:ext>
            </a:extLst>
          </p:cNvPr>
          <p:cNvSpPr>
            <a:spLocks noGrp="1"/>
          </p:cNvSpPr>
          <p:nvPr>
            <p:ph type="title"/>
          </p:nvPr>
        </p:nvSpPr>
        <p:spPr>
          <a:xfrm>
            <a:off x="1137036" y="548640"/>
            <a:ext cx="9916632" cy="1188720"/>
          </a:xfrm>
        </p:spPr>
        <p:txBody>
          <a:bodyPr>
            <a:normAutofit/>
          </a:bodyPr>
          <a:lstStyle/>
          <a:p>
            <a:r>
              <a:rPr lang="es-AR" sz="2000" b="1" dirty="0">
                <a:solidFill>
                  <a:schemeClr val="tx1">
                    <a:lumMod val="85000"/>
                    <a:lumOff val="15000"/>
                  </a:schemeClr>
                </a:solidFill>
              </a:rPr>
              <a:t>Funciones del S. O.</a:t>
            </a:r>
          </a:p>
        </p:txBody>
      </p:sp>
      <p:sp>
        <p:nvSpPr>
          <p:cNvPr id="3" name="Marcador de contenido 2">
            <a:extLst>
              <a:ext uri="{FF2B5EF4-FFF2-40B4-BE49-F238E27FC236}">
                <a16:creationId xmlns:a16="http://schemas.microsoft.com/office/drawing/2014/main" id="{4B507D97-C629-80B7-FF27-8D8277A4E88E}"/>
              </a:ext>
            </a:extLst>
          </p:cNvPr>
          <p:cNvSpPr>
            <a:spLocks noGrp="1"/>
          </p:cNvSpPr>
          <p:nvPr>
            <p:ph idx="1"/>
          </p:nvPr>
        </p:nvSpPr>
        <p:spPr>
          <a:xfrm>
            <a:off x="2724018" y="2445622"/>
            <a:ext cx="6742668" cy="3685156"/>
          </a:xfrm>
        </p:spPr>
        <p:txBody>
          <a:bodyPr anchor="ctr">
            <a:normAutofit/>
          </a:bodyPr>
          <a:lstStyle/>
          <a:p>
            <a:r>
              <a:rPr lang="es-AR" sz="1800" i="0" dirty="0">
                <a:solidFill>
                  <a:schemeClr val="tx1">
                    <a:lumMod val="85000"/>
                    <a:lumOff val="15000"/>
                  </a:schemeClr>
                </a:solidFill>
                <a:effectLst/>
              </a:rPr>
              <a:t>Gestionar la memoria de acceso aleatorio y ejecutar las aplicaciones, designando los recursos necesarios.</a:t>
            </a:r>
          </a:p>
          <a:p>
            <a:r>
              <a:rPr lang="es-AR" sz="1800" i="0" dirty="0">
                <a:solidFill>
                  <a:schemeClr val="tx1">
                    <a:lumMod val="85000"/>
                    <a:lumOff val="15000"/>
                  </a:schemeClr>
                </a:solidFill>
                <a:effectLst/>
              </a:rPr>
              <a:t>Administrar al </a:t>
            </a:r>
            <a:r>
              <a:rPr lang="es-AR" sz="1800" i="0" u="none" strike="noStrike" dirty="0">
                <a:solidFill>
                  <a:schemeClr val="tx1">
                    <a:lumMod val="85000"/>
                    <a:lumOff val="15000"/>
                  </a:schemeClr>
                </a:solidFill>
                <a:effectLst/>
              </a:rPr>
              <a:t>CPU</a:t>
            </a:r>
            <a:r>
              <a:rPr lang="es-AR" sz="1800" i="0" dirty="0">
                <a:solidFill>
                  <a:schemeClr val="tx1">
                    <a:lumMod val="85000"/>
                    <a:lumOff val="15000"/>
                  </a:schemeClr>
                </a:solidFill>
                <a:effectLst/>
              </a:rPr>
              <a:t> gracias a un </a:t>
            </a:r>
            <a:r>
              <a:rPr lang="es-AR" sz="1800" i="0" u="none" strike="noStrike" dirty="0">
                <a:solidFill>
                  <a:schemeClr val="tx1">
                    <a:lumMod val="85000"/>
                    <a:lumOff val="15000"/>
                  </a:schemeClr>
                </a:solidFill>
                <a:effectLst/>
              </a:rPr>
              <a:t>algoritmo</a:t>
            </a:r>
            <a:r>
              <a:rPr lang="es-AR" sz="1800" i="0" dirty="0">
                <a:solidFill>
                  <a:schemeClr val="tx1">
                    <a:lumMod val="85000"/>
                    <a:lumOff val="15000"/>
                  </a:schemeClr>
                </a:solidFill>
                <a:effectLst/>
              </a:rPr>
              <a:t> de </a:t>
            </a:r>
            <a:r>
              <a:rPr lang="es-AR" sz="1800" i="0" u="none" strike="noStrike" dirty="0">
                <a:solidFill>
                  <a:schemeClr val="tx1">
                    <a:lumMod val="85000"/>
                    <a:lumOff val="15000"/>
                  </a:schemeClr>
                </a:solidFill>
                <a:effectLst/>
              </a:rPr>
              <a:t>programación</a:t>
            </a:r>
            <a:r>
              <a:rPr lang="es-AR" sz="1800" i="0" dirty="0">
                <a:solidFill>
                  <a:schemeClr val="tx1">
                    <a:lumMod val="85000"/>
                    <a:lumOff val="15000"/>
                  </a:schemeClr>
                </a:solidFill>
                <a:effectLst/>
              </a:rPr>
              <a:t>.</a:t>
            </a:r>
          </a:p>
          <a:p>
            <a:r>
              <a:rPr lang="es-AR" sz="1800" i="0" dirty="0">
                <a:solidFill>
                  <a:schemeClr val="tx1">
                    <a:lumMod val="85000"/>
                    <a:lumOff val="15000"/>
                  </a:schemeClr>
                </a:solidFill>
                <a:effectLst/>
              </a:rPr>
              <a:t>Direccionar las entradas y salidas de datos (a través de </a:t>
            </a:r>
            <a:r>
              <a:rPr lang="es-AR" sz="1800" i="1" dirty="0">
                <a:solidFill>
                  <a:schemeClr val="tx1">
                    <a:lumMod val="85000"/>
                    <a:lumOff val="15000"/>
                  </a:schemeClr>
                </a:solidFill>
                <a:effectLst/>
              </a:rPr>
              <a:t>drivers</a:t>
            </a:r>
            <a:r>
              <a:rPr lang="es-AR" sz="1800" i="0" dirty="0">
                <a:solidFill>
                  <a:schemeClr val="tx1">
                    <a:lumMod val="85000"/>
                    <a:lumOff val="15000"/>
                  </a:schemeClr>
                </a:solidFill>
                <a:effectLst/>
              </a:rPr>
              <a:t>) por medio de los </a:t>
            </a:r>
            <a:r>
              <a:rPr lang="es-AR" sz="1800" i="0" u="none" strike="noStrike" dirty="0">
                <a:solidFill>
                  <a:schemeClr val="tx1">
                    <a:lumMod val="85000"/>
                    <a:lumOff val="15000"/>
                  </a:schemeClr>
                </a:solidFill>
                <a:effectLst/>
              </a:rPr>
              <a:t>periféricos de entrada o salida</a:t>
            </a:r>
            <a:r>
              <a:rPr lang="es-AR" sz="1800" i="0" dirty="0">
                <a:solidFill>
                  <a:schemeClr val="tx1">
                    <a:lumMod val="85000"/>
                    <a:lumOff val="15000"/>
                  </a:schemeClr>
                </a:solidFill>
                <a:effectLst/>
              </a:rPr>
              <a:t>.</a:t>
            </a:r>
          </a:p>
          <a:p>
            <a:r>
              <a:rPr lang="es-AR" sz="1800" i="0" dirty="0">
                <a:solidFill>
                  <a:schemeClr val="tx1">
                    <a:lumMod val="85000"/>
                    <a:lumOff val="15000"/>
                  </a:schemeClr>
                </a:solidFill>
                <a:effectLst/>
              </a:rPr>
              <a:t>Administrar la información para el buen funcionamiento de la PC.</a:t>
            </a:r>
          </a:p>
          <a:p>
            <a:r>
              <a:rPr lang="es-AR" sz="1800" i="0" dirty="0">
                <a:solidFill>
                  <a:schemeClr val="tx1">
                    <a:lumMod val="85000"/>
                    <a:lumOff val="15000"/>
                  </a:schemeClr>
                </a:solidFill>
                <a:effectLst/>
              </a:rPr>
              <a:t>Dirigir las autorizaciones de uso para los usuarios.</a:t>
            </a:r>
          </a:p>
          <a:p>
            <a:r>
              <a:rPr lang="es-AR" sz="1800" i="0" dirty="0">
                <a:solidFill>
                  <a:schemeClr val="tx1">
                    <a:lumMod val="85000"/>
                    <a:lumOff val="15000"/>
                  </a:schemeClr>
                </a:solidFill>
                <a:effectLst/>
              </a:rPr>
              <a:t>Administrar los archivos.</a:t>
            </a:r>
            <a:endParaRPr lang="es-AR" sz="1800" dirty="0">
              <a:solidFill>
                <a:schemeClr val="tx1">
                  <a:lumMod val="85000"/>
                  <a:lumOff val="15000"/>
                </a:schemeClr>
              </a:solidFill>
            </a:endParaRPr>
          </a:p>
        </p:txBody>
      </p:sp>
    </p:spTree>
    <p:extLst>
      <p:ext uri="{BB962C8B-B14F-4D97-AF65-F5344CB8AC3E}">
        <p14:creationId xmlns:p14="http://schemas.microsoft.com/office/powerpoint/2010/main" val="114447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C232DA8-B2D5-1CD7-DD65-6081F75BCF66}"/>
              </a:ext>
            </a:extLst>
          </p:cNvPr>
          <p:cNvSpPr>
            <a:spLocks noGrp="1"/>
          </p:cNvSpPr>
          <p:nvPr>
            <p:ph type="title"/>
          </p:nvPr>
        </p:nvSpPr>
        <p:spPr>
          <a:xfrm>
            <a:off x="1137036" y="548640"/>
            <a:ext cx="9916632" cy="1188720"/>
          </a:xfrm>
        </p:spPr>
        <p:txBody>
          <a:bodyPr>
            <a:normAutofit/>
          </a:bodyPr>
          <a:lstStyle/>
          <a:p>
            <a:r>
              <a:rPr lang="es-AR" b="1" i="0" dirty="0">
                <a:solidFill>
                  <a:schemeClr val="tx1">
                    <a:lumMod val="85000"/>
                    <a:lumOff val="15000"/>
                  </a:schemeClr>
                </a:solidFill>
                <a:effectLst/>
              </a:rPr>
              <a:t>Tipos de sistema operativo</a:t>
            </a:r>
            <a:endParaRPr lang="es-AR" dirty="0">
              <a:solidFill>
                <a:schemeClr val="tx1">
                  <a:lumMod val="85000"/>
                  <a:lumOff val="15000"/>
                </a:schemeClr>
              </a:solidFill>
            </a:endParaRPr>
          </a:p>
        </p:txBody>
      </p:sp>
      <p:sp>
        <p:nvSpPr>
          <p:cNvPr id="3" name="Marcador de contenido 2">
            <a:extLst>
              <a:ext uri="{FF2B5EF4-FFF2-40B4-BE49-F238E27FC236}">
                <a16:creationId xmlns:a16="http://schemas.microsoft.com/office/drawing/2014/main" id="{DB7ABC1C-C2A2-1CD7-0258-99BA8BDA1012}"/>
              </a:ext>
            </a:extLst>
          </p:cNvPr>
          <p:cNvSpPr>
            <a:spLocks noGrp="1"/>
          </p:cNvSpPr>
          <p:nvPr>
            <p:ph idx="1"/>
          </p:nvPr>
        </p:nvSpPr>
        <p:spPr>
          <a:xfrm>
            <a:off x="1957987" y="2431767"/>
            <a:ext cx="8276026" cy="3685156"/>
          </a:xfrm>
        </p:spPr>
        <p:txBody>
          <a:bodyPr anchor="ctr">
            <a:normAutofit/>
          </a:bodyPr>
          <a:lstStyle/>
          <a:p>
            <a:pPr marL="0" indent="0">
              <a:buNone/>
            </a:pPr>
            <a:r>
              <a:rPr lang="es-AR" sz="1800" i="0" dirty="0">
                <a:solidFill>
                  <a:schemeClr val="tx1">
                    <a:lumMod val="85000"/>
                    <a:lumOff val="15000"/>
                  </a:schemeClr>
                </a:solidFill>
                <a:effectLst/>
              </a:rPr>
              <a:t>Los tipos de sistema operativo varían según el hardware y la función de cada dispositivo. Existen algunos para ordenadores y otros para dispositivos móviles.</a:t>
            </a:r>
          </a:p>
          <a:p>
            <a:r>
              <a:rPr lang="es-AR" sz="1800" b="1" i="0" dirty="0">
                <a:solidFill>
                  <a:schemeClr val="tx1">
                    <a:lumMod val="85000"/>
                    <a:lumOff val="15000"/>
                  </a:schemeClr>
                </a:solidFill>
                <a:effectLst/>
              </a:rPr>
              <a:t>Según el usuario </a:t>
            </a:r>
            <a:r>
              <a:rPr lang="es-AR" sz="1800" i="0" dirty="0">
                <a:solidFill>
                  <a:schemeClr val="tx1">
                    <a:lumMod val="85000"/>
                    <a:lumOff val="15000"/>
                  </a:schemeClr>
                </a:solidFill>
                <a:effectLst/>
              </a:rPr>
              <a:t>pueden ser: multiusuario, sistema operativo que permite que varios usuarios ejecuten simultáneamente sus programas; o monousuario, sistema operativo que solamente permite ejecutar los programas de un usuario a la vez.</a:t>
            </a:r>
          </a:p>
          <a:p>
            <a:r>
              <a:rPr lang="es-AR" sz="1800" b="1" i="0" dirty="0">
                <a:solidFill>
                  <a:schemeClr val="tx1">
                    <a:lumMod val="85000"/>
                    <a:lumOff val="15000"/>
                  </a:schemeClr>
                </a:solidFill>
                <a:effectLst/>
              </a:rPr>
              <a:t>Según la gestión de tareas </a:t>
            </a:r>
            <a:r>
              <a:rPr lang="es-AR" sz="1800" i="0" dirty="0">
                <a:solidFill>
                  <a:schemeClr val="tx1">
                    <a:lumMod val="85000"/>
                    <a:lumOff val="15000"/>
                  </a:schemeClr>
                </a:solidFill>
                <a:effectLst/>
              </a:rPr>
              <a:t>pueden ser: monotarea, sistema operativo que solamente permite ejecutar un proceso a la vez; o multitarea, sistema operativo que puede ejecutar varios procesos al mismo tiempo.</a:t>
            </a:r>
          </a:p>
          <a:p>
            <a:r>
              <a:rPr lang="es-AR" sz="1800" b="1" i="0" dirty="0">
                <a:solidFill>
                  <a:schemeClr val="tx1">
                    <a:lumMod val="85000"/>
                    <a:lumOff val="15000"/>
                  </a:schemeClr>
                </a:solidFill>
                <a:effectLst/>
              </a:rPr>
              <a:t>Según la gestión de recursos </a:t>
            </a:r>
            <a:r>
              <a:rPr lang="es-AR" sz="1800" i="0" dirty="0">
                <a:solidFill>
                  <a:schemeClr val="tx1">
                    <a:lumMod val="85000"/>
                    <a:lumOff val="15000"/>
                  </a:schemeClr>
                </a:solidFill>
                <a:effectLst/>
              </a:rPr>
              <a:t>pueden ser: centralizado, sistema operativo que solo permite utilizar los recursos de un solo ordenador; o distribuido, sistema operativo que permite ejecutar los procesos de más de un ordenador al mismo tiempo</a:t>
            </a:r>
            <a:endParaRPr lang="es-AR" sz="1800" dirty="0">
              <a:solidFill>
                <a:schemeClr val="tx1">
                  <a:lumMod val="85000"/>
                  <a:lumOff val="15000"/>
                </a:schemeClr>
              </a:solidFill>
            </a:endParaRPr>
          </a:p>
        </p:txBody>
      </p:sp>
    </p:spTree>
    <p:extLst>
      <p:ext uri="{BB962C8B-B14F-4D97-AF65-F5344CB8AC3E}">
        <p14:creationId xmlns:p14="http://schemas.microsoft.com/office/powerpoint/2010/main" val="312308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99E7BD6-5763-388C-6B23-E72C147B4F7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1" kern="1200">
                <a:solidFill>
                  <a:srgbClr val="FFFFFF"/>
                </a:solidFill>
                <a:latin typeface="+mj-lt"/>
                <a:ea typeface="+mj-ea"/>
                <a:cs typeface="+mj-cs"/>
              </a:rPr>
              <a:t>Sistemas operativos más conocidos. </a:t>
            </a:r>
            <a:br>
              <a:rPr lang="en-US" sz="4000" b="1" kern="1200">
                <a:solidFill>
                  <a:srgbClr val="FFFFFF"/>
                </a:solidFill>
                <a:latin typeface="+mj-lt"/>
                <a:ea typeface="+mj-ea"/>
                <a:cs typeface="+mj-cs"/>
              </a:rPr>
            </a:br>
            <a:r>
              <a:rPr lang="en-US" sz="4000" b="1" kern="1200">
                <a:solidFill>
                  <a:srgbClr val="FFFFFF"/>
                </a:solidFill>
                <a:latin typeface="+mj-lt"/>
                <a:ea typeface="+mj-ea"/>
                <a:cs typeface="+mj-cs"/>
              </a:rPr>
              <a:t>Basados en MS-DOS</a:t>
            </a:r>
          </a:p>
        </p:txBody>
      </p:sp>
      <p:sp>
        <p:nvSpPr>
          <p:cNvPr id="3" name="Marcador de contenido 2">
            <a:extLst>
              <a:ext uri="{FF2B5EF4-FFF2-40B4-BE49-F238E27FC236}">
                <a16:creationId xmlns:a16="http://schemas.microsoft.com/office/drawing/2014/main" id="{3E3FF50F-671B-4A6E-4297-9BF0616A7F27}"/>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2000" b="1" i="0" u="sng">
                <a:effectLst/>
              </a:rPr>
              <a:t>Microsoft Windows</a:t>
            </a:r>
            <a:r>
              <a:rPr lang="en-US" sz="2000" b="1" i="0">
                <a:effectLst/>
              </a:rPr>
              <a:t>.</a:t>
            </a:r>
          </a:p>
          <a:p>
            <a:pPr marL="0"/>
            <a:r>
              <a:rPr lang="en-US" sz="2000" i="0">
                <a:effectLst/>
              </a:rPr>
              <a:t>De los más populares que existen, inicialmente se trató de un conjunto de distribuciones o entornos operativos gráficos, cuyo rol era brindar a otros sistemas operativos más antiguos como el MS-DOS una representación visual de soporte y de otras herramientas de software. Se publicó por primera vez en 1985 y desde entonces se ha actualizado a nuevas versiones.</a:t>
            </a:r>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56D8E475-3744-A758-A1D5-158A7FA2B760}"/>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u="sng">
                <a:effectLst/>
              </a:rPr>
              <a:t>MS-DOS</a:t>
            </a:r>
            <a:r>
              <a:rPr lang="en-US" sz="2000" b="1" i="0">
                <a:effectLst/>
              </a:rPr>
              <a:t>. </a:t>
            </a:r>
          </a:p>
          <a:p>
            <a:pPr indent="-228600">
              <a:lnSpc>
                <a:spcPct val="90000"/>
              </a:lnSpc>
              <a:spcAft>
                <a:spcPts val="600"/>
              </a:spcAft>
              <a:buFont typeface="Arial" panose="020B0604020202020204" pitchFamily="34" charset="0"/>
              <a:buChar char="•"/>
            </a:pPr>
            <a:r>
              <a:rPr lang="en-US" sz="2000" i="0">
                <a:effectLst/>
              </a:rPr>
              <a:t>Se trata del Sistema Operativo de Disco de </a:t>
            </a:r>
            <a:r>
              <a:rPr lang="en-US" sz="2000" i="0" u="sng">
                <a:effectLst/>
              </a:rPr>
              <a:t>MicroSoft</a:t>
            </a:r>
            <a:r>
              <a:rPr lang="en-US" sz="2000" i="0">
                <a:effectLst/>
              </a:rPr>
              <a:t> (siglas en inglés de </a:t>
            </a:r>
            <a:r>
              <a:rPr lang="en-US" sz="2000" i="1">
                <a:effectLst/>
              </a:rPr>
              <a:t>MicroSoft Disk Operating System</a:t>
            </a:r>
            <a:r>
              <a:rPr lang="en-US" sz="2000" i="0">
                <a:effectLst/>
              </a:rPr>
              <a:t>), uno de los sistemas operativos más comunes para computadoras personales IBM durante la década de 1980 y mediados de los 90. Contaba con una serie de comandos internos y externos mostrados en una pantalla oscura de manera secuencial.</a:t>
            </a:r>
            <a:endParaRPr lang="en-US" sz="2000"/>
          </a:p>
        </p:txBody>
      </p:sp>
    </p:spTree>
    <p:extLst>
      <p:ext uri="{BB962C8B-B14F-4D97-AF65-F5344CB8AC3E}">
        <p14:creationId xmlns:p14="http://schemas.microsoft.com/office/powerpoint/2010/main" val="268955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0E89F-79F4-BD62-FE30-FC0931909417}"/>
              </a:ext>
            </a:extLst>
          </p:cNvPr>
          <p:cNvSpPr>
            <a:spLocks noGrp="1"/>
          </p:cNvSpPr>
          <p:nvPr>
            <p:ph type="title"/>
          </p:nvPr>
        </p:nvSpPr>
        <p:spPr>
          <a:xfrm>
            <a:off x="1524000" y="250825"/>
            <a:ext cx="2768600" cy="876221"/>
          </a:xfrm>
        </p:spPr>
        <p:txBody>
          <a:bodyPr>
            <a:normAutofit/>
          </a:bodyPr>
          <a:lstStyle/>
          <a:p>
            <a:r>
              <a:rPr lang="es-AR" sz="2000" b="1" dirty="0"/>
              <a:t>Basados en </a:t>
            </a:r>
            <a:r>
              <a:rPr lang="es-AR" sz="2000" b="1" dirty="0" err="1"/>
              <a:t>unix</a:t>
            </a:r>
            <a:r>
              <a:rPr lang="es-AR" sz="2000" b="1" dirty="0"/>
              <a:t>/</a:t>
            </a:r>
            <a:r>
              <a:rPr lang="es-AR" sz="2000" b="1" dirty="0" err="1"/>
              <a:t>linux</a:t>
            </a:r>
            <a:endParaRPr lang="es-AR" sz="2000" b="1" dirty="0"/>
          </a:p>
        </p:txBody>
      </p:sp>
      <p:sp>
        <p:nvSpPr>
          <p:cNvPr id="3" name="Marcador de contenido 2">
            <a:extLst>
              <a:ext uri="{FF2B5EF4-FFF2-40B4-BE49-F238E27FC236}">
                <a16:creationId xmlns:a16="http://schemas.microsoft.com/office/drawing/2014/main" id="{0A98118F-4F7F-677C-89B8-505C878F9CD7}"/>
              </a:ext>
            </a:extLst>
          </p:cNvPr>
          <p:cNvSpPr>
            <a:spLocks noGrp="1"/>
          </p:cNvSpPr>
          <p:nvPr>
            <p:ph idx="1"/>
          </p:nvPr>
        </p:nvSpPr>
        <p:spPr>
          <a:xfrm>
            <a:off x="1092200" y="1766847"/>
            <a:ext cx="2260600" cy="412133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27000">
              <a:schemeClr val="accent1">
                <a:alpha val="98000"/>
              </a:schemeClr>
            </a:glow>
            <a:innerShdw blurRad="355600" dist="50800">
              <a:schemeClr val="accent1">
                <a:lumMod val="75000"/>
                <a:alpha val="50000"/>
              </a:schemeClr>
            </a:innerShdw>
            <a:softEdge rad="38100"/>
          </a:effectLst>
        </p:spPr>
        <p:txBody>
          <a:bodyPr>
            <a:normAutofit lnSpcReduction="10000"/>
          </a:bodyPr>
          <a:lstStyle/>
          <a:p>
            <a:pPr marL="0" indent="0">
              <a:buNone/>
            </a:pPr>
            <a:r>
              <a:rPr lang="es-AR" sz="1800" b="1" i="0" dirty="0">
                <a:solidFill>
                  <a:srgbClr val="333333"/>
                </a:solidFill>
                <a:effectLst/>
              </a:rPr>
              <a:t>UNIX. </a:t>
            </a:r>
          </a:p>
          <a:p>
            <a:pPr marL="0" indent="0">
              <a:buNone/>
            </a:pPr>
            <a:r>
              <a:rPr lang="es-AR" sz="1800" i="0" dirty="0">
                <a:solidFill>
                  <a:srgbClr val="333333"/>
                </a:solidFill>
                <a:effectLst/>
              </a:rPr>
              <a:t>Este sistema operativo se desarrolló en 1969 para ser portable, multitarea y multiusuario. Se trata realmente de una familia entera de SO similares, algunas de cuyas distribuciones se han ofrecido comercialmente y otros en formato libre, siempre a partir del núcleo llamado Linux.</a:t>
            </a:r>
            <a:endParaRPr lang="es-AR" sz="1800" dirty="0"/>
          </a:p>
        </p:txBody>
      </p:sp>
      <p:sp>
        <p:nvSpPr>
          <p:cNvPr id="4" name="CuadroTexto 3">
            <a:extLst>
              <a:ext uri="{FF2B5EF4-FFF2-40B4-BE49-F238E27FC236}">
                <a16:creationId xmlns:a16="http://schemas.microsoft.com/office/drawing/2014/main" id="{3696C296-4DB4-8AA0-B41F-07D1ED0375CD}"/>
              </a:ext>
            </a:extLst>
          </p:cNvPr>
          <p:cNvSpPr txBox="1"/>
          <p:nvPr/>
        </p:nvSpPr>
        <p:spPr>
          <a:xfrm>
            <a:off x="3733800" y="1708069"/>
            <a:ext cx="3200400" cy="48320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27000">
              <a:schemeClr val="accent1">
                <a:alpha val="98000"/>
              </a:schemeClr>
            </a:glow>
            <a:innerShdw blurRad="355600" dist="50800">
              <a:schemeClr val="accent1">
                <a:lumMod val="75000"/>
                <a:alpha val="50000"/>
              </a:schemeClr>
            </a:innerShdw>
            <a:softEdge rad="38100"/>
          </a:effectLst>
        </p:spPr>
        <p:txBody>
          <a:bodyPr wrap="square" rtlCol="0">
            <a:spAutoFit/>
          </a:bodyPr>
          <a:lstStyle/>
          <a:p>
            <a:r>
              <a:rPr lang="es-AR" sz="2000" b="1" i="0" dirty="0">
                <a:solidFill>
                  <a:srgbClr val="333333"/>
                </a:solidFill>
                <a:effectLst/>
              </a:rPr>
              <a:t>Linux/Ubuntu.</a:t>
            </a:r>
            <a:r>
              <a:rPr lang="es-AR" i="0" dirty="0">
                <a:solidFill>
                  <a:srgbClr val="333333"/>
                </a:solidFill>
                <a:effectLst/>
              </a:rPr>
              <a:t> </a:t>
            </a:r>
          </a:p>
          <a:p>
            <a:r>
              <a:rPr lang="es-AR" i="0" dirty="0">
                <a:solidFill>
                  <a:srgbClr val="333333"/>
                </a:solidFill>
                <a:effectLst/>
              </a:rPr>
              <a:t>Este sistema operativo es libre y de código abierto, o sea, todo el mundo puede modificarlo sin violar derechos autorales. Toma su nombre de cierta filosofía surafricana ancestral, enfocada en la lealtad del hombre hacia su propia especie por encima de todo. Basado en GNU/Linux, Ubuntu se orienta hacia la facilidad de uso y la libertad total. La empresa británica que lo distribuye, Canonical, subsiste brindando servicio técnico.</a:t>
            </a:r>
            <a:endParaRPr lang="es-AR" sz="2000" dirty="0"/>
          </a:p>
        </p:txBody>
      </p:sp>
      <p:sp>
        <p:nvSpPr>
          <p:cNvPr id="5" name="CuadroTexto 4">
            <a:extLst>
              <a:ext uri="{FF2B5EF4-FFF2-40B4-BE49-F238E27FC236}">
                <a16:creationId xmlns:a16="http://schemas.microsoft.com/office/drawing/2014/main" id="{599E8877-C0DC-5371-2282-96151538B5F5}"/>
              </a:ext>
            </a:extLst>
          </p:cNvPr>
          <p:cNvSpPr txBox="1"/>
          <p:nvPr/>
        </p:nvSpPr>
        <p:spPr>
          <a:xfrm>
            <a:off x="7315200" y="1708071"/>
            <a:ext cx="3314700" cy="42473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127000">
              <a:schemeClr val="accent1">
                <a:alpha val="98000"/>
              </a:schemeClr>
            </a:glow>
            <a:innerShdw blurRad="355600" dist="50800">
              <a:schemeClr val="accent1">
                <a:lumMod val="75000"/>
                <a:alpha val="50000"/>
              </a:schemeClr>
            </a:innerShdw>
            <a:softEdge rad="38100"/>
          </a:effectLst>
        </p:spPr>
        <p:txBody>
          <a:bodyPr wrap="square" rtlCol="0">
            <a:spAutoFit/>
          </a:bodyPr>
          <a:lstStyle/>
          <a:p>
            <a:r>
              <a:rPr lang="es-AR" b="1" i="0" dirty="0">
                <a:solidFill>
                  <a:srgbClr val="333333"/>
                </a:solidFill>
                <a:effectLst/>
              </a:rPr>
              <a:t>Android</a:t>
            </a:r>
            <a:r>
              <a:rPr lang="es-AR" i="0" dirty="0">
                <a:solidFill>
                  <a:srgbClr val="333333"/>
                </a:solidFill>
                <a:effectLst/>
              </a:rPr>
              <a:t> </a:t>
            </a:r>
          </a:p>
          <a:p>
            <a:r>
              <a:rPr lang="es-AR" i="0" dirty="0">
                <a:solidFill>
                  <a:srgbClr val="333333"/>
                </a:solidFill>
                <a:effectLst/>
              </a:rPr>
              <a:t>Este sistema operativo basado en el núcleo Linux opera en teléfonos celulares y </a:t>
            </a:r>
            <a:r>
              <a:rPr lang="es-AR" i="0" dirty="0" err="1">
                <a:solidFill>
                  <a:srgbClr val="333333"/>
                </a:solidFill>
                <a:effectLst/>
              </a:rPr>
              <a:t>tablets</a:t>
            </a:r>
            <a:r>
              <a:rPr lang="es-AR" i="0" dirty="0">
                <a:solidFill>
                  <a:srgbClr val="333333"/>
                </a:solidFill>
                <a:effectLst/>
              </a:rPr>
              <a:t> y otros artefactos dotados de pantalla táctil. Fue desarrollado por Android Inc. y comprado posteriormente por Google, gracias a lo cual es tan popular que las ventas de sistemas informáticos Android superan a las de IOS (para teléfonos celulares Macintosh) y a las de Windows </a:t>
            </a:r>
            <a:r>
              <a:rPr lang="es-AR" i="0" dirty="0" err="1">
                <a:solidFill>
                  <a:srgbClr val="333333"/>
                </a:solidFill>
                <a:effectLst/>
              </a:rPr>
              <a:t>Phone</a:t>
            </a:r>
            <a:r>
              <a:rPr lang="es-AR" i="0" dirty="0">
                <a:solidFill>
                  <a:srgbClr val="333333"/>
                </a:solidFill>
                <a:effectLst/>
              </a:rPr>
              <a:t> (para teléfonos celulares </a:t>
            </a:r>
            <a:r>
              <a:rPr lang="es-AR" i="0" dirty="0" err="1">
                <a:solidFill>
                  <a:srgbClr val="333333"/>
                </a:solidFill>
                <a:effectLst/>
              </a:rPr>
              <a:t>MicroSoft</a:t>
            </a:r>
            <a:r>
              <a:rPr lang="es-AR" i="0" dirty="0">
                <a:solidFill>
                  <a:srgbClr val="333333"/>
                </a:solidFill>
                <a:effectLst/>
              </a:rPr>
              <a:t>).</a:t>
            </a:r>
            <a:r>
              <a:rPr lang="es-AR" b="1" i="0" dirty="0">
                <a:solidFill>
                  <a:srgbClr val="333333"/>
                </a:solidFill>
                <a:effectLst/>
              </a:rPr>
              <a:t>.</a:t>
            </a:r>
            <a:endParaRPr lang="es-AR" dirty="0"/>
          </a:p>
        </p:txBody>
      </p:sp>
    </p:spTree>
    <p:extLst>
      <p:ext uri="{BB962C8B-B14F-4D97-AF65-F5344CB8AC3E}">
        <p14:creationId xmlns:p14="http://schemas.microsoft.com/office/powerpoint/2010/main" val="39322222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1272</Words>
  <Application>Microsoft Office PowerPoint</Application>
  <PresentationFormat>Panorámica</PresentationFormat>
  <Paragraphs>88</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Segoe UI</vt:lpstr>
      <vt:lpstr>Tema de Office</vt:lpstr>
      <vt:lpstr>Sistemas Operativos</vt:lpstr>
      <vt:lpstr>Unidad Central de Proceso - CPU</vt:lpstr>
      <vt:lpstr>Diagrama en bloque del computador</vt:lpstr>
      <vt:lpstr>¿Para qué sirve un sistema operativo?</vt:lpstr>
      <vt:lpstr>Componentes de un sistema operativo</vt:lpstr>
      <vt:lpstr>Funciones del S. O.</vt:lpstr>
      <vt:lpstr>Tipos de sistema operativo</vt:lpstr>
      <vt:lpstr>Sistemas operativos más conocidos.  Basados en MS-DOS</vt:lpstr>
      <vt:lpstr>Basados en unix/linux</vt:lpstr>
      <vt:lpstr>Basado en Unix</vt:lpstr>
      <vt:lpstr>¿Cuáles son las principales tareas de un SO?</vt:lpstr>
      <vt:lpstr>¿Qué funciones realiza un S.O.?</vt:lpstr>
      <vt:lpstr>¿Cuáles son las clasificaciones de un S.O.?</vt:lpstr>
      <vt:lpstr>¿Cuáles son las clasificaciones de un S.O.?</vt:lpstr>
      <vt:lpstr>¿Cuáles son las clasificaciones de un S.O.?</vt:lpstr>
      <vt:lpstr>¿Cuáles son las clasificaciones de un S.O.?</vt:lpstr>
      <vt:lpstr>¿Qué es una Estructura jeráquica de S.O.?</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dc:title>
  <dc:creator>Sergio Neira</dc:creator>
  <cp:lastModifiedBy>Sergio Neira</cp:lastModifiedBy>
  <cp:revision>1</cp:revision>
  <dcterms:created xsi:type="dcterms:W3CDTF">2023-08-09T00:26:13Z</dcterms:created>
  <dcterms:modified xsi:type="dcterms:W3CDTF">2023-08-11T01:21:43Z</dcterms:modified>
</cp:coreProperties>
</file>