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8A322-5964-434F-9822-00ACADA5EB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1BD89618-86F6-423E-8EAD-522BAF6CCD7B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b="0" dirty="0" err="1"/>
            <a:t>address</a:t>
          </a:r>
          <a:r>
            <a:rPr lang="es-AR" b="0" dirty="0"/>
            <a:t> -&gt; Se utiliza para aportar información de contacto para el </a:t>
          </a:r>
          <a:r>
            <a:rPr lang="es-AR" b="0" dirty="0" err="1"/>
            <a:t>article</a:t>
          </a:r>
          <a:r>
            <a:rPr lang="es-AR" b="0" dirty="0"/>
            <a:t> más cercano o para todo el </a:t>
          </a:r>
          <a:r>
            <a:rPr lang="es-AR" b="0" dirty="0" err="1"/>
            <a:t>body</a:t>
          </a:r>
          <a:r>
            <a:rPr lang="es-AR" b="0" dirty="0"/>
            <a:t>.</a:t>
          </a:r>
          <a:endParaRPr lang="en-US" dirty="0"/>
        </a:p>
      </dgm:t>
    </dgm:pt>
    <dgm:pt modelId="{5145857E-A768-4CB0-8479-AFB430FC6EAB}" type="parTrans" cxnId="{6975F9DA-2EEF-4A05-849C-13D7C3FA8E17}">
      <dgm:prSet/>
      <dgm:spPr/>
      <dgm:t>
        <a:bodyPr/>
        <a:lstStyle/>
        <a:p>
          <a:endParaRPr lang="en-US"/>
        </a:p>
      </dgm:t>
    </dgm:pt>
    <dgm:pt modelId="{630527C2-1AF4-4825-A376-6C84CDD3D7A2}" type="sibTrans" cxnId="{6975F9DA-2EEF-4A05-849C-13D7C3FA8E17}">
      <dgm:prSet/>
      <dgm:spPr/>
      <dgm:t>
        <a:bodyPr/>
        <a:lstStyle/>
        <a:p>
          <a:endParaRPr lang="en-US"/>
        </a:p>
      </dgm:t>
    </dgm:pt>
    <dgm:pt modelId="{19310437-BB8A-4B6D-B027-45359FA4F423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b="0" dirty="0" err="1"/>
            <a:t>blockquote</a:t>
          </a:r>
          <a:r>
            <a:rPr lang="es-AR" b="0" dirty="0"/>
            <a:t> -&gt; (bloque para citas). Se utiliza para marcar las citas a otros autores o documentos. El atributo cite, se coloca la referencia al documento de donde se obtuvo el texto. Puede ser una referencia bibliográfica, autor o URL.</a:t>
          </a:r>
        </a:p>
      </dgm:t>
    </dgm:pt>
    <dgm:pt modelId="{8660B979-F0F6-41A7-8FB8-0793E9E1201B}" type="parTrans" cxnId="{DE11AB05-0890-495E-BFDF-7FB4F6BB9159}">
      <dgm:prSet/>
      <dgm:spPr/>
      <dgm:t>
        <a:bodyPr/>
        <a:lstStyle/>
        <a:p>
          <a:endParaRPr lang="es-AR"/>
        </a:p>
      </dgm:t>
    </dgm:pt>
    <dgm:pt modelId="{880C0D50-9E61-46A5-865F-E57CEAB5C340}" type="sibTrans" cxnId="{DE11AB05-0890-495E-BFDF-7FB4F6BB9159}">
      <dgm:prSet/>
      <dgm:spPr/>
      <dgm:t>
        <a:bodyPr/>
        <a:lstStyle/>
        <a:p>
          <a:endParaRPr lang="es-AR"/>
        </a:p>
      </dgm:t>
    </dgm:pt>
    <dgm:pt modelId="{098ECC89-90DA-4241-A861-F9C26772A473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b="0" dirty="0"/>
            <a:t>pre-&gt; Se utiliza para tener el código </a:t>
          </a:r>
          <a:r>
            <a:rPr lang="es-AR" b="0" dirty="0" err="1"/>
            <a:t>preformateado</a:t>
          </a:r>
          <a:r>
            <a:rPr lang="es-AR" b="0" dirty="0"/>
            <a:t> que necesita ser representado igual que se escribió. Letras de canciones, Poema..</a:t>
          </a:r>
        </a:p>
      </dgm:t>
    </dgm:pt>
    <dgm:pt modelId="{2DE884D3-3FDE-4061-9603-36FB14581A98}" type="parTrans" cxnId="{B86F4BEF-7481-4CD6-AB3C-FBEBC5BAF627}">
      <dgm:prSet/>
      <dgm:spPr/>
      <dgm:t>
        <a:bodyPr/>
        <a:lstStyle/>
        <a:p>
          <a:endParaRPr lang="es-AR"/>
        </a:p>
      </dgm:t>
    </dgm:pt>
    <dgm:pt modelId="{C19083D5-8319-4390-93FF-65CB8C6A4352}" type="sibTrans" cxnId="{B86F4BEF-7481-4CD6-AB3C-FBEBC5BAF627}">
      <dgm:prSet/>
      <dgm:spPr/>
      <dgm:t>
        <a:bodyPr/>
        <a:lstStyle/>
        <a:p>
          <a:endParaRPr lang="es-AR"/>
        </a:p>
      </dgm:t>
    </dgm:pt>
    <dgm:pt modelId="{92DF6B22-85A5-46AF-8ECC-79C4BD3E4964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b="0" dirty="0" err="1"/>
            <a:t>div</a:t>
          </a:r>
          <a:r>
            <a:rPr lang="es-AR" b="0" dirty="0"/>
            <a:t>-&gt; Se usa como división del documento, semánticamente no significa nada, es un contenedor genérico que se usa </a:t>
          </a:r>
          <a:r>
            <a:rPr lang="es-AR" b="0" dirty="0" err="1"/>
            <a:t>gneneralmente</a:t>
          </a:r>
          <a:r>
            <a:rPr lang="es-AR" b="0" dirty="0"/>
            <a:t> para dar estilos a través de </a:t>
          </a:r>
          <a:r>
            <a:rPr lang="es-AR" b="0" dirty="0" err="1"/>
            <a:t>css</a:t>
          </a:r>
          <a:r>
            <a:rPr lang="es-AR" b="0" dirty="0"/>
            <a:t> o para usar algo denominado "delegación de eventos" en JavaScript.</a:t>
          </a:r>
        </a:p>
      </dgm:t>
    </dgm:pt>
    <dgm:pt modelId="{7FA990F0-928C-4B25-B46A-5B2E4096B3A3}" type="parTrans" cxnId="{74762F5F-7823-4042-BAFE-8BFA53C7AD88}">
      <dgm:prSet/>
      <dgm:spPr/>
      <dgm:t>
        <a:bodyPr/>
        <a:lstStyle/>
        <a:p>
          <a:endParaRPr lang="es-AR"/>
        </a:p>
      </dgm:t>
    </dgm:pt>
    <dgm:pt modelId="{1C50EB18-1342-451B-B6E5-02B42662738F}" type="sibTrans" cxnId="{74762F5F-7823-4042-BAFE-8BFA53C7AD88}">
      <dgm:prSet/>
      <dgm:spPr/>
      <dgm:t>
        <a:bodyPr/>
        <a:lstStyle/>
        <a:p>
          <a:endParaRPr lang="es-AR"/>
        </a:p>
      </dgm:t>
    </dgm:pt>
    <dgm:pt modelId="{DAAFB328-DBCF-4FE4-999B-01FE3730EC88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b="0" dirty="0" err="1"/>
            <a:t>hr</a:t>
          </a:r>
          <a:r>
            <a:rPr lang="es-AR" b="0" dirty="0"/>
            <a:t>-&gt; horizontal rule, se para decirle al navegador que vamos a cambiar de tema.</a:t>
          </a:r>
        </a:p>
      </dgm:t>
    </dgm:pt>
    <dgm:pt modelId="{C0515F53-F9DB-48F2-A293-988CE4EE9302}" type="parTrans" cxnId="{55D8ED6A-3A8C-4A3B-ACB0-6767B461A5DD}">
      <dgm:prSet/>
      <dgm:spPr/>
      <dgm:t>
        <a:bodyPr/>
        <a:lstStyle/>
        <a:p>
          <a:endParaRPr lang="es-AR"/>
        </a:p>
      </dgm:t>
    </dgm:pt>
    <dgm:pt modelId="{1C4D4107-5572-4602-B61F-460052F374C0}" type="sibTrans" cxnId="{55D8ED6A-3A8C-4A3B-ACB0-6767B461A5DD}">
      <dgm:prSet/>
      <dgm:spPr/>
      <dgm:t>
        <a:bodyPr/>
        <a:lstStyle/>
        <a:p>
          <a:endParaRPr lang="es-AR"/>
        </a:p>
      </dgm:t>
    </dgm:pt>
    <dgm:pt modelId="{A0AE97CE-1994-4B73-939B-F33A67B89460}" type="pres">
      <dgm:prSet presAssocID="{6FB8A322-5964-434F-9822-00ACADA5EB9A}" presName="root" presStyleCnt="0">
        <dgm:presLayoutVars>
          <dgm:dir/>
          <dgm:resizeHandles val="exact"/>
        </dgm:presLayoutVars>
      </dgm:prSet>
      <dgm:spPr/>
    </dgm:pt>
    <dgm:pt modelId="{D7EE63D6-B9F3-4225-924E-B57EEEDF04E5}" type="pres">
      <dgm:prSet presAssocID="{1BD89618-86F6-423E-8EAD-522BAF6CCD7B}" presName="compNode" presStyleCnt="0"/>
      <dgm:spPr/>
    </dgm:pt>
    <dgm:pt modelId="{EE39132C-76B2-450F-9724-A913A5E1244E}" type="pres">
      <dgm:prSet presAssocID="{1BD89618-86F6-423E-8EAD-522BAF6CCD7B}" presName="bgRect" presStyleLbl="bgShp" presStyleIdx="0" presStyleCnt="5" custScaleY="255804" custLinFactNeighborX="-389" custLinFactNeighborY="-19208"/>
      <dgm:spPr/>
    </dgm:pt>
    <dgm:pt modelId="{A4E4AEFB-1FD5-446E-9A30-4877187E6F71}" type="pres">
      <dgm:prSet presAssocID="{1BD89618-86F6-423E-8EAD-522BAF6CCD7B}" presName="iconRect" presStyleLbl="node1" presStyleIdx="0" presStyleCnt="5"/>
      <dgm:spPr>
        <a:prstGeom prst="heptagon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ignia 1 con relleno sólido"/>
        </a:ext>
      </dgm:extLst>
    </dgm:pt>
    <dgm:pt modelId="{710B392C-F606-4F34-82B2-EE7A6ED93F04}" type="pres">
      <dgm:prSet presAssocID="{1BD89618-86F6-423E-8EAD-522BAF6CCD7B}" presName="spaceRect" presStyleCnt="0"/>
      <dgm:spPr/>
    </dgm:pt>
    <dgm:pt modelId="{4269ADB4-D80C-4356-B642-922A92DAF180}" type="pres">
      <dgm:prSet presAssocID="{1BD89618-86F6-423E-8EAD-522BAF6CCD7B}" presName="parTx" presStyleLbl="revTx" presStyleIdx="0" presStyleCnt="5">
        <dgm:presLayoutVars>
          <dgm:chMax val="0"/>
          <dgm:chPref val="0"/>
        </dgm:presLayoutVars>
      </dgm:prSet>
      <dgm:spPr/>
    </dgm:pt>
    <dgm:pt modelId="{0F7EA350-2D60-4023-98F0-B5AA9E59DFC8}" type="pres">
      <dgm:prSet presAssocID="{630527C2-1AF4-4825-A376-6C84CDD3D7A2}" presName="sibTrans" presStyleCnt="0"/>
      <dgm:spPr/>
    </dgm:pt>
    <dgm:pt modelId="{C933B28C-5776-4C1D-AEBE-3A0ED7995CB3}" type="pres">
      <dgm:prSet presAssocID="{19310437-BB8A-4B6D-B027-45359FA4F423}" presName="compNode" presStyleCnt="0"/>
      <dgm:spPr/>
    </dgm:pt>
    <dgm:pt modelId="{1D393787-9C1B-4F08-94D1-58DA8B200EB1}" type="pres">
      <dgm:prSet presAssocID="{19310437-BB8A-4B6D-B027-45359FA4F423}" presName="bgRect" presStyleLbl="bgShp" presStyleIdx="1" presStyleCnt="5" custScaleY="203290"/>
      <dgm:spPr/>
    </dgm:pt>
    <dgm:pt modelId="{06A5A66F-E58E-4A2C-9D12-5B34B66E3645}" type="pres">
      <dgm:prSet presAssocID="{19310437-BB8A-4B6D-B027-45359FA4F42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con relleno sólido"/>
        </a:ext>
      </dgm:extLst>
    </dgm:pt>
    <dgm:pt modelId="{C41F7EFB-3F60-4A68-8954-A9775DEC1EAD}" type="pres">
      <dgm:prSet presAssocID="{19310437-BB8A-4B6D-B027-45359FA4F423}" presName="spaceRect" presStyleCnt="0"/>
      <dgm:spPr/>
    </dgm:pt>
    <dgm:pt modelId="{D15EDFEF-3BB8-48AF-ABCC-D6652C8B09F3}" type="pres">
      <dgm:prSet presAssocID="{19310437-BB8A-4B6D-B027-45359FA4F423}" presName="parTx" presStyleLbl="revTx" presStyleIdx="1" presStyleCnt="5" custScaleY="144223" custLinFactNeighborX="-358" custLinFactNeighborY="-8967">
        <dgm:presLayoutVars>
          <dgm:chMax val="0"/>
          <dgm:chPref val="0"/>
        </dgm:presLayoutVars>
      </dgm:prSet>
      <dgm:spPr/>
    </dgm:pt>
    <dgm:pt modelId="{E8EE1AF5-F6F8-45BE-BCE1-5471B077C862}" type="pres">
      <dgm:prSet presAssocID="{880C0D50-9E61-46A5-865F-E57CEAB5C340}" presName="sibTrans" presStyleCnt="0"/>
      <dgm:spPr/>
    </dgm:pt>
    <dgm:pt modelId="{493858B7-24D3-4E37-BBC6-EDC3D90DCCC7}" type="pres">
      <dgm:prSet presAssocID="{098ECC89-90DA-4241-A861-F9C26772A473}" presName="compNode" presStyleCnt="0"/>
      <dgm:spPr/>
    </dgm:pt>
    <dgm:pt modelId="{A7789730-8CCC-4A00-ADBB-DB88610AD277}" type="pres">
      <dgm:prSet presAssocID="{098ECC89-90DA-4241-A861-F9C26772A473}" presName="bgRect" presStyleLbl="bgShp" presStyleIdx="2" presStyleCnt="5" custScaleY="217146"/>
      <dgm:spPr/>
    </dgm:pt>
    <dgm:pt modelId="{10D38900-A5A1-4B3B-A208-5BE8F1D87CF4}" type="pres">
      <dgm:prSet presAssocID="{098ECC89-90DA-4241-A861-F9C26772A4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3 con relleno sólido"/>
        </a:ext>
      </dgm:extLst>
    </dgm:pt>
    <dgm:pt modelId="{EC767BFE-5D85-439B-8583-CAA82E7B9FF3}" type="pres">
      <dgm:prSet presAssocID="{098ECC89-90DA-4241-A861-F9C26772A473}" presName="spaceRect" presStyleCnt="0"/>
      <dgm:spPr/>
    </dgm:pt>
    <dgm:pt modelId="{FC3510DD-9409-4227-87B5-691AA2B78A11}" type="pres">
      <dgm:prSet presAssocID="{098ECC89-90DA-4241-A861-F9C26772A473}" presName="parTx" presStyleLbl="revTx" presStyleIdx="2" presStyleCnt="5">
        <dgm:presLayoutVars>
          <dgm:chMax val="0"/>
          <dgm:chPref val="0"/>
        </dgm:presLayoutVars>
      </dgm:prSet>
      <dgm:spPr/>
    </dgm:pt>
    <dgm:pt modelId="{E2D079D6-B0AF-49D7-8326-ECFDE962B25D}" type="pres">
      <dgm:prSet presAssocID="{C19083D5-8319-4390-93FF-65CB8C6A4352}" presName="sibTrans" presStyleCnt="0"/>
      <dgm:spPr/>
    </dgm:pt>
    <dgm:pt modelId="{D6553E28-66DA-48A4-AA95-885CAFC1347A}" type="pres">
      <dgm:prSet presAssocID="{92DF6B22-85A5-46AF-8ECC-79C4BD3E4964}" presName="compNode" presStyleCnt="0"/>
      <dgm:spPr/>
    </dgm:pt>
    <dgm:pt modelId="{E4B9D2FE-7827-46BD-8A04-7F8B6FEFCE8E}" type="pres">
      <dgm:prSet presAssocID="{92DF6B22-85A5-46AF-8ECC-79C4BD3E4964}" presName="bgRect" presStyleLbl="bgShp" presStyleIdx="3" presStyleCnt="5" custScaleY="211050"/>
      <dgm:spPr/>
    </dgm:pt>
    <dgm:pt modelId="{4A4B162D-D3F9-4DFB-AE11-CACB95E9BDEF}" type="pres">
      <dgm:prSet presAssocID="{92DF6B22-85A5-46AF-8ECC-79C4BD3E496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4 con relleno sólido"/>
        </a:ext>
      </dgm:extLst>
    </dgm:pt>
    <dgm:pt modelId="{54C49617-0B24-48D1-9D96-E0E54FEADE81}" type="pres">
      <dgm:prSet presAssocID="{92DF6B22-85A5-46AF-8ECC-79C4BD3E4964}" presName="spaceRect" presStyleCnt="0"/>
      <dgm:spPr/>
    </dgm:pt>
    <dgm:pt modelId="{4560BCE2-806C-4C95-9156-CA162A931767}" type="pres">
      <dgm:prSet presAssocID="{92DF6B22-85A5-46AF-8ECC-79C4BD3E4964}" presName="parTx" presStyleLbl="revTx" presStyleIdx="3" presStyleCnt="5">
        <dgm:presLayoutVars>
          <dgm:chMax val="0"/>
          <dgm:chPref val="0"/>
        </dgm:presLayoutVars>
      </dgm:prSet>
      <dgm:spPr/>
    </dgm:pt>
    <dgm:pt modelId="{F72C8876-0E69-4CBB-A4DC-A289474977FF}" type="pres">
      <dgm:prSet presAssocID="{1C50EB18-1342-451B-B6E5-02B42662738F}" presName="sibTrans" presStyleCnt="0"/>
      <dgm:spPr/>
    </dgm:pt>
    <dgm:pt modelId="{03020757-C8AC-4587-BF99-753A41F0A244}" type="pres">
      <dgm:prSet presAssocID="{DAAFB328-DBCF-4FE4-999B-01FE3730EC88}" presName="compNode" presStyleCnt="0"/>
      <dgm:spPr/>
    </dgm:pt>
    <dgm:pt modelId="{B79278DC-FAA1-4D89-8D7C-E8294E3A6F92}" type="pres">
      <dgm:prSet presAssocID="{DAAFB328-DBCF-4FE4-999B-01FE3730EC88}" presName="bgRect" presStyleLbl="bgShp" presStyleIdx="4" presStyleCnt="5" custScaleX="99431" custScaleY="222192"/>
      <dgm:spPr/>
    </dgm:pt>
    <dgm:pt modelId="{52614291-474B-41CC-B62E-641E9216B025}" type="pres">
      <dgm:prSet presAssocID="{DAAFB328-DBCF-4FE4-999B-01FE3730EC8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5 con relleno sólido"/>
        </a:ext>
      </dgm:extLst>
    </dgm:pt>
    <dgm:pt modelId="{D7923F05-2ADF-4B23-96E6-2A243D4EFD7D}" type="pres">
      <dgm:prSet presAssocID="{DAAFB328-DBCF-4FE4-999B-01FE3730EC88}" presName="spaceRect" presStyleCnt="0"/>
      <dgm:spPr/>
    </dgm:pt>
    <dgm:pt modelId="{A55913B6-8B9F-400C-B46E-67EA712C105B}" type="pres">
      <dgm:prSet presAssocID="{DAAFB328-DBCF-4FE4-999B-01FE3730EC88}" presName="parTx" presStyleLbl="revTx" presStyleIdx="4" presStyleCnt="5" custLinFactNeighborX="620" custLinFactNeighborY="3725">
        <dgm:presLayoutVars>
          <dgm:chMax val="0"/>
          <dgm:chPref val="0"/>
        </dgm:presLayoutVars>
      </dgm:prSet>
      <dgm:spPr/>
    </dgm:pt>
  </dgm:ptLst>
  <dgm:cxnLst>
    <dgm:cxn modelId="{DE11AB05-0890-495E-BFDF-7FB4F6BB9159}" srcId="{6FB8A322-5964-434F-9822-00ACADA5EB9A}" destId="{19310437-BB8A-4B6D-B027-45359FA4F423}" srcOrd="1" destOrd="0" parTransId="{8660B979-F0F6-41A7-8FB8-0793E9E1201B}" sibTransId="{880C0D50-9E61-46A5-865F-E57CEAB5C340}"/>
    <dgm:cxn modelId="{FDC4E113-C8ED-4D1A-AB5A-CF6EDEB7D73E}" type="presOf" srcId="{6FB8A322-5964-434F-9822-00ACADA5EB9A}" destId="{A0AE97CE-1994-4B73-939B-F33A67B89460}" srcOrd="0" destOrd="0" presId="urn:microsoft.com/office/officeart/2018/2/layout/IconVerticalSolidList"/>
    <dgm:cxn modelId="{A7966315-79F4-4C33-9BF9-8331280F346D}" type="presOf" srcId="{19310437-BB8A-4B6D-B027-45359FA4F423}" destId="{D15EDFEF-3BB8-48AF-ABCC-D6652C8B09F3}" srcOrd="0" destOrd="0" presId="urn:microsoft.com/office/officeart/2018/2/layout/IconVerticalSolidList"/>
    <dgm:cxn modelId="{EFE1EB2E-AC70-4A39-AC42-AA45081B0262}" type="presOf" srcId="{DAAFB328-DBCF-4FE4-999B-01FE3730EC88}" destId="{A55913B6-8B9F-400C-B46E-67EA712C105B}" srcOrd="0" destOrd="0" presId="urn:microsoft.com/office/officeart/2018/2/layout/IconVerticalSolidList"/>
    <dgm:cxn modelId="{74762F5F-7823-4042-BAFE-8BFA53C7AD88}" srcId="{6FB8A322-5964-434F-9822-00ACADA5EB9A}" destId="{92DF6B22-85A5-46AF-8ECC-79C4BD3E4964}" srcOrd="3" destOrd="0" parTransId="{7FA990F0-928C-4B25-B46A-5B2E4096B3A3}" sibTransId="{1C50EB18-1342-451B-B6E5-02B42662738F}"/>
    <dgm:cxn modelId="{55D8ED6A-3A8C-4A3B-ACB0-6767B461A5DD}" srcId="{6FB8A322-5964-434F-9822-00ACADA5EB9A}" destId="{DAAFB328-DBCF-4FE4-999B-01FE3730EC88}" srcOrd="4" destOrd="0" parTransId="{C0515F53-F9DB-48F2-A293-988CE4EE9302}" sibTransId="{1C4D4107-5572-4602-B61F-460052F374C0}"/>
    <dgm:cxn modelId="{81220689-6B6E-49D3-9CD0-290BEEF29959}" type="presOf" srcId="{1BD89618-86F6-423E-8EAD-522BAF6CCD7B}" destId="{4269ADB4-D80C-4356-B642-922A92DAF180}" srcOrd="0" destOrd="0" presId="urn:microsoft.com/office/officeart/2018/2/layout/IconVerticalSolidList"/>
    <dgm:cxn modelId="{2B91248C-5433-443E-88E1-0CECBA03E0DE}" type="presOf" srcId="{92DF6B22-85A5-46AF-8ECC-79C4BD3E4964}" destId="{4560BCE2-806C-4C95-9156-CA162A931767}" srcOrd="0" destOrd="0" presId="urn:microsoft.com/office/officeart/2018/2/layout/IconVerticalSolidList"/>
    <dgm:cxn modelId="{0C21EBC2-F395-4EB6-A665-07687057C460}" type="presOf" srcId="{098ECC89-90DA-4241-A861-F9C26772A473}" destId="{FC3510DD-9409-4227-87B5-691AA2B78A11}" srcOrd="0" destOrd="0" presId="urn:microsoft.com/office/officeart/2018/2/layout/IconVerticalSolidList"/>
    <dgm:cxn modelId="{6975F9DA-2EEF-4A05-849C-13D7C3FA8E17}" srcId="{6FB8A322-5964-434F-9822-00ACADA5EB9A}" destId="{1BD89618-86F6-423E-8EAD-522BAF6CCD7B}" srcOrd="0" destOrd="0" parTransId="{5145857E-A768-4CB0-8479-AFB430FC6EAB}" sibTransId="{630527C2-1AF4-4825-A376-6C84CDD3D7A2}"/>
    <dgm:cxn modelId="{B86F4BEF-7481-4CD6-AB3C-FBEBC5BAF627}" srcId="{6FB8A322-5964-434F-9822-00ACADA5EB9A}" destId="{098ECC89-90DA-4241-A861-F9C26772A473}" srcOrd="2" destOrd="0" parTransId="{2DE884D3-3FDE-4061-9603-36FB14581A98}" sibTransId="{C19083D5-8319-4390-93FF-65CB8C6A4352}"/>
    <dgm:cxn modelId="{0E11FF18-E966-4BE9-915E-5EEC568C69C1}" type="presParOf" srcId="{A0AE97CE-1994-4B73-939B-F33A67B89460}" destId="{D7EE63D6-B9F3-4225-924E-B57EEEDF04E5}" srcOrd="0" destOrd="0" presId="urn:microsoft.com/office/officeart/2018/2/layout/IconVerticalSolidList"/>
    <dgm:cxn modelId="{233BFD9D-D766-4CF7-A10A-18065C262CBB}" type="presParOf" srcId="{D7EE63D6-B9F3-4225-924E-B57EEEDF04E5}" destId="{EE39132C-76B2-450F-9724-A913A5E1244E}" srcOrd="0" destOrd="0" presId="urn:microsoft.com/office/officeart/2018/2/layout/IconVerticalSolidList"/>
    <dgm:cxn modelId="{CA9F3F15-A846-4045-9243-C25F453D2AB3}" type="presParOf" srcId="{D7EE63D6-B9F3-4225-924E-B57EEEDF04E5}" destId="{A4E4AEFB-1FD5-446E-9A30-4877187E6F71}" srcOrd="1" destOrd="0" presId="urn:microsoft.com/office/officeart/2018/2/layout/IconVerticalSolidList"/>
    <dgm:cxn modelId="{6D3914B5-2173-4C0E-B201-12C267663B58}" type="presParOf" srcId="{D7EE63D6-B9F3-4225-924E-B57EEEDF04E5}" destId="{710B392C-F606-4F34-82B2-EE7A6ED93F04}" srcOrd="2" destOrd="0" presId="urn:microsoft.com/office/officeart/2018/2/layout/IconVerticalSolidList"/>
    <dgm:cxn modelId="{DD7DC8DF-6CD9-4DC9-A1A4-A849E1090803}" type="presParOf" srcId="{D7EE63D6-B9F3-4225-924E-B57EEEDF04E5}" destId="{4269ADB4-D80C-4356-B642-922A92DAF180}" srcOrd="3" destOrd="0" presId="urn:microsoft.com/office/officeart/2018/2/layout/IconVerticalSolidList"/>
    <dgm:cxn modelId="{9E41B8AD-DD40-4CEB-994D-C4BBC2218BCB}" type="presParOf" srcId="{A0AE97CE-1994-4B73-939B-F33A67B89460}" destId="{0F7EA350-2D60-4023-98F0-B5AA9E59DFC8}" srcOrd="1" destOrd="0" presId="urn:microsoft.com/office/officeart/2018/2/layout/IconVerticalSolidList"/>
    <dgm:cxn modelId="{42A477F9-FC54-45DA-8DA0-D18C8ABBFC9E}" type="presParOf" srcId="{A0AE97CE-1994-4B73-939B-F33A67B89460}" destId="{C933B28C-5776-4C1D-AEBE-3A0ED7995CB3}" srcOrd="2" destOrd="0" presId="urn:microsoft.com/office/officeart/2018/2/layout/IconVerticalSolidList"/>
    <dgm:cxn modelId="{78FB7E4E-FE89-4C9F-8BF2-1CB7250E5810}" type="presParOf" srcId="{C933B28C-5776-4C1D-AEBE-3A0ED7995CB3}" destId="{1D393787-9C1B-4F08-94D1-58DA8B200EB1}" srcOrd="0" destOrd="0" presId="urn:microsoft.com/office/officeart/2018/2/layout/IconVerticalSolidList"/>
    <dgm:cxn modelId="{449DDC22-9724-48FD-B4FB-060B961B8D72}" type="presParOf" srcId="{C933B28C-5776-4C1D-AEBE-3A0ED7995CB3}" destId="{06A5A66F-E58E-4A2C-9D12-5B34B66E3645}" srcOrd="1" destOrd="0" presId="urn:microsoft.com/office/officeart/2018/2/layout/IconVerticalSolidList"/>
    <dgm:cxn modelId="{D6CCCA97-6F84-4FF7-B736-D7A0BC7253B2}" type="presParOf" srcId="{C933B28C-5776-4C1D-AEBE-3A0ED7995CB3}" destId="{C41F7EFB-3F60-4A68-8954-A9775DEC1EAD}" srcOrd="2" destOrd="0" presId="urn:microsoft.com/office/officeart/2018/2/layout/IconVerticalSolidList"/>
    <dgm:cxn modelId="{62E91CEC-C29A-4F5A-B4C1-42B5CC64DDCD}" type="presParOf" srcId="{C933B28C-5776-4C1D-AEBE-3A0ED7995CB3}" destId="{D15EDFEF-3BB8-48AF-ABCC-D6652C8B09F3}" srcOrd="3" destOrd="0" presId="urn:microsoft.com/office/officeart/2018/2/layout/IconVerticalSolidList"/>
    <dgm:cxn modelId="{14E2A82F-7014-4557-B336-01953D4BD28D}" type="presParOf" srcId="{A0AE97CE-1994-4B73-939B-F33A67B89460}" destId="{E8EE1AF5-F6F8-45BE-BCE1-5471B077C862}" srcOrd="3" destOrd="0" presId="urn:microsoft.com/office/officeart/2018/2/layout/IconVerticalSolidList"/>
    <dgm:cxn modelId="{EEE189E9-2B0C-4387-BC88-AEFF1B4ED80F}" type="presParOf" srcId="{A0AE97CE-1994-4B73-939B-F33A67B89460}" destId="{493858B7-24D3-4E37-BBC6-EDC3D90DCCC7}" srcOrd="4" destOrd="0" presId="urn:microsoft.com/office/officeart/2018/2/layout/IconVerticalSolidList"/>
    <dgm:cxn modelId="{F2C2EDF4-15C5-497C-9398-8381E8847E8F}" type="presParOf" srcId="{493858B7-24D3-4E37-BBC6-EDC3D90DCCC7}" destId="{A7789730-8CCC-4A00-ADBB-DB88610AD277}" srcOrd="0" destOrd="0" presId="urn:microsoft.com/office/officeart/2018/2/layout/IconVerticalSolidList"/>
    <dgm:cxn modelId="{1DA0104B-E652-482D-BDCC-80A2C0D35430}" type="presParOf" srcId="{493858B7-24D3-4E37-BBC6-EDC3D90DCCC7}" destId="{10D38900-A5A1-4B3B-A208-5BE8F1D87CF4}" srcOrd="1" destOrd="0" presId="urn:microsoft.com/office/officeart/2018/2/layout/IconVerticalSolidList"/>
    <dgm:cxn modelId="{4E8BB79D-F775-453B-9935-787A9C1FF551}" type="presParOf" srcId="{493858B7-24D3-4E37-BBC6-EDC3D90DCCC7}" destId="{EC767BFE-5D85-439B-8583-CAA82E7B9FF3}" srcOrd="2" destOrd="0" presId="urn:microsoft.com/office/officeart/2018/2/layout/IconVerticalSolidList"/>
    <dgm:cxn modelId="{A5E57B31-226B-4651-9B2F-5E5766974F68}" type="presParOf" srcId="{493858B7-24D3-4E37-BBC6-EDC3D90DCCC7}" destId="{FC3510DD-9409-4227-87B5-691AA2B78A11}" srcOrd="3" destOrd="0" presId="urn:microsoft.com/office/officeart/2018/2/layout/IconVerticalSolidList"/>
    <dgm:cxn modelId="{58E957F7-49E2-4E21-8A90-AF20EA45FB82}" type="presParOf" srcId="{A0AE97CE-1994-4B73-939B-F33A67B89460}" destId="{E2D079D6-B0AF-49D7-8326-ECFDE962B25D}" srcOrd="5" destOrd="0" presId="urn:microsoft.com/office/officeart/2018/2/layout/IconVerticalSolidList"/>
    <dgm:cxn modelId="{2B2D0CD0-3F68-4D57-AF41-94D86413FB33}" type="presParOf" srcId="{A0AE97CE-1994-4B73-939B-F33A67B89460}" destId="{D6553E28-66DA-48A4-AA95-885CAFC1347A}" srcOrd="6" destOrd="0" presId="urn:microsoft.com/office/officeart/2018/2/layout/IconVerticalSolidList"/>
    <dgm:cxn modelId="{0665A2A7-532B-44CF-9A14-03F4300203C2}" type="presParOf" srcId="{D6553E28-66DA-48A4-AA95-885CAFC1347A}" destId="{E4B9D2FE-7827-46BD-8A04-7F8B6FEFCE8E}" srcOrd="0" destOrd="0" presId="urn:microsoft.com/office/officeart/2018/2/layout/IconVerticalSolidList"/>
    <dgm:cxn modelId="{EFA507CD-704A-4CA9-81F6-0616C536B204}" type="presParOf" srcId="{D6553E28-66DA-48A4-AA95-885CAFC1347A}" destId="{4A4B162D-D3F9-4DFB-AE11-CACB95E9BDEF}" srcOrd="1" destOrd="0" presId="urn:microsoft.com/office/officeart/2018/2/layout/IconVerticalSolidList"/>
    <dgm:cxn modelId="{7590DBEB-6175-4256-B403-469BBFADA6A1}" type="presParOf" srcId="{D6553E28-66DA-48A4-AA95-885CAFC1347A}" destId="{54C49617-0B24-48D1-9D96-E0E54FEADE81}" srcOrd="2" destOrd="0" presId="urn:microsoft.com/office/officeart/2018/2/layout/IconVerticalSolidList"/>
    <dgm:cxn modelId="{4AD1776C-4E2B-4FFA-A5B6-DFCBA2DDB1A6}" type="presParOf" srcId="{D6553E28-66DA-48A4-AA95-885CAFC1347A}" destId="{4560BCE2-806C-4C95-9156-CA162A931767}" srcOrd="3" destOrd="0" presId="urn:microsoft.com/office/officeart/2018/2/layout/IconVerticalSolidList"/>
    <dgm:cxn modelId="{835A58FB-504A-4E21-8290-C9B19A268E4F}" type="presParOf" srcId="{A0AE97CE-1994-4B73-939B-F33A67B89460}" destId="{F72C8876-0E69-4CBB-A4DC-A289474977FF}" srcOrd="7" destOrd="0" presId="urn:microsoft.com/office/officeart/2018/2/layout/IconVerticalSolidList"/>
    <dgm:cxn modelId="{20A66C20-D654-4839-982B-F64E538C2FE9}" type="presParOf" srcId="{A0AE97CE-1994-4B73-939B-F33A67B89460}" destId="{03020757-C8AC-4587-BF99-753A41F0A244}" srcOrd="8" destOrd="0" presId="urn:microsoft.com/office/officeart/2018/2/layout/IconVerticalSolidList"/>
    <dgm:cxn modelId="{3EB7D1C5-4A72-4EC1-A9D9-1AAC2B725C91}" type="presParOf" srcId="{03020757-C8AC-4587-BF99-753A41F0A244}" destId="{B79278DC-FAA1-4D89-8D7C-E8294E3A6F92}" srcOrd="0" destOrd="0" presId="urn:microsoft.com/office/officeart/2018/2/layout/IconVerticalSolidList"/>
    <dgm:cxn modelId="{293E5906-189D-4133-A6B1-06A9ADDCB4D9}" type="presParOf" srcId="{03020757-C8AC-4587-BF99-753A41F0A244}" destId="{52614291-474B-41CC-B62E-641E9216B025}" srcOrd="1" destOrd="0" presId="urn:microsoft.com/office/officeart/2018/2/layout/IconVerticalSolidList"/>
    <dgm:cxn modelId="{3746EF1B-C0F5-4945-AA96-3EE5947F98E0}" type="presParOf" srcId="{03020757-C8AC-4587-BF99-753A41F0A244}" destId="{D7923F05-2ADF-4B23-96E6-2A243D4EFD7D}" srcOrd="2" destOrd="0" presId="urn:microsoft.com/office/officeart/2018/2/layout/IconVerticalSolidList"/>
    <dgm:cxn modelId="{0DA47F1A-BEF8-4B5B-81F4-586AD0646C9A}" type="presParOf" srcId="{03020757-C8AC-4587-BF99-753A41F0A244}" destId="{A55913B6-8B9F-400C-B46E-67EA712C10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B8A322-5964-434F-9822-00ACADA5EB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1BD89618-86F6-423E-8EAD-522BAF6CCD7B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b="0" dirty="0" err="1"/>
            <a:t>span</a:t>
          </a:r>
          <a:r>
            <a:rPr lang="es-AR" b="0" dirty="0"/>
            <a:t> -&gt; es un contenedor de línea, equivalente a </a:t>
          </a:r>
          <a:r>
            <a:rPr lang="es-AR" b="0" dirty="0" err="1"/>
            <a:t>div</a:t>
          </a:r>
          <a:r>
            <a:rPr lang="es-AR" b="0" dirty="0"/>
            <a:t>, se suele usar para encerrar palabras o pequeños textos y darles formatos con CSS o localizarlos mediante JavaScript. Semánticamente no significan nada</a:t>
          </a:r>
          <a:endParaRPr lang="en-US" dirty="0"/>
        </a:p>
      </dgm:t>
    </dgm:pt>
    <dgm:pt modelId="{5145857E-A768-4CB0-8479-AFB430FC6EAB}" type="parTrans" cxnId="{6975F9DA-2EEF-4A05-849C-13D7C3FA8E17}">
      <dgm:prSet/>
      <dgm:spPr/>
      <dgm:t>
        <a:bodyPr/>
        <a:lstStyle/>
        <a:p>
          <a:endParaRPr lang="en-US"/>
        </a:p>
      </dgm:t>
    </dgm:pt>
    <dgm:pt modelId="{630527C2-1AF4-4825-A376-6C84CDD3D7A2}" type="sibTrans" cxnId="{6975F9DA-2EEF-4A05-849C-13D7C3FA8E17}">
      <dgm:prSet/>
      <dgm:spPr/>
      <dgm:t>
        <a:bodyPr/>
        <a:lstStyle/>
        <a:p>
          <a:endParaRPr lang="en-US"/>
        </a:p>
      </dgm:t>
    </dgm:pt>
    <dgm:pt modelId="{19310437-BB8A-4B6D-B027-45359FA4F423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b="0" dirty="0"/>
            <a:t>q -&gt; Es el equivalente a </a:t>
          </a:r>
          <a:r>
            <a:rPr lang="es-AR" b="0" dirty="0" err="1"/>
            <a:t>blockquote</a:t>
          </a:r>
          <a:r>
            <a:rPr lang="es-AR" b="0" dirty="0"/>
            <a:t>, significa </a:t>
          </a:r>
          <a:r>
            <a:rPr lang="es-AR" b="0" dirty="0" err="1"/>
            <a:t>quote</a:t>
          </a:r>
          <a:r>
            <a:rPr lang="es-AR" b="0" dirty="0"/>
            <a:t>. Sirve para poner citas, pero en línea..</a:t>
          </a:r>
        </a:p>
      </dgm:t>
    </dgm:pt>
    <dgm:pt modelId="{8660B979-F0F6-41A7-8FB8-0793E9E1201B}" type="parTrans" cxnId="{DE11AB05-0890-495E-BFDF-7FB4F6BB9159}">
      <dgm:prSet/>
      <dgm:spPr/>
      <dgm:t>
        <a:bodyPr/>
        <a:lstStyle/>
        <a:p>
          <a:endParaRPr lang="es-AR"/>
        </a:p>
      </dgm:t>
    </dgm:pt>
    <dgm:pt modelId="{880C0D50-9E61-46A5-865F-E57CEAB5C340}" type="sibTrans" cxnId="{DE11AB05-0890-495E-BFDF-7FB4F6BB9159}">
      <dgm:prSet/>
      <dgm:spPr/>
      <dgm:t>
        <a:bodyPr/>
        <a:lstStyle/>
        <a:p>
          <a:endParaRPr lang="es-AR"/>
        </a:p>
      </dgm:t>
    </dgm:pt>
    <dgm:pt modelId="{098ECC89-90DA-4241-A861-F9C26772A473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b="0" dirty="0" err="1"/>
            <a:t>code</a:t>
          </a:r>
          <a:r>
            <a:rPr lang="es-AR" b="0" dirty="0"/>
            <a:t> -&gt;  Sirve para </a:t>
          </a:r>
          <a:r>
            <a:rPr lang="es-AR" b="0" dirty="0" err="1"/>
            <a:t>aencerrar</a:t>
          </a:r>
          <a:r>
            <a:rPr lang="es-AR" b="0" dirty="0"/>
            <a:t> código que queremos representar visualmente. Suele ir unido con la etiqueta pre.</a:t>
          </a:r>
        </a:p>
      </dgm:t>
    </dgm:pt>
    <dgm:pt modelId="{2DE884D3-3FDE-4061-9603-36FB14581A98}" type="parTrans" cxnId="{B86F4BEF-7481-4CD6-AB3C-FBEBC5BAF627}">
      <dgm:prSet/>
      <dgm:spPr/>
      <dgm:t>
        <a:bodyPr/>
        <a:lstStyle/>
        <a:p>
          <a:endParaRPr lang="es-AR"/>
        </a:p>
      </dgm:t>
    </dgm:pt>
    <dgm:pt modelId="{C19083D5-8319-4390-93FF-65CB8C6A4352}" type="sibTrans" cxnId="{B86F4BEF-7481-4CD6-AB3C-FBEBC5BAF627}">
      <dgm:prSet/>
      <dgm:spPr/>
      <dgm:t>
        <a:bodyPr/>
        <a:lstStyle/>
        <a:p>
          <a:endParaRPr lang="es-AR"/>
        </a:p>
      </dgm:t>
    </dgm:pt>
    <dgm:pt modelId="{92DF6B22-85A5-46AF-8ECC-79C4BD3E4964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b="0" dirty="0" err="1"/>
            <a:t>Etidades</a:t>
          </a:r>
          <a:r>
            <a:rPr lang="es-AR" b="0" dirty="0"/>
            <a:t> especiales en HTML códigos ASCII</a:t>
          </a:r>
        </a:p>
        <a:p>
          <a:pPr>
            <a:lnSpc>
              <a:spcPct val="100000"/>
            </a:lnSpc>
          </a:pPr>
          <a:r>
            <a:rPr lang="es-AR" b="0" dirty="0"/>
            <a:t>https://ascii.cl/es/codigos-html.htm</a:t>
          </a:r>
        </a:p>
      </dgm:t>
    </dgm:pt>
    <dgm:pt modelId="{7FA990F0-928C-4B25-B46A-5B2E4096B3A3}" type="parTrans" cxnId="{74762F5F-7823-4042-BAFE-8BFA53C7AD88}">
      <dgm:prSet/>
      <dgm:spPr/>
      <dgm:t>
        <a:bodyPr/>
        <a:lstStyle/>
        <a:p>
          <a:endParaRPr lang="es-AR"/>
        </a:p>
      </dgm:t>
    </dgm:pt>
    <dgm:pt modelId="{1C50EB18-1342-451B-B6E5-02B42662738F}" type="sibTrans" cxnId="{74762F5F-7823-4042-BAFE-8BFA53C7AD88}">
      <dgm:prSet/>
      <dgm:spPr/>
      <dgm:t>
        <a:bodyPr/>
        <a:lstStyle/>
        <a:p>
          <a:endParaRPr lang="es-AR"/>
        </a:p>
      </dgm:t>
    </dgm:pt>
    <dgm:pt modelId="{A0AE97CE-1994-4B73-939B-F33A67B89460}" type="pres">
      <dgm:prSet presAssocID="{6FB8A322-5964-434F-9822-00ACADA5EB9A}" presName="root" presStyleCnt="0">
        <dgm:presLayoutVars>
          <dgm:dir/>
          <dgm:resizeHandles val="exact"/>
        </dgm:presLayoutVars>
      </dgm:prSet>
      <dgm:spPr/>
    </dgm:pt>
    <dgm:pt modelId="{D7EE63D6-B9F3-4225-924E-B57EEEDF04E5}" type="pres">
      <dgm:prSet presAssocID="{1BD89618-86F6-423E-8EAD-522BAF6CCD7B}" presName="compNode" presStyleCnt="0"/>
      <dgm:spPr/>
    </dgm:pt>
    <dgm:pt modelId="{EE39132C-76B2-450F-9724-A913A5E1244E}" type="pres">
      <dgm:prSet presAssocID="{1BD89618-86F6-423E-8EAD-522BAF6CCD7B}" presName="bgRect" presStyleLbl="bgShp" presStyleIdx="0" presStyleCnt="4" custScaleY="255804" custLinFactY="-91657" custLinFactNeighborX="-1208" custLinFactNeighborY="-100000"/>
      <dgm:spPr/>
    </dgm:pt>
    <dgm:pt modelId="{A4E4AEFB-1FD5-446E-9A30-4877187E6F71}" type="pres">
      <dgm:prSet presAssocID="{1BD89618-86F6-423E-8EAD-522BAF6CCD7B}" presName="iconRect" presStyleLbl="node1" presStyleIdx="0" presStyleCnt="4" custScaleX="214464" custScaleY="175730" custLinFactY="-100000" custLinFactNeighborX="-422" custLinFactNeighborY="-127033"/>
      <dgm:spPr>
        <a:prstGeom prst="heptagon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ignia 1 con relleno sólido"/>
        </a:ext>
      </dgm:extLst>
    </dgm:pt>
    <dgm:pt modelId="{710B392C-F606-4F34-82B2-EE7A6ED93F04}" type="pres">
      <dgm:prSet presAssocID="{1BD89618-86F6-423E-8EAD-522BAF6CCD7B}" presName="spaceRect" presStyleCnt="0"/>
      <dgm:spPr/>
    </dgm:pt>
    <dgm:pt modelId="{4269ADB4-D80C-4356-B642-922A92DAF180}" type="pres">
      <dgm:prSet presAssocID="{1BD89618-86F6-423E-8EAD-522BAF6CCD7B}" presName="parTx" presStyleLbl="revTx" presStyleIdx="0" presStyleCnt="4" custLinFactY="-21171" custLinFactNeighborY="-100000">
        <dgm:presLayoutVars>
          <dgm:chMax val="0"/>
          <dgm:chPref val="0"/>
        </dgm:presLayoutVars>
      </dgm:prSet>
      <dgm:spPr/>
    </dgm:pt>
    <dgm:pt modelId="{0F7EA350-2D60-4023-98F0-B5AA9E59DFC8}" type="pres">
      <dgm:prSet presAssocID="{630527C2-1AF4-4825-A376-6C84CDD3D7A2}" presName="sibTrans" presStyleCnt="0"/>
      <dgm:spPr/>
    </dgm:pt>
    <dgm:pt modelId="{C933B28C-5776-4C1D-AEBE-3A0ED7995CB3}" type="pres">
      <dgm:prSet presAssocID="{19310437-BB8A-4B6D-B027-45359FA4F423}" presName="compNode" presStyleCnt="0"/>
      <dgm:spPr/>
    </dgm:pt>
    <dgm:pt modelId="{1D393787-9C1B-4F08-94D1-58DA8B200EB1}" type="pres">
      <dgm:prSet presAssocID="{19310437-BB8A-4B6D-B027-45359FA4F423}" presName="bgRect" presStyleLbl="bgShp" presStyleIdx="1" presStyleCnt="4" custScaleY="203290" custLinFactNeighborY="-69375"/>
      <dgm:spPr/>
    </dgm:pt>
    <dgm:pt modelId="{06A5A66F-E58E-4A2C-9D12-5B34B66E3645}" type="pres">
      <dgm:prSet presAssocID="{19310437-BB8A-4B6D-B027-45359FA4F423}" presName="iconRect" presStyleLbl="node1" presStyleIdx="1" presStyleCnt="4" custScaleX="211352" custScaleY="212482" custLinFactY="-900" custLinFactNeighborY="-10000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con relleno sólido"/>
        </a:ext>
      </dgm:extLst>
    </dgm:pt>
    <dgm:pt modelId="{C41F7EFB-3F60-4A68-8954-A9775DEC1EAD}" type="pres">
      <dgm:prSet presAssocID="{19310437-BB8A-4B6D-B027-45359FA4F423}" presName="spaceRect" presStyleCnt="0"/>
      <dgm:spPr/>
    </dgm:pt>
    <dgm:pt modelId="{D15EDFEF-3BB8-48AF-ABCC-D6652C8B09F3}" type="pres">
      <dgm:prSet presAssocID="{19310437-BB8A-4B6D-B027-45359FA4F423}" presName="parTx" presStyleLbl="revTx" presStyleIdx="1" presStyleCnt="4" custScaleY="144223" custLinFactNeighborX="-358" custLinFactNeighborY="-50121">
        <dgm:presLayoutVars>
          <dgm:chMax val="0"/>
          <dgm:chPref val="0"/>
        </dgm:presLayoutVars>
      </dgm:prSet>
      <dgm:spPr/>
    </dgm:pt>
    <dgm:pt modelId="{E8EE1AF5-F6F8-45BE-BCE1-5471B077C862}" type="pres">
      <dgm:prSet presAssocID="{880C0D50-9E61-46A5-865F-E57CEAB5C340}" presName="sibTrans" presStyleCnt="0"/>
      <dgm:spPr/>
    </dgm:pt>
    <dgm:pt modelId="{493858B7-24D3-4E37-BBC6-EDC3D90DCCC7}" type="pres">
      <dgm:prSet presAssocID="{098ECC89-90DA-4241-A861-F9C26772A473}" presName="compNode" presStyleCnt="0"/>
      <dgm:spPr/>
    </dgm:pt>
    <dgm:pt modelId="{A7789730-8CCC-4A00-ADBB-DB88610AD277}" type="pres">
      <dgm:prSet presAssocID="{098ECC89-90DA-4241-A861-F9C26772A473}" presName="bgRect" presStyleLbl="bgShp" presStyleIdx="2" presStyleCnt="4" custScaleY="217146" custLinFactNeighborY="-30525"/>
      <dgm:spPr/>
    </dgm:pt>
    <dgm:pt modelId="{10D38900-A5A1-4B3B-A208-5BE8F1D87CF4}" type="pres">
      <dgm:prSet presAssocID="{098ECC89-90DA-4241-A861-F9C26772A473}" presName="iconRect" presStyleLbl="node1" presStyleIdx="2" presStyleCnt="4" custScaleX="210377" custScaleY="203151" custLinFactNeighborY="-5045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3 con relleno sólido"/>
        </a:ext>
      </dgm:extLst>
    </dgm:pt>
    <dgm:pt modelId="{EC767BFE-5D85-439B-8583-CAA82E7B9FF3}" type="pres">
      <dgm:prSet presAssocID="{098ECC89-90DA-4241-A861-F9C26772A473}" presName="spaceRect" presStyleCnt="0"/>
      <dgm:spPr/>
    </dgm:pt>
    <dgm:pt modelId="{FC3510DD-9409-4227-87B5-691AA2B78A11}" type="pres">
      <dgm:prSet presAssocID="{098ECC89-90DA-4241-A861-F9C26772A473}" presName="parTx" presStyleLbl="revTx" presStyleIdx="2" presStyleCnt="4" custLinFactNeighborY="-32490">
        <dgm:presLayoutVars>
          <dgm:chMax val="0"/>
          <dgm:chPref val="0"/>
        </dgm:presLayoutVars>
      </dgm:prSet>
      <dgm:spPr/>
    </dgm:pt>
    <dgm:pt modelId="{E2D079D6-B0AF-49D7-8326-ECFDE962B25D}" type="pres">
      <dgm:prSet presAssocID="{C19083D5-8319-4390-93FF-65CB8C6A4352}" presName="sibTrans" presStyleCnt="0"/>
      <dgm:spPr/>
    </dgm:pt>
    <dgm:pt modelId="{D6553E28-66DA-48A4-AA95-885CAFC1347A}" type="pres">
      <dgm:prSet presAssocID="{92DF6B22-85A5-46AF-8ECC-79C4BD3E4964}" presName="compNode" presStyleCnt="0"/>
      <dgm:spPr/>
    </dgm:pt>
    <dgm:pt modelId="{E4B9D2FE-7827-46BD-8A04-7F8B6FEFCE8E}" type="pres">
      <dgm:prSet presAssocID="{92DF6B22-85A5-46AF-8ECC-79C4BD3E4964}" presName="bgRect" presStyleLbl="bgShp" presStyleIdx="3" presStyleCnt="4" custScaleY="211050"/>
      <dgm:spPr/>
    </dgm:pt>
    <dgm:pt modelId="{4A4B162D-D3F9-4DFB-AE11-CACB95E9BDEF}" type="pres">
      <dgm:prSet presAssocID="{92DF6B22-85A5-46AF-8ECC-79C4BD3E4964}" presName="iconRect" presStyleLbl="node1" presStyleIdx="3" presStyleCnt="4" custScaleX="230801" custScaleY="20597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ignia 4 con relleno sólido"/>
        </a:ext>
      </dgm:extLst>
    </dgm:pt>
    <dgm:pt modelId="{54C49617-0B24-48D1-9D96-E0E54FEADE81}" type="pres">
      <dgm:prSet presAssocID="{92DF6B22-85A5-46AF-8ECC-79C4BD3E4964}" presName="spaceRect" presStyleCnt="0"/>
      <dgm:spPr/>
    </dgm:pt>
    <dgm:pt modelId="{4560BCE2-806C-4C95-9156-CA162A931767}" type="pres">
      <dgm:prSet presAssocID="{92DF6B22-85A5-46AF-8ECC-79C4BD3E4964}" presName="parTx" presStyleLbl="revTx" presStyleIdx="3" presStyleCnt="4" custLinFactNeighborY="-16338">
        <dgm:presLayoutVars>
          <dgm:chMax val="0"/>
          <dgm:chPref val="0"/>
        </dgm:presLayoutVars>
      </dgm:prSet>
      <dgm:spPr/>
    </dgm:pt>
  </dgm:ptLst>
  <dgm:cxnLst>
    <dgm:cxn modelId="{DE11AB05-0890-495E-BFDF-7FB4F6BB9159}" srcId="{6FB8A322-5964-434F-9822-00ACADA5EB9A}" destId="{19310437-BB8A-4B6D-B027-45359FA4F423}" srcOrd="1" destOrd="0" parTransId="{8660B979-F0F6-41A7-8FB8-0793E9E1201B}" sibTransId="{880C0D50-9E61-46A5-865F-E57CEAB5C340}"/>
    <dgm:cxn modelId="{FDC4E113-C8ED-4D1A-AB5A-CF6EDEB7D73E}" type="presOf" srcId="{6FB8A322-5964-434F-9822-00ACADA5EB9A}" destId="{A0AE97CE-1994-4B73-939B-F33A67B89460}" srcOrd="0" destOrd="0" presId="urn:microsoft.com/office/officeart/2018/2/layout/IconVerticalSolidList"/>
    <dgm:cxn modelId="{A7966315-79F4-4C33-9BF9-8331280F346D}" type="presOf" srcId="{19310437-BB8A-4B6D-B027-45359FA4F423}" destId="{D15EDFEF-3BB8-48AF-ABCC-D6652C8B09F3}" srcOrd="0" destOrd="0" presId="urn:microsoft.com/office/officeart/2018/2/layout/IconVerticalSolidList"/>
    <dgm:cxn modelId="{74762F5F-7823-4042-BAFE-8BFA53C7AD88}" srcId="{6FB8A322-5964-434F-9822-00ACADA5EB9A}" destId="{92DF6B22-85A5-46AF-8ECC-79C4BD3E4964}" srcOrd="3" destOrd="0" parTransId="{7FA990F0-928C-4B25-B46A-5B2E4096B3A3}" sibTransId="{1C50EB18-1342-451B-B6E5-02B42662738F}"/>
    <dgm:cxn modelId="{81220689-6B6E-49D3-9CD0-290BEEF29959}" type="presOf" srcId="{1BD89618-86F6-423E-8EAD-522BAF6CCD7B}" destId="{4269ADB4-D80C-4356-B642-922A92DAF180}" srcOrd="0" destOrd="0" presId="urn:microsoft.com/office/officeart/2018/2/layout/IconVerticalSolidList"/>
    <dgm:cxn modelId="{2B91248C-5433-443E-88E1-0CECBA03E0DE}" type="presOf" srcId="{92DF6B22-85A5-46AF-8ECC-79C4BD3E4964}" destId="{4560BCE2-806C-4C95-9156-CA162A931767}" srcOrd="0" destOrd="0" presId="urn:microsoft.com/office/officeart/2018/2/layout/IconVerticalSolidList"/>
    <dgm:cxn modelId="{0C21EBC2-F395-4EB6-A665-07687057C460}" type="presOf" srcId="{098ECC89-90DA-4241-A861-F9C26772A473}" destId="{FC3510DD-9409-4227-87B5-691AA2B78A11}" srcOrd="0" destOrd="0" presId="urn:microsoft.com/office/officeart/2018/2/layout/IconVerticalSolidList"/>
    <dgm:cxn modelId="{6975F9DA-2EEF-4A05-849C-13D7C3FA8E17}" srcId="{6FB8A322-5964-434F-9822-00ACADA5EB9A}" destId="{1BD89618-86F6-423E-8EAD-522BAF6CCD7B}" srcOrd="0" destOrd="0" parTransId="{5145857E-A768-4CB0-8479-AFB430FC6EAB}" sibTransId="{630527C2-1AF4-4825-A376-6C84CDD3D7A2}"/>
    <dgm:cxn modelId="{B86F4BEF-7481-4CD6-AB3C-FBEBC5BAF627}" srcId="{6FB8A322-5964-434F-9822-00ACADA5EB9A}" destId="{098ECC89-90DA-4241-A861-F9C26772A473}" srcOrd="2" destOrd="0" parTransId="{2DE884D3-3FDE-4061-9603-36FB14581A98}" sibTransId="{C19083D5-8319-4390-93FF-65CB8C6A4352}"/>
    <dgm:cxn modelId="{0E11FF18-E966-4BE9-915E-5EEC568C69C1}" type="presParOf" srcId="{A0AE97CE-1994-4B73-939B-F33A67B89460}" destId="{D7EE63D6-B9F3-4225-924E-B57EEEDF04E5}" srcOrd="0" destOrd="0" presId="urn:microsoft.com/office/officeart/2018/2/layout/IconVerticalSolidList"/>
    <dgm:cxn modelId="{233BFD9D-D766-4CF7-A10A-18065C262CBB}" type="presParOf" srcId="{D7EE63D6-B9F3-4225-924E-B57EEEDF04E5}" destId="{EE39132C-76B2-450F-9724-A913A5E1244E}" srcOrd="0" destOrd="0" presId="urn:microsoft.com/office/officeart/2018/2/layout/IconVerticalSolidList"/>
    <dgm:cxn modelId="{CA9F3F15-A846-4045-9243-C25F453D2AB3}" type="presParOf" srcId="{D7EE63D6-B9F3-4225-924E-B57EEEDF04E5}" destId="{A4E4AEFB-1FD5-446E-9A30-4877187E6F71}" srcOrd="1" destOrd="0" presId="urn:microsoft.com/office/officeart/2018/2/layout/IconVerticalSolidList"/>
    <dgm:cxn modelId="{6D3914B5-2173-4C0E-B201-12C267663B58}" type="presParOf" srcId="{D7EE63D6-B9F3-4225-924E-B57EEEDF04E5}" destId="{710B392C-F606-4F34-82B2-EE7A6ED93F04}" srcOrd="2" destOrd="0" presId="urn:microsoft.com/office/officeart/2018/2/layout/IconVerticalSolidList"/>
    <dgm:cxn modelId="{DD7DC8DF-6CD9-4DC9-A1A4-A849E1090803}" type="presParOf" srcId="{D7EE63D6-B9F3-4225-924E-B57EEEDF04E5}" destId="{4269ADB4-D80C-4356-B642-922A92DAF180}" srcOrd="3" destOrd="0" presId="urn:microsoft.com/office/officeart/2018/2/layout/IconVerticalSolidList"/>
    <dgm:cxn modelId="{9E41B8AD-DD40-4CEB-994D-C4BBC2218BCB}" type="presParOf" srcId="{A0AE97CE-1994-4B73-939B-F33A67B89460}" destId="{0F7EA350-2D60-4023-98F0-B5AA9E59DFC8}" srcOrd="1" destOrd="0" presId="urn:microsoft.com/office/officeart/2018/2/layout/IconVerticalSolidList"/>
    <dgm:cxn modelId="{42A477F9-FC54-45DA-8DA0-D18C8ABBFC9E}" type="presParOf" srcId="{A0AE97CE-1994-4B73-939B-F33A67B89460}" destId="{C933B28C-5776-4C1D-AEBE-3A0ED7995CB3}" srcOrd="2" destOrd="0" presId="urn:microsoft.com/office/officeart/2018/2/layout/IconVerticalSolidList"/>
    <dgm:cxn modelId="{78FB7E4E-FE89-4C9F-8BF2-1CB7250E5810}" type="presParOf" srcId="{C933B28C-5776-4C1D-AEBE-3A0ED7995CB3}" destId="{1D393787-9C1B-4F08-94D1-58DA8B200EB1}" srcOrd="0" destOrd="0" presId="urn:microsoft.com/office/officeart/2018/2/layout/IconVerticalSolidList"/>
    <dgm:cxn modelId="{449DDC22-9724-48FD-B4FB-060B961B8D72}" type="presParOf" srcId="{C933B28C-5776-4C1D-AEBE-3A0ED7995CB3}" destId="{06A5A66F-E58E-4A2C-9D12-5B34B66E3645}" srcOrd="1" destOrd="0" presId="urn:microsoft.com/office/officeart/2018/2/layout/IconVerticalSolidList"/>
    <dgm:cxn modelId="{D6CCCA97-6F84-4FF7-B736-D7A0BC7253B2}" type="presParOf" srcId="{C933B28C-5776-4C1D-AEBE-3A0ED7995CB3}" destId="{C41F7EFB-3F60-4A68-8954-A9775DEC1EAD}" srcOrd="2" destOrd="0" presId="urn:microsoft.com/office/officeart/2018/2/layout/IconVerticalSolidList"/>
    <dgm:cxn modelId="{62E91CEC-C29A-4F5A-B4C1-42B5CC64DDCD}" type="presParOf" srcId="{C933B28C-5776-4C1D-AEBE-3A0ED7995CB3}" destId="{D15EDFEF-3BB8-48AF-ABCC-D6652C8B09F3}" srcOrd="3" destOrd="0" presId="urn:microsoft.com/office/officeart/2018/2/layout/IconVerticalSolidList"/>
    <dgm:cxn modelId="{14E2A82F-7014-4557-B336-01953D4BD28D}" type="presParOf" srcId="{A0AE97CE-1994-4B73-939B-F33A67B89460}" destId="{E8EE1AF5-F6F8-45BE-BCE1-5471B077C862}" srcOrd="3" destOrd="0" presId="urn:microsoft.com/office/officeart/2018/2/layout/IconVerticalSolidList"/>
    <dgm:cxn modelId="{EEE189E9-2B0C-4387-BC88-AEFF1B4ED80F}" type="presParOf" srcId="{A0AE97CE-1994-4B73-939B-F33A67B89460}" destId="{493858B7-24D3-4E37-BBC6-EDC3D90DCCC7}" srcOrd="4" destOrd="0" presId="urn:microsoft.com/office/officeart/2018/2/layout/IconVerticalSolidList"/>
    <dgm:cxn modelId="{F2C2EDF4-15C5-497C-9398-8381E8847E8F}" type="presParOf" srcId="{493858B7-24D3-4E37-BBC6-EDC3D90DCCC7}" destId="{A7789730-8CCC-4A00-ADBB-DB88610AD277}" srcOrd="0" destOrd="0" presId="urn:microsoft.com/office/officeart/2018/2/layout/IconVerticalSolidList"/>
    <dgm:cxn modelId="{1DA0104B-E652-482D-BDCC-80A2C0D35430}" type="presParOf" srcId="{493858B7-24D3-4E37-BBC6-EDC3D90DCCC7}" destId="{10D38900-A5A1-4B3B-A208-5BE8F1D87CF4}" srcOrd="1" destOrd="0" presId="urn:microsoft.com/office/officeart/2018/2/layout/IconVerticalSolidList"/>
    <dgm:cxn modelId="{4E8BB79D-F775-453B-9935-787A9C1FF551}" type="presParOf" srcId="{493858B7-24D3-4E37-BBC6-EDC3D90DCCC7}" destId="{EC767BFE-5D85-439B-8583-CAA82E7B9FF3}" srcOrd="2" destOrd="0" presId="urn:microsoft.com/office/officeart/2018/2/layout/IconVerticalSolidList"/>
    <dgm:cxn modelId="{A5E57B31-226B-4651-9B2F-5E5766974F68}" type="presParOf" srcId="{493858B7-24D3-4E37-BBC6-EDC3D90DCCC7}" destId="{FC3510DD-9409-4227-87B5-691AA2B78A11}" srcOrd="3" destOrd="0" presId="urn:microsoft.com/office/officeart/2018/2/layout/IconVerticalSolidList"/>
    <dgm:cxn modelId="{58E957F7-49E2-4E21-8A90-AF20EA45FB82}" type="presParOf" srcId="{A0AE97CE-1994-4B73-939B-F33A67B89460}" destId="{E2D079D6-B0AF-49D7-8326-ECFDE962B25D}" srcOrd="5" destOrd="0" presId="urn:microsoft.com/office/officeart/2018/2/layout/IconVerticalSolidList"/>
    <dgm:cxn modelId="{2B2D0CD0-3F68-4D57-AF41-94D86413FB33}" type="presParOf" srcId="{A0AE97CE-1994-4B73-939B-F33A67B89460}" destId="{D6553E28-66DA-48A4-AA95-885CAFC1347A}" srcOrd="6" destOrd="0" presId="urn:microsoft.com/office/officeart/2018/2/layout/IconVerticalSolidList"/>
    <dgm:cxn modelId="{0665A2A7-532B-44CF-9A14-03F4300203C2}" type="presParOf" srcId="{D6553E28-66DA-48A4-AA95-885CAFC1347A}" destId="{E4B9D2FE-7827-46BD-8A04-7F8B6FEFCE8E}" srcOrd="0" destOrd="0" presId="urn:microsoft.com/office/officeart/2018/2/layout/IconVerticalSolidList"/>
    <dgm:cxn modelId="{EFA507CD-704A-4CA9-81F6-0616C536B204}" type="presParOf" srcId="{D6553E28-66DA-48A4-AA95-885CAFC1347A}" destId="{4A4B162D-D3F9-4DFB-AE11-CACB95E9BDEF}" srcOrd="1" destOrd="0" presId="urn:microsoft.com/office/officeart/2018/2/layout/IconVerticalSolidList"/>
    <dgm:cxn modelId="{7590DBEB-6175-4256-B403-469BBFADA6A1}" type="presParOf" srcId="{D6553E28-66DA-48A4-AA95-885CAFC1347A}" destId="{54C49617-0B24-48D1-9D96-E0E54FEADE81}" srcOrd="2" destOrd="0" presId="urn:microsoft.com/office/officeart/2018/2/layout/IconVerticalSolidList"/>
    <dgm:cxn modelId="{4AD1776C-4E2B-4FFA-A5B6-DFCBA2DDB1A6}" type="presParOf" srcId="{D6553E28-66DA-48A4-AA95-885CAFC1347A}" destId="{4560BCE2-806C-4C95-9156-CA162A9317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9132C-76B2-450F-9724-A913A5E1244E}">
      <dsp:nvSpPr>
        <dsp:cNvPr id="0" name=""/>
        <dsp:cNvSpPr/>
      </dsp:nvSpPr>
      <dsp:spPr>
        <a:xfrm>
          <a:off x="0" y="81154"/>
          <a:ext cx="6263640" cy="12520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4AEFB-1FD5-446E-9A30-4877187E6F71}">
      <dsp:nvSpPr>
        <dsp:cNvPr id="0" name=""/>
        <dsp:cNvSpPr/>
      </dsp:nvSpPr>
      <dsp:spPr>
        <a:xfrm>
          <a:off x="148060" y="666592"/>
          <a:ext cx="269463" cy="269200"/>
        </a:xfrm>
        <a:prstGeom prst="heptagon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9ADB4-D80C-4356-B642-922A92DAF180}">
      <dsp:nvSpPr>
        <dsp:cNvPr id="0" name=""/>
        <dsp:cNvSpPr/>
      </dsp:nvSpPr>
      <dsp:spPr>
        <a:xfrm>
          <a:off x="565584" y="556465"/>
          <a:ext cx="5680924" cy="520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38" tIns="55038" rIns="55038" bIns="5503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b="0" kern="1200" dirty="0" err="1"/>
            <a:t>address</a:t>
          </a:r>
          <a:r>
            <a:rPr lang="es-AR" sz="1400" b="0" kern="1200" dirty="0"/>
            <a:t> -&gt; Se utiliza para aportar información de contacto para el </a:t>
          </a:r>
          <a:r>
            <a:rPr lang="es-AR" sz="1400" b="0" kern="1200" dirty="0" err="1"/>
            <a:t>article</a:t>
          </a:r>
          <a:r>
            <a:rPr lang="es-AR" sz="1400" b="0" kern="1200" dirty="0"/>
            <a:t> más cercano o para todo el </a:t>
          </a:r>
          <a:r>
            <a:rPr lang="es-AR" sz="1400" b="0" kern="1200" dirty="0" err="1"/>
            <a:t>body</a:t>
          </a:r>
          <a:r>
            <a:rPr lang="es-AR" sz="1400" b="0" kern="1200" dirty="0"/>
            <a:t>.</a:t>
          </a:r>
          <a:endParaRPr lang="en-US" sz="1400" kern="1200" dirty="0"/>
        </a:p>
      </dsp:txBody>
      <dsp:txXfrm>
        <a:off x="565584" y="556465"/>
        <a:ext cx="5680924" cy="520046"/>
      </dsp:txXfrm>
    </dsp:sp>
    <dsp:sp modelId="{1D393787-9C1B-4F08-94D1-58DA8B200EB1}">
      <dsp:nvSpPr>
        <dsp:cNvPr id="0" name=""/>
        <dsp:cNvSpPr/>
      </dsp:nvSpPr>
      <dsp:spPr>
        <a:xfrm>
          <a:off x="0" y="1557228"/>
          <a:ext cx="6263640" cy="9950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5A66F-E58E-4A2C-9D12-5B34B66E3645}">
      <dsp:nvSpPr>
        <dsp:cNvPr id="0" name=""/>
        <dsp:cNvSpPr/>
      </dsp:nvSpPr>
      <dsp:spPr>
        <a:xfrm>
          <a:off x="148060" y="1920135"/>
          <a:ext cx="269463" cy="2692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EDFEF-3BB8-48AF-ABCC-D6652C8B09F3}">
      <dsp:nvSpPr>
        <dsp:cNvPr id="0" name=""/>
        <dsp:cNvSpPr/>
      </dsp:nvSpPr>
      <dsp:spPr>
        <a:xfrm>
          <a:off x="545246" y="1648385"/>
          <a:ext cx="5680924" cy="75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38" tIns="55038" rIns="55038" bIns="5503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b="0" kern="1200" dirty="0" err="1"/>
            <a:t>blockquote</a:t>
          </a:r>
          <a:r>
            <a:rPr lang="es-AR" sz="1400" b="0" kern="1200" dirty="0"/>
            <a:t> -&gt; (bloque para citas). Se utiliza para marcar las citas a otros autores o documentos. El atributo cite, se coloca la referencia al documento de donde se obtuvo el texto. Puede ser una referencia bibliográfica, autor o URL.</a:t>
          </a:r>
        </a:p>
      </dsp:txBody>
      <dsp:txXfrm>
        <a:off x="545246" y="1648385"/>
        <a:ext cx="5680924" cy="750027"/>
      </dsp:txXfrm>
    </dsp:sp>
    <dsp:sp modelId="{A7789730-8CCC-4A00-ADBB-DB88610AD277}">
      <dsp:nvSpPr>
        <dsp:cNvPr id="0" name=""/>
        <dsp:cNvSpPr/>
      </dsp:nvSpPr>
      <dsp:spPr>
        <a:xfrm>
          <a:off x="0" y="2682255"/>
          <a:ext cx="6263640" cy="10628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38900-A5A1-4B3B-A208-5BE8F1D87CF4}">
      <dsp:nvSpPr>
        <dsp:cNvPr id="0" name=""/>
        <dsp:cNvSpPr/>
      </dsp:nvSpPr>
      <dsp:spPr>
        <a:xfrm>
          <a:off x="148060" y="3079071"/>
          <a:ext cx="269463" cy="2692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510DD-9409-4227-87B5-691AA2B78A11}">
      <dsp:nvSpPr>
        <dsp:cNvPr id="0" name=""/>
        <dsp:cNvSpPr/>
      </dsp:nvSpPr>
      <dsp:spPr>
        <a:xfrm>
          <a:off x="565584" y="2968944"/>
          <a:ext cx="5680924" cy="520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38" tIns="55038" rIns="55038" bIns="5503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b="0" kern="1200" dirty="0"/>
            <a:t>pre-&gt; Se utiliza para tener el código </a:t>
          </a:r>
          <a:r>
            <a:rPr lang="es-AR" sz="1400" b="0" kern="1200" dirty="0" err="1"/>
            <a:t>preformateado</a:t>
          </a:r>
          <a:r>
            <a:rPr lang="es-AR" sz="1400" b="0" kern="1200" dirty="0"/>
            <a:t> que necesita ser representado igual que se escribió. Letras de canciones, Poema..</a:t>
          </a:r>
        </a:p>
      </dsp:txBody>
      <dsp:txXfrm>
        <a:off x="565584" y="2968944"/>
        <a:ext cx="5680924" cy="520046"/>
      </dsp:txXfrm>
    </dsp:sp>
    <dsp:sp modelId="{E4B9D2FE-7827-46BD-8A04-7F8B6FEFCE8E}">
      <dsp:nvSpPr>
        <dsp:cNvPr id="0" name=""/>
        <dsp:cNvSpPr/>
      </dsp:nvSpPr>
      <dsp:spPr>
        <a:xfrm>
          <a:off x="0" y="3875100"/>
          <a:ext cx="6263640" cy="10329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B162D-D3F9-4DFB-AE11-CACB95E9BDEF}">
      <dsp:nvSpPr>
        <dsp:cNvPr id="0" name=""/>
        <dsp:cNvSpPr/>
      </dsp:nvSpPr>
      <dsp:spPr>
        <a:xfrm>
          <a:off x="148060" y="4256998"/>
          <a:ext cx="269463" cy="2692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0BCE2-806C-4C95-9156-CA162A931767}">
      <dsp:nvSpPr>
        <dsp:cNvPr id="0" name=""/>
        <dsp:cNvSpPr/>
      </dsp:nvSpPr>
      <dsp:spPr>
        <a:xfrm>
          <a:off x="565584" y="4146871"/>
          <a:ext cx="5680924" cy="520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38" tIns="55038" rIns="55038" bIns="5503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b="0" kern="1200" dirty="0" err="1"/>
            <a:t>div</a:t>
          </a:r>
          <a:r>
            <a:rPr lang="es-AR" sz="1400" b="0" kern="1200" dirty="0"/>
            <a:t>-&gt; Se usa como división del documento, semánticamente no significa nada, es un contenedor genérico que se usa </a:t>
          </a:r>
          <a:r>
            <a:rPr lang="es-AR" sz="1400" b="0" kern="1200" dirty="0" err="1"/>
            <a:t>gneneralmente</a:t>
          </a:r>
          <a:r>
            <a:rPr lang="es-AR" sz="1400" b="0" kern="1200" dirty="0"/>
            <a:t> para dar estilos a través de </a:t>
          </a:r>
          <a:r>
            <a:rPr lang="es-AR" sz="1400" b="0" kern="1200" dirty="0" err="1"/>
            <a:t>css</a:t>
          </a:r>
          <a:r>
            <a:rPr lang="es-AR" sz="1400" b="0" kern="1200" dirty="0"/>
            <a:t> o para usar algo denominado "delegación de eventos" en JavaScript.</a:t>
          </a:r>
        </a:p>
      </dsp:txBody>
      <dsp:txXfrm>
        <a:off x="565584" y="4146871"/>
        <a:ext cx="5680924" cy="520046"/>
      </dsp:txXfrm>
    </dsp:sp>
    <dsp:sp modelId="{B79278DC-FAA1-4D89-8D7C-E8294E3A6F92}">
      <dsp:nvSpPr>
        <dsp:cNvPr id="0" name=""/>
        <dsp:cNvSpPr/>
      </dsp:nvSpPr>
      <dsp:spPr>
        <a:xfrm>
          <a:off x="0" y="5038108"/>
          <a:ext cx="6192562" cy="10875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14291-474B-41CC-B62E-641E9216B025}">
      <dsp:nvSpPr>
        <dsp:cNvPr id="0" name=""/>
        <dsp:cNvSpPr/>
      </dsp:nvSpPr>
      <dsp:spPr>
        <a:xfrm>
          <a:off x="130341" y="5447274"/>
          <a:ext cx="269463" cy="2692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913B6-8B9F-400C-B46E-67EA712C105B}">
      <dsp:nvSpPr>
        <dsp:cNvPr id="0" name=""/>
        <dsp:cNvSpPr/>
      </dsp:nvSpPr>
      <dsp:spPr>
        <a:xfrm>
          <a:off x="582715" y="5356518"/>
          <a:ext cx="5680924" cy="520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38" tIns="55038" rIns="55038" bIns="5503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b="0" kern="1200" dirty="0" err="1"/>
            <a:t>hr</a:t>
          </a:r>
          <a:r>
            <a:rPr lang="es-AR" sz="1400" b="0" kern="1200" dirty="0"/>
            <a:t>-&gt; horizontal rule, se para decirle al navegador que vamos a cambiar de tema.</a:t>
          </a:r>
        </a:p>
      </dsp:txBody>
      <dsp:txXfrm>
        <a:off x="582715" y="5356518"/>
        <a:ext cx="5680924" cy="520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9132C-76B2-450F-9724-A913A5E1244E}">
      <dsp:nvSpPr>
        <dsp:cNvPr id="0" name=""/>
        <dsp:cNvSpPr/>
      </dsp:nvSpPr>
      <dsp:spPr>
        <a:xfrm>
          <a:off x="-8142" y="0"/>
          <a:ext cx="6630103" cy="12968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4AEFB-1FD5-446E-9A30-4877187E6F71}">
      <dsp:nvSpPr>
        <dsp:cNvPr id="0" name=""/>
        <dsp:cNvSpPr/>
      </dsp:nvSpPr>
      <dsp:spPr>
        <a:xfrm>
          <a:off x="-14678" y="401789"/>
          <a:ext cx="599168" cy="489995"/>
        </a:xfrm>
        <a:prstGeom prst="heptagon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9ADB4-D80C-4356-B642-922A92DAF180}">
      <dsp:nvSpPr>
        <dsp:cNvPr id="0" name=""/>
        <dsp:cNvSpPr/>
      </dsp:nvSpPr>
      <dsp:spPr>
        <a:xfrm>
          <a:off x="577954" y="239272"/>
          <a:ext cx="5964480" cy="649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45" tIns="68745" rIns="68745" bIns="6874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b="0" kern="1200" dirty="0" err="1"/>
            <a:t>span</a:t>
          </a:r>
          <a:r>
            <a:rPr lang="es-AR" sz="1400" b="0" kern="1200" dirty="0"/>
            <a:t> -&gt; es un contenedor de línea, equivalente a </a:t>
          </a:r>
          <a:r>
            <a:rPr lang="es-AR" sz="1400" b="0" kern="1200" dirty="0" err="1"/>
            <a:t>div</a:t>
          </a:r>
          <a:r>
            <a:rPr lang="es-AR" sz="1400" b="0" kern="1200" dirty="0"/>
            <a:t>, se suele usar para encerrar palabras o pequeños textos y darles formatos con CSS o localizarlos mediante JavaScript. Semánticamente no significan nada</a:t>
          </a:r>
          <a:endParaRPr lang="en-US" sz="1400" kern="1200" dirty="0"/>
        </a:p>
      </dsp:txBody>
      <dsp:txXfrm>
        <a:off x="577954" y="239272"/>
        <a:ext cx="5964480" cy="649557"/>
      </dsp:txXfrm>
    </dsp:sp>
    <dsp:sp modelId="{1D393787-9C1B-4F08-94D1-58DA8B200EB1}">
      <dsp:nvSpPr>
        <dsp:cNvPr id="0" name=""/>
        <dsp:cNvSpPr/>
      </dsp:nvSpPr>
      <dsp:spPr>
        <a:xfrm>
          <a:off x="-12489" y="1738937"/>
          <a:ext cx="6630103" cy="103062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A5A66F-E58E-4A2C-9D12-5B34B66E3645}">
      <dsp:nvSpPr>
        <dsp:cNvPr id="0" name=""/>
        <dsp:cNvSpPr/>
      </dsp:nvSpPr>
      <dsp:spPr>
        <a:xfrm>
          <a:off x="-14678" y="2028380"/>
          <a:ext cx="590474" cy="592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EDFEF-3BB8-48AF-ABCC-D6652C8B09F3}">
      <dsp:nvSpPr>
        <dsp:cNvPr id="0" name=""/>
        <dsp:cNvSpPr/>
      </dsp:nvSpPr>
      <dsp:spPr>
        <a:xfrm>
          <a:off x="552254" y="1883283"/>
          <a:ext cx="5964480" cy="936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45" tIns="68745" rIns="68745" bIns="6874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b="0" kern="1200" dirty="0"/>
            <a:t>q -&gt; Es el equivalente a </a:t>
          </a:r>
          <a:r>
            <a:rPr lang="es-AR" sz="1400" b="0" kern="1200" dirty="0" err="1"/>
            <a:t>blockquote</a:t>
          </a:r>
          <a:r>
            <a:rPr lang="es-AR" sz="1400" b="0" kern="1200" dirty="0"/>
            <a:t>, significa </a:t>
          </a:r>
          <a:r>
            <a:rPr lang="es-AR" sz="1400" b="0" kern="1200" dirty="0" err="1"/>
            <a:t>quote</a:t>
          </a:r>
          <a:r>
            <a:rPr lang="es-AR" sz="1400" b="0" kern="1200" dirty="0"/>
            <a:t>. Sirve para poner citas, pero en línea..</a:t>
          </a:r>
        </a:p>
      </dsp:txBody>
      <dsp:txXfrm>
        <a:off x="552254" y="1883283"/>
        <a:ext cx="5964480" cy="936810"/>
      </dsp:txXfrm>
    </dsp:sp>
    <dsp:sp modelId="{A7789730-8CCC-4A00-ADBB-DB88610AD277}">
      <dsp:nvSpPr>
        <dsp:cNvPr id="0" name=""/>
        <dsp:cNvSpPr/>
      </dsp:nvSpPr>
      <dsp:spPr>
        <a:xfrm>
          <a:off x="-13851" y="3153294"/>
          <a:ext cx="6630103" cy="11008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38900-A5A1-4B3B-A208-5BE8F1D87CF4}">
      <dsp:nvSpPr>
        <dsp:cNvPr id="0" name=""/>
        <dsp:cNvSpPr/>
      </dsp:nvSpPr>
      <dsp:spPr>
        <a:xfrm>
          <a:off x="-14678" y="3434582"/>
          <a:ext cx="587750" cy="5664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510DD-9409-4227-87B5-691AA2B78A11}">
      <dsp:nvSpPr>
        <dsp:cNvPr id="0" name=""/>
        <dsp:cNvSpPr/>
      </dsp:nvSpPr>
      <dsp:spPr>
        <a:xfrm>
          <a:off x="572245" y="3393954"/>
          <a:ext cx="5964480" cy="649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45" tIns="68745" rIns="68745" bIns="6874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b="0" kern="1200" dirty="0" err="1"/>
            <a:t>code</a:t>
          </a:r>
          <a:r>
            <a:rPr lang="es-AR" sz="1400" b="0" kern="1200" dirty="0"/>
            <a:t> -&gt;  Sirve para </a:t>
          </a:r>
          <a:r>
            <a:rPr lang="es-AR" sz="1400" b="0" kern="1200" dirty="0" err="1"/>
            <a:t>aencerrar</a:t>
          </a:r>
          <a:r>
            <a:rPr lang="es-AR" sz="1400" b="0" kern="1200" dirty="0"/>
            <a:t> código que queremos representar visualmente. Suele ir unido con la etiqueta pre.</a:t>
          </a:r>
        </a:p>
      </dsp:txBody>
      <dsp:txXfrm>
        <a:off x="572245" y="3393954"/>
        <a:ext cx="5964480" cy="649557"/>
      </dsp:txXfrm>
    </dsp:sp>
    <dsp:sp modelId="{E4B9D2FE-7827-46BD-8A04-7F8B6FEFCE8E}">
      <dsp:nvSpPr>
        <dsp:cNvPr id="0" name=""/>
        <dsp:cNvSpPr/>
      </dsp:nvSpPr>
      <dsp:spPr>
        <a:xfrm>
          <a:off x="14678" y="4571305"/>
          <a:ext cx="6630103" cy="106996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B162D-D3F9-4DFB-AE11-CACB95E9BDEF}">
      <dsp:nvSpPr>
        <dsp:cNvPr id="0" name=""/>
        <dsp:cNvSpPr/>
      </dsp:nvSpPr>
      <dsp:spPr>
        <a:xfrm>
          <a:off x="-14678" y="4819126"/>
          <a:ext cx="644811" cy="5743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0BCE2-806C-4C95-9156-CA162A931767}">
      <dsp:nvSpPr>
        <dsp:cNvPr id="0" name=""/>
        <dsp:cNvSpPr/>
      </dsp:nvSpPr>
      <dsp:spPr>
        <a:xfrm>
          <a:off x="600775" y="4746676"/>
          <a:ext cx="5964480" cy="649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745" tIns="68745" rIns="68745" bIns="6874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b="0" kern="1200" dirty="0" err="1"/>
            <a:t>Etidades</a:t>
          </a:r>
          <a:r>
            <a:rPr lang="es-AR" sz="1400" b="0" kern="1200" dirty="0"/>
            <a:t> especiales en HTML códigos ASCII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b="0" kern="1200" dirty="0"/>
            <a:t>https://ascii.cl/es/codigos-html.htm</a:t>
          </a:r>
        </a:p>
      </dsp:txBody>
      <dsp:txXfrm>
        <a:off x="600775" y="4746676"/>
        <a:ext cx="5964480" cy="649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CA1A7-CCBB-41BA-BC14-8BDAF6683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9F6AC2-F57E-402D-8256-4481879DC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8D61A9-2D37-4B1A-885F-6E16B597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A9792-3E07-4DC1-A690-CE12D419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16C3A-90DF-49BD-BCAA-41A4DAD5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32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92531-0686-49A4-9636-B875657C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8E3079-91F5-4646-A89E-D39E88E61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6FDCBF-9644-4CA4-A52F-95A51093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EAFEDA-B491-449B-8C29-85E1D8FB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E766-73C7-4292-B168-880756E0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868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641A79-5F49-4655-AE50-F2EFB7317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DD2C33-CF3F-4DA0-94C1-8BDF5E0C0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372FCA-42A0-4978-8E0E-ED6EDCEB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A70A20-1BA7-47AD-8BD8-3E0ADAFB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FE3DD3-3FB2-48DA-8420-5F93FEA1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4693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1/7/2022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8676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1/7/2022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6456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1/7/2022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440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1/7/2022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2770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1/7/2022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3839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1/7/2022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6896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1/7/2022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7418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1/7/2022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631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8750F-D4FE-4C61-972F-5E14DA9B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E8C2EE-1242-49AF-AAA3-A070CB5B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13421A-CE11-4124-AF81-BA911C84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B82F38-8DB6-481F-8AE7-69DC4B95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30349F-D716-4CCF-A87E-A245896A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781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1/7/2022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5448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1/7/2022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5365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1/7/2022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004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4A56D-4089-456C-848A-54AC8DF1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567441-BAE0-4533-B86C-47613818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229B67-B391-451D-93C9-FE01A098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0322A7-D686-4E90-AB2A-B745B1E7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28BFB-83A9-4605-8FEE-7A0C5656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583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06C78-D2A2-47FB-8094-B02EE376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DC0752-9D63-43ED-90C5-C4BA50F37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7C1947-9DF2-4C49-9E4F-250B073FD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81D199-0D3D-46FB-8B7A-82EDC29F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1/7/2022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FC3D41-6C49-455E-9842-B90F4D67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BE8C34-D62E-49D4-88CF-1AD18B5E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65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2A31-FAD1-450A-AC72-7D0A88E9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EA27-80C8-4E92-B43E-DD0228C0A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D740-35EB-453A-959B-AD01FE9FA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46A1E2-2274-4EE4-830F-925735A73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4155DC-8386-4022-8EEA-E8A052ADA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C75744-4251-41E9-A162-E6A115B7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1/7/2022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D54870-3AF5-4DB0-A982-737CDC6D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C064D5-00CA-4E2D-964E-A5A29220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582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5E65B-A546-4B1F-A994-7C84E8D5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8D8D30-65D7-4723-9783-120B0379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1/7/2022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774289-48C6-4E1E-B214-53698DF6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DFF2B8-FA30-4D05-8992-B1F952D2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517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62A360-508F-4792-A225-C7300E02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1/7/2022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670B13-33A3-4500-B8E7-1F35A245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A9AC6B-EB29-4002-BF75-4CC1A00D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233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6C89A-8990-4936-9D1E-09092A4F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5E003E-9308-4D66-989B-4624FE8BD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85297E-5741-4D9C-9A60-5A826FED7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C4157E-7EC5-40BD-8ED5-1325E262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1/7/2022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5B54AC-195A-43A6-B691-07EFB30F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59531B-45F8-4A31-A6A2-971723E3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633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AB597-6268-4A31-9629-55B859C28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CCBCF6-9691-42FB-BD0B-EE2EFF41B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A9FF9D-3DB3-4A8A-ACE3-F08451D7B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060062-ADEF-4824-96C1-4646D07A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1/7/2022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5CCE9C-13E0-46F5-B179-FAF6F059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2EF672-811D-4E24-855B-F2622065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589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6CD758-96FC-49FD-B9B7-DC7300AD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E8F658-E1C4-4B19-AA9B-F93733809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FCEA76-A703-44A0-97A0-75D0C0B76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DCEAD-C0A4-4547-A7AB-60850BEF9BA3}" type="datetimeFigureOut">
              <a:rPr lang="es-AR" smtClean="0"/>
              <a:t>1/7/2022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EB8F30-0EF9-4D93-80A5-F2F56A749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95EE63-F0B1-404D-808E-3B722472A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149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DCEAD-C0A4-4547-A7AB-60850BEF9BA3}" type="datetimeFigureOut">
              <a:rPr lang="es-AR" smtClean="0"/>
              <a:t>1/7/2022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772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5DAE6-24D9-483B-8A9E-AFB414E14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s-AR" sz="5400"/>
              <a:t>HTML 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3CC4B2-053A-471A-A881-6E12E4B84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s-AR" sz="2000"/>
              <a:t>CSS</a:t>
            </a:r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4BAC7366-7EA4-1697-E8E6-F7A0A0CAA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09" r="15032" b="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80169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BDC9A-AE07-DEDB-3CDE-BD25881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557189"/>
            <a:ext cx="3888779" cy="5567891"/>
          </a:xfrm>
        </p:spPr>
        <p:txBody>
          <a:bodyPr>
            <a:normAutofit/>
          </a:bodyPr>
          <a:lstStyle/>
          <a:p>
            <a:r>
              <a:rPr lang="es-AR" sz="5200" dirty="0"/>
              <a:t>Etiquetas importantes de bloque</a:t>
            </a:r>
          </a:p>
        </p:txBody>
      </p: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1BCE0D24-9057-0170-3778-D916C39FE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463571"/>
              </p:ext>
            </p:extLst>
          </p:nvPr>
        </p:nvGraphicFramePr>
        <p:xfrm>
          <a:off x="5093208" y="529054"/>
          <a:ext cx="6263640" cy="6300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035E4BE7-18D6-C9CF-C985-137CB69F1204}"/>
              </a:ext>
            </a:extLst>
          </p:cNvPr>
          <p:cNvSpPr txBox="1"/>
          <p:nvPr/>
        </p:nvSpPr>
        <p:spPr>
          <a:xfrm>
            <a:off x="323557" y="6220097"/>
            <a:ext cx="469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dirty="0"/>
              <a:t>Ver 16-etiquetas-importantes-de-bloque.html</a:t>
            </a:r>
          </a:p>
        </p:txBody>
      </p:sp>
    </p:spTree>
    <p:extLst>
      <p:ext uri="{BB962C8B-B14F-4D97-AF65-F5344CB8AC3E}">
        <p14:creationId xmlns:p14="http://schemas.microsoft.com/office/powerpoint/2010/main" val="314350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BDC9A-AE07-DEDB-3CDE-BD25881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57" y="557189"/>
            <a:ext cx="3888779" cy="5567891"/>
          </a:xfrm>
        </p:spPr>
        <p:txBody>
          <a:bodyPr>
            <a:normAutofit/>
          </a:bodyPr>
          <a:lstStyle/>
          <a:p>
            <a:r>
              <a:rPr lang="es-AR" sz="5200" dirty="0"/>
              <a:t>Etiquetas importantes de línea</a:t>
            </a:r>
          </a:p>
        </p:txBody>
      </p: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1BCE0D24-9057-0170-3778-D916C39FE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541156"/>
              </p:ext>
            </p:extLst>
          </p:nvPr>
        </p:nvGraphicFramePr>
        <p:xfrm>
          <a:off x="4726745" y="557188"/>
          <a:ext cx="6630103" cy="627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035E4BE7-18D6-C9CF-C985-137CB69F1204}"/>
              </a:ext>
            </a:extLst>
          </p:cNvPr>
          <p:cNvSpPr txBox="1"/>
          <p:nvPr/>
        </p:nvSpPr>
        <p:spPr>
          <a:xfrm>
            <a:off x="323557" y="6220097"/>
            <a:ext cx="469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/>
              <a:t>Ver 17-etiquetas-importantes-de-linea.</a:t>
            </a:r>
            <a:r>
              <a:rPr lang="es-AR" b="1" i="1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2747792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</TotalTime>
  <Words>259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Diseño personalizado</vt:lpstr>
      <vt:lpstr>Office Theme</vt:lpstr>
      <vt:lpstr>HTML 5</vt:lpstr>
      <vt:lpstr>Etiquetas importantes de bloque</vt:lpstr>
      <vt:lpstr>Etiquetas importantes de línea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Sergio Neira</dc:creator>
  <cp:lastModifiedBy>Sergio Neira</cp:lastModifiedBy>
  <cp:revision>38</cp:revision>
  <dcterms:created xsi:type="dcterms:W3CDTF">2020-04-30T15:48:07Z</dcterms:created>
  <dcterms:modified xsi:type="dcterms:W3CDTF">2022-07-02T01:19:07Z</dcterms:modified>
</cp:coreProperties>
</file>