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3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9/10/2023</a:t>
            </a:fld>
            <a:endParaRPr lang="es-AR" dirty="0"/>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9/10/2023</a:t>
            </a:fld>
            <a:endParaRPr lang="es-AR" dirty="0"/>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6" name="5 Marcador de pie de página"/>
          <p:cNvSpPr>
            <a:spLocks noGrp="1"/>
          </p:cNvSpPr>
          <p:nvPr>
            <p:ph type="ftr" sz="quarter" idx="11"/>
          </p:nvPr>
        </p:nvSpPr>
        <p:spPr/>
        <p:txBody>
          <a:bodyPr/>
          <a:lstStyle>
            <a:extLst/>
          </a:lstStyle>
          <a:p>
            <a:endParaRPr lang="es-AR" dirty="0"/>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8" name="7 Marcador de pie de página"/>
          <p:cNvSpPr>
            <a:spLocks noGrp="1"/>
          </p:cNvSpPr>
          <p:nvPr>
            <p:ph type="ftr" sz="quarter" idx="11"/>
          </p:nvPr>
        </p:nvSpPr>
        <p:spPr/>
        <p:txBody>
          <a:bodyPr/>
          <a:lstStyle>
            <a:extLst/>
          </a:lstStyle>
          <a:p>
            <a:endParaRPr lang="es-AR" dirty="0"/>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4" name="3 Marcador de pie de página"/>
          <p:cNvSpPr>
            <a:spLocks noGrp="1"/>
          </p:cNvSpPr>
          <p:nvPr>
            <p:ph type="ftr" sz="quarter" idx="11"/>
          </p:nvPr>
        </p:nvSpPr>
        <p:spPr/>
        <p:txBody>
          <a:bodyPr/>
          <a:lstStyle>
            <a:extLst/>
          </a:lstStyle>
          <a:p>
            <a:endParaRPr lang="es-AR" dirty="0"/>
          </a:p>
        </p:txBody>
      </p:sp>
      <p:sp>
        <p:nvSpPr>
          <p:cNvPr id="5" name="4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BE3F768-A8F5-4702-85E3-D10609C2780E}" type="datetimeFigureOut">
              <a:rPr lang="es-AR" smtClean="0"/>
              <a:t>9/10/2023</a:t>
            </a:fld>
            <a:endParaRPr lang="es-AR" dirty="0"/>
          </a:p>
        </p:txBody>
      </p:sp>
      <p:sp>
        <p:nvSpPr>
          <p:cNvPr id="3" name="2 Marcador de pie de página"/>
          <p:cNvSpPr>
            <a:spLocks noGrp="1"/>
          </p:cNvSpPr>
          <p:nvPr>
            <p:ph type="ftr" sz="quarter" idx="11"/>
          </p:nvPr>
        </p:nvSpPr>
        <p:spPr/>
        <p:txBody>
          <a:bodyPr/>
          <a:lstStyle>
            <a:extLst/>
          </a:lstStyle>
          <a:p>
            <a:endParaRPr lang="es-AR" dirty="0"/>
          </a:p>
        </p:txBody>
      </p:sp>
      <p:sp>
        <p:nvSpPr>
          <p:cNvPr id="4" name="3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9/10/2023</a:t>
            </a:fld>
            <a:endParaRPr lang="es-AR" dirty="0"/>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dirty="0"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9/10/2023</a:t>
            </a:fld>
            <a:endParaRPr lang="es-AR" dirty="0"/>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AR" dirty="0"/>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BE3F768-A8F5-4702-85E3-D10609C2780E}" type="datetimeFigureOut">
              <a:rPr lang="es-AR" smtClean="0"/>
              <a:t>9/10/2023</a:t>
            </a:fld>
            <a:endParaRPr lang="es-AR" dirty="0"/>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9C10E34-73D1-49EB-B076-E950FB807F6A}" type="slidenum">
              <a:rPr lang="es-AR" smtClean="0"/>
              <a:t>‹Nº›</a:t>
            </a:fld>
            <a:endParaRPr lang="es-AR" dirty="0"/>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PROGRAMACIÓN I</a:t>
            </a:r>
            <a:endParaRPr lang="es-AR" sz="6000" dirty="0"/>
          </a:p>
        </p:txBody>
      </p:sp>
      <p:sp>
        <p:nvSpPr>
          <p:cNvPr id="3" name="2 Subtítulo"/>
          <p:cNvSpPr>
            <a:spLocks noGrp="1"/>
          </p:cNvSpPr>
          <p:nvPr>
            <p:ph type="subTitle" idx="1"/>
          </p:nvPr>
        </p:nvSpPr>
        <p:spPr>
          <a:xfrm>
            <a:off x="4067944" y="2819400"/>
            <a:ext cx="4625890" cy="2697832"/>
          </a:xfrm>
        </p:spPr>
        <p:txBody>
          <a:bodyPr>
            <a:normAutofit/>
          </a:bodyPr>
          <a:lstStyle/>
          <a:p>
            <a:r>
              <a:rPr lang="es-ES" sz="4000" dirty="0" smtClean="0"/>
              <a:t>ORDENAMIENTO Y BÚSQUEDA</a:t>
            </a:r>
            <a:endParaRPr lang="es-AR" sz="4000" dirty="0"/>
          </a:p>
        </p:txBody>
      </p:sp>
    </p:spTree>
    <p:extLst>
      <p:ext uri="{BB962C8B-B14F-4D97-AF65-F5344CB8AC3E}">
        <p14:creationId xmlns:p14="http://schemas.microsoft.com/office/powerpoint/2010/main" val="15960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 binaria</a:t>
            </a:r>
            <a:endParaRPr lang="es-AR" dirty="0"/>
          </a:p>
        </p:txBody>
      </p:sp>
      <p:sp>
        <p:nvSpPr>
          <p:cNvPr id="3" name="2 Marcador de contenido"/>
          <p:cNvSpPr>
            <a:spLocks noGrp="1"/>
          </p:cNvSpPr>
          <p:nvPr>
            <p:ph idx="1"/>
          </p:nvPr>
        </p:nvSpPr>
        <p:spPr>
          <a:xfrm>
            <a:off x="457200" y="1412776"/>
            <a:ext cx="8229600" cy="5256583"/>
          </a:xfrm>
        </p:spPr>
        <p:txBody>
          <a:bodyPr>
            <a:noAutofit/>
          </a:bodyPr>
          <a:lstStyle/>
          <a:p>
            <a:pPr marL="0" indent="0">
              <a:buNone/>
            </a:pPr>
            <a:r>
              <a:rPr lang="es-ES" sz="2000" dirty="0"/>
              <a:t>El algoritmo de búsqueda binaria comprueba siempre el elemento central de la matriz. Este algoritmo busca el elemento en una matriz ordenada</a:t>
            </a:r>
          </a:p>
          <a:p>
            <a:pPr marL="0" indent="0">
              <a:buNone/>
            </a:pPr>
            <a:endParaRPr lang="es-ES" sz="2000" dirty="0"/>
          </a:p>
          <a:p>
            <a:pPr marL="0" indent="0">
              <a:buNone/>
            </a:pPr>
            <a:r>
              <a:rPr lang="es-ES" sz="2000" dirty="0"/>
              <a:t>El algoritmo de búsqueda binaria itera sobre la matriz y comprueba el elemento del medio, si lo encuentra, entonces detiene el programa. Si el elemento medio es menor que el elemento requerido, entonces omite la parte izquierda de la matriz del elemento medio de la búsqueda. Si el elemento central es mayor que el elemento requerido, omite la parte derecha de la matriz del elemento central de la búsqueda</a:t>
            </a:r>
          </a:p>
          <a:p>
            <a:pPr marL="0" indent="0">
              <a:buNone/>
            </a:pPr>
            <a:endParaRPr lang="es-ES" sz="2000" dirty="0"/>
          </a:p>
          <a:p>
            <a:pPr marL="0" indent="0">
              <a:buNone/>
            </a:pPr>
            <a:r>
              <a:rPr lang="es-ES" sz="2000" dirty="0"/>
              <a:t>En cada iteración, el algoritmo de búsqueda binaria reduce el área de búsqueda del elemento. Así, el número de comprobaciones es menor que el número de comprobaciones realizadas en el algoritmo de búsqueda lineal</a:t>
            </a:r>
            <a:endParaRPr lang="es-AR" sz="2000" dirty="0"/>
          </a:p>
        </p:txBody>
      </p:sp>
    </p:spTree>
    <p:extLst>
      <p:ext uri="{BB962C8B-B14F-4D97-AF65-F5344CB8AC3E}">
        <p14:creationId xmlns:p14="http://schemas.microsoft.com/office/powerpoint/2010/main" val="3698499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Conclusión</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El algoritmo de búsqueda binaria es mucho más eficiente que el algoritmo de búsqueda lineal. Necesitamos ordenar el </a:t>
            </a:r>
            <a:r>
              <a:rPr lang="es-ES" sz="2800" dirty="0" err="1"/>
              <a:t>array</a:t>
            </a:r>
            <a:r>
              <a:rPr lang="es-ES" sz="2800" dirty="0"/>
              <a:t> para el algoritmo de búsqueda </a:t>
            </a:r>
            <a:r>
              <a:rPr lang="es-ES" sz="2800" dirty="0" smtClean="0"/>
              <a:t>binaria, </a:t>
            </a:r>
            <a:r>
              <a:rPr lang="es-ES" sz="2800" dirty="0"/>
              <a:t>no es el caso en el algoritmo de búsqueda </a:t>
            </a:r>
            <a:r>
              <a:rPr lang="es-ES" sz="2800" dirty="0" smtClean="0"/>
              <a:t>lineal.</a:t>
            </a:r>
          </a:p>
          <a:p>
            <a:pPr marL="0" indent="0">
              <a:buNone/>
            </a:pPr>
            <a:r>
              <a:rPr lang="es-ES" sz="2800" dirty="0" smtClean="0"/>
              <a:t>La </a:t>
            </a:r>
            <a:r>
              <a:rPr lang="es-ES" sz="2800" dirty="0"/>
              <a:t>ordenación requiere cierto tiempo. Pero, el uso de algoritmos eficientes para la ordenación formará una buena combinación con el algoritmo de búsqueda </a:t>
            </a:r>
            <a:r>
              <a:rPr lang="es-ES" sz="2800" dirty="0" smtClean="0"/>
              <a:t>binaria.</a:t>
            </a:r>
            <a:endParaRPr lang="es-AR" sz="2800" dirty="0"/>
          </a:p>
        </p:txBody>
      </p:sp>
    </p:spTree>
    <p:extLst>
      <p:ext uri="{BB962C8B-B14F-4D97-AF65-F5344CB8AC3E}">
        <p14:creationId xmlns:p14="http://schemas.microsoft.com/office/powerpoint/2010/main" val="368649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Ordenamiento</a:t>
            </a:r>
            <a:endParaRPr lang="es-AR" dirty="0"/>
          </a:p>
        </p:txBody>
      </p:sp>
      <p:sp>
        <p:nvSpPr>
          <p:cNvPr id="3" name="2 Marcador de contenido"/>
          <p:cNvSpPr>
            <a:spLocks noGrp="1"/>
          </p:cNvSpPr>
          <p:nvPr>
            <p:ph idx="1"/>
          </p:nvPr>
        </p:nvSpPr>
        <p:spPr/>
        <p:txBody>
          <a:bodyPr>
            <a:normAutofit/>
          </a:bodyPr>
          <a:lstStyle/>
          <a:p>
            <a:pPr marL="0" indent="0">
              <a:buNone/>
            </a:pPr>
            <a:r>
              <a:rPr lang="es-ES" dirty="0"/>
              <a:t>A veces nos encontramos que tenemos los datos que almacenamos o recuperamos de una aplicación desordenados, sin ningún orden lógico, y necesitamos organizarlos y/o clasificarlos para procesarlos correctamente o usarlos más eficientemente</a:t>
            </a:r>
            <a:r>
              <a:rPr lang="es-ES" dirty="0" smtClean="0"/>
              <a:t>.</a:t>
            </a:r>
          </a:p>
          <a:p>
            <a:pPr marL="0" indent="0">
              <a:buNone/>
            </a:pPr>
            <a:endParaRPr lang="es-AR" dirty="0"/>
          </a:p>
        </p:txBody>
      </p:sp>
    </p:spTree>
    <p:extLst>
      <p:ext uri="{BB962C8B-B14F-4D97-AF65-F5344CB8AC3E}">
        <p14:creationId xmlns:p14="http://schemas.microsoft.com/office/powerpoint/2010/main" val="4168231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623837"/>
          </a:xfrm>
        </p:spPr>
        <p:txBody>
          <a:bodyPr>
            <a:normAutofit/>
          </a:bodyPr>
          <a:lstStyle/>
          <a:p>
            <a:pPr marL="0" indent="0">
              <a:buNone/>
            </a:pPr>
            <a:r>
              <a:rPr lang="es-ES" dirty="0" smtClean="0"/>
              <a:t>Los algoritmos de ordenamiento más usados son:</a:t>
            </a:r>
          </a:p>
          <a:p>
            <a:pPr marL="0" indent="0">
              <a:buNone/>
            </a:pPr>
            <a:endParaRPr lang="es-ES" dirty="0" smtClean="0"/>
          </a:p>
          <a:p>
            <a:pPr>
              <a:buFont typeface="Wingdings" pitchFamily="2" charset="2"/>
              <a:buChar char="Ø"/>
            </a:pPr>
            <a:r>
              <a:rPr lang="es-ES" dirty="0" smtClean="0"/>
              <a:t>Ordenamiento de burbuja (</a:t>
            </a:r>
            <a:r>
              <a:rPr lang="es-ES" dirty="0" err="1" smtClean="0"/>
              <a:t>Bubble</a:t>
            </a:r>
            <a:r>
              <a:rPr lang="es-ES" dirty="0" smtClean="0"/>
              <a:t> </a:t>
            </a:r>
            <a:r>
              <a:rPr lang="es-ES" dirty="0" err="1" smtClean="0"/>
              <a:t>Sort</a:t>
            </a:r>
            <a:r>
              <a:rPr lang="es-ES" dirty="0" smtClean="0"/>
              <a:t>)</a:t>
            </a:r>
          </a:p>
          <a:p>
            <a:pPr>
              <a:buFont typeface="Wingdings" pitchFamily="2" charset="2"/>
              <a:buChar char="Ø"/>
            </a:pPr>
            <a:r>
              <a:rPr lang="es-ES" dirty="0" smtClean="0"/>
              <a:t>Orden de selección (</a:t>
            </a:r>
            <a:r>
              <a:rPr lang="es-ES" dirty="0" err="1" smtClean="0"/>
              <a:t>Selection</a:t>
            </a:r>
            <a:r>
              <a:rPr lang="es-ES" dirty="0" smtClean="0"/>
              <a:t> </a:t>
            </a:r>
            <a:r>
              <a:rPr lang="es-ES" dirty="0" err="1" smtClean="0"/>
              <a:t>Sort</a:t>
            </a:r>
            <a:r>
              <a:rPr lang="es-ES" dirty="0" smtClean="0"/>
              <a:t>)</a:t>
            </a:r>
          </a:p>
          <a:p>
            <a:pPr>
              <a:buFont typeface="Wingdings" pitchFamily="2" charset="2"/>
              <a:buChar char="Ø"/>
            </a:pPr>
            <a:r>
              <a:rPr lang="es-ES" dirty="0" smtClean="0"/>
              <a:t>Tipo de inserción (</a:t>
            </a:r>
            <a:r>
              <a:rPr lang="es-ES" dirty="0" err="1" smtClean="0"/>
              <a:t>Insert</a:t>
            </a:r>
            <a:r>
              <a:rPr lang="es-ES" dirty="0" smtClean="0"/>
              <a:t> </a:t>
            </a:r>
            <a:r>
              <a:rPr lang="es-ES" dirty="0" err="1" smtClean="0"/>
              <a:t>Sort</a:t>
            </a:r>
            <a:r>
              <a:rPr lang="es-ES" dirty="0" smtClean="0"/>
              <a:t>)</a:t>
            </a:r>
          </a:p>
          <a:p>
            <a:pPr>
              <a:buFont typeface="Wingdings" pitchFamily="2" charset="2"/>
              <a:buChar char="Ø"/>
            </a:pPr>
            <a:r>
              <a:rPr lang="es-ES" dirty="0" smtClean="0"/>
              <a:t>Combinar ordenamiento (</a:t>
            </a:r>
            <a:r>
              <a:rPr lang="es-ES" dirty="0" err="1" smtClean="0"/>
              <a:t>Merge</a:t>
            </a:r>
            <a:r>
              <a:rPr lang="es-ES" dirty="0" smtClean="0"/>
              <a:t> </a:t>
            </a:r>
            <a:r>
              <a:rPr lang="es-ES" dirty="0" err="1" smtClean="0"/>
              <a:t>Sort</a:t>
            </a:r>
            <a:r>
              <a:rPr lang="es-ES" dirty="0" smtClean="0"/>
              <a:t>)</a:t>
            </a:r>
            <a:endParaRPr lang="es-AR" dirty="0"/>
          </a:p>
        </p:txBody>
      </p:sp>
    </p:spTree>
    <p:extLst>
      <p:ext uri="{BB962C8B-B14F-4D97-AF65-F5344CB8AC3E}">
        <p14:creationId xmlns:p14="http://schemas.microsoft.com/office/powerpoint/2010/main" val="372153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Bubble</a:t>
            </a:r>
            <a:r>
              <a:rPr lang="es-ES" dirty="0" smtClean="0"/>
              <a:t> </a:t>
            </a:r>
            <a:r>
              <a:rPr lang="es-ES" dirty="0" err="1" smtClean="0"/>
              <a:t>Sort</a:t>
            </a:r>
            <a:endParaRPr lang="es-AR" dirty="0"/>
          </a:p>
        </p:txBody>
      </p:sp>
      <p:sp>
        <p:nvSpPr>
          <p:cNvPr id="3" name="2 Marcador de contenido"/>
          <p:cNvSpPr>
            <a:spLocks noGrp="1"/>
          </p:cNvSpPr>
          <p:nvPr>
            <p:ph idx="1"/>
          </p:nvPr>
        </p:nvSpPr>
        <p:spPr>
          <a:xfrm>
            <a:off x="467544" y="1340768"/>
            <a:ext cx="8229600" cy="4968552"/>
          </a:xfrm>
        </p:spPr>
        <p:txBody>
          <a:bodyPr>
            <a:noAutofit/>
          </a:bodyPr>
          <a:lstStyle/>
          <a:p>
            <a:pPr marL="0" indent="0">
              <a:buNone/>
            </a:pPr>
            <a:r>
              <a:rPr lang="es-ES" sz="2800" dirty="0"/>
              <a:t>Este algoritmo de clasificación simple itera sobre la lista de datos, comparando elementos en pares hasta que los elementos más grandes “burbujean” hasta el final de la lista y los más pequeños permanecen al principio.</a:t>
            </a:r>
          </a:p>
          <a:p>
            <a:pPr marL="0" indent="0">
              <a:buNone/>
            </a:pPr>
            <a:endParaRPr lang="es-ES" sz="2800" dirty="0"/>
          </a:p>
          <a:p>
            <a:pPr marL="0" indent="0">
              <a:buNone/>
            </a:pPr>
            <a:r>
              <a:rPr lang="es-ES" sz="2800" dirty="0"/>
              <a:t>Comienza comparando los dos primeros elementos de la lista, si el primer elemento es mayor que el segundo, los intercambiamos, si no, se quedan como están. Luego pasamos al siguiente par de elementos, los comparamos e intercambiamos si fuera necesario. </a:t>
            </a:r>
            <a:endParaRPr lang="es-AR" sz="2800" dirty="0"/>
          </a:p>
        </p:txBody>
      </p:sp>
    </p:spTree>
    <p:extLst>
      <p:ext uri="{BB962C8B-B14F-4D97-AF65-F5344CB8AC3E}">
        <p14:creationId xmlns:p14="http://schemas.microsoft.com/office/powerpoint/2010/main" val="1259525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Selection</a:t>
            </a:r>
            <a:r>
              <a:rPr lang="es-ES" dirty="0" smtClean="0"/>
              <a:t> </a:t>
            </a:r>
            <a:r>
              <a:rPr lang="es-ES" dirty="0" err="1" smtClean="0"/>
              <a:t>Sort</a:t>
            </a:r>
            <a:endParaRPr lang="es-AR" dirty="0"/>
          </a:p>
        </p:txBody>
      </p:sp>
      <p:sp>
        <p:nvSpPr>
          <p:cNvPr id="3" name="2 Marcador de contenido"/>
          <p:cNvSpPr>
            <a:spLocks noGrp="1"/>
          </p:cNvSpPr>
          <p:nvPr>
            <p:ph idx="1"/>
          </p:nvPr>
        </p:nvSpPr>
        <p:spPr>
          <a:xfrm>
            <a:off x="457200" y="1484784"/>
            <a:ext cx="8229600" cy="5112567"/>
          </a:xfrm>
        </p:spPr>
        <p:txBody>
          <a:bodyPr>
            <a:normAutofit fontScale="85000" lnSpcReduction="20000"/>
          </a:bodyPr>
          <a:lstStyle/>
          <a:p>
            <a:pPr marL="0" indent="0">
              <a:buNone/>
            </a:pPr>
            <a:r>
              <a:rPr lang="es-ES" sz="2800" dirty="0"/>
              <a:t>Este algoritmo separa la lista en dos partes, ordenada y no ordenada. Continuamente “elimina” el elemento más pequeño de la parte sin ordenar y lo agrega a la parte ordenada.</a:t>
            </a:r>
          </a:p>
          <a:p>
            <a:pPr marL="0" indent="0">
              <a:buNone/>
            </a:pPr>
            <a:endParaRPr lang="es-ES" sz="2800" dirty="0"/>
          </a:p>
          <a:p>
            <a:pPr marL="0" indent="0">
              <a:buNone/>
            </a:pPr>
            <a:r>
              <a:rPr lang="es-ES" sz="2800" dirty="0"/>
              <a:t>Lo que realmente realiza este algoritmo es tratar la parte izquierda de la lista como la parte ordenada buscando en toda la lista el elemento más pequeño y poniéndolo el primero. Después, sabiendo que ya tenemos el elemento más pequeño el primero, buscamos en toda la lista el elemento más pequeño de los restantes sin ordenar y lo intercambiamos con el siguiente ordenado y así hasta acabar con la lista.</a:t>
            </a:r>
          </a:p>
          <a:p>
            <a:pPr marL="0" indent="0">
              <a:buNone/>
            </a:pPr>
            <a:endParaRPr lang="es-ES" sz="2800" dirty="0"/>
          </a:p>
          <a:p>
            <a:pPr marL="0" indent="0">
              <a:buNone/>
            </a:pPr>
            <a:r>
              <a:rPr lang="es-ES" sz="2800" dirty="0"/>
              <a:t>Cuantos más elementos tengamos ordenados, menos elementos tendremos que examinar.</a:t>
            </a:r>
            <a:endParaRPr lang="es-AR" sz="2800" dirty="0"/>
          </a:p>
        </p:txBody>
      </p:sp>
    </p:spTree>
    <p:extLst>
      <p:ext uri="{BB962C8B-B14F-4D97-AF65-F5344CB8AC3E}">
        <p14:creationId xmlns:p14="http://schemas.microsoft.com/office/powerpoint/2010/main" val="88090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Insert</a:t>
            </a:r>
            <a:r>
              <a:rPr lang="es-ES" dirty="0" smtClean="0"/>
              <a:t> </a:t>
            </a:r>
            <a:r>
              <a:rPr lang="es-ES" dirty="0" err="1" smtClean="0"/>
              <a:t>Sort</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Este algoritmo, al igual que la clasificación por selección, separa la lista en dos partes, ordenadas y no ordenadas. También suponemos que el primer elemento está ordenado, luego pasamos al siguiente elemento que lo vamos a llamar X, comparamos X con el primero, si es mayor, se queda como está pero si es más pequeño, copiamos el primer elemento en la segunda posición e insertamos X como primero.</a:t>
            </a:r>
            <a:endParaRPr lang="es-AR" sz="2800" dirty="0"/>
          </a:p>
        </p:txBody>
      </p:sp>
    </p:spTree>
    <p:extLst>
      <p:ext uri="{BB962C8B-B14F-4D97-AF65-F5344CB8AC3E}">
        <p14:creationId xmlns:p14="http://schemas.microsoft.com/office/powerpoint/2010/main" val="3341788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Merge</a:t>
            </a:r>
            <a:r>
              <a:rPr lang="es-ES" dirty="0" smtClean="0"/>
              <a:t> </a:t>
            </a:r>
            <a:r>
              <a:rPr lang="es-ES" dirty="0" err="1" smtClean="0"/>
              <a:t>sort</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Este algoritmo comienza dividiendo la lista en dos, luego esas dos mitades en 4 y así sucesivamente hasta que tengamos listas de un elemento de longitud. Después, estos elementos se vuelven a unir en orden. </a:t>
            </a:r>
            <a:r>
              <a:rPr lang="es-ES" sz="2800"/>
              <a:t>Primero fusionaremos los elementos individuales en pares de nuevo ordenándolos entre sí, luego seguiremos ordenándolos en grupos hasta que tengamos una sola lista ordenada.</a:t>
            </a:r>
            <a:endParaRPr lang="es-AR" sz="2800"/>
          </a:p>
        </p:txBody>
      </p:sp>
    </p:spTree>
    <p:extLst>
      <p:ext uri="{BB962C8B-B14F-4D97-AF65-F5344CB8AC3E}">
        <p14:creationId xmlns:p14="http://schemas.microsoft.com/office/powerpoint/2010/main" val="238473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a:t>
            </a:r>
            <a:endParaRPr lang="es-AR" dirty="0"/>
          </a:p>
        </p:txBody>
      </p:sp>
      <p:sp>
        <p:nvSpPr>
          <p:cNvPr id="3" name="2 Marcador de contenido"/>
          <p:cNvSpPr>
            <a:spLocks noGrp="1"/>
          </p:cNvSpPr>
          <p:nvPr>
            <p:ph idx="1"/>
          </p:nvPr>
        </p:nvSpPr>
        <p:spPr/>
        <p:txBody>
          <a:bodyPr/>
          <a:lstStyle/>
          <a:p>
            <a:pPr marL="0" indent="0">
              <a:buNone/>
            </a:pPr>
            <a:r>
              <a:rPr lang="es-ES" dirty="0"/>
              <a:t>Con frecuencia el programador </a:t>
            </a:r>
            <a:r>
              <a:rPr lang="es-ES" dirty="0" smtClean="0"/>
              <a:t>trabajar</a:t>
            </a:r>
            <a:r>
              <a:rPr lang="es-ES" dirty="0"/>
              <a:t>á</a:t>
            </a:r>
            <a:r>
              <a:rPr lang="es-ES" dirty="0" smtClean="0"/>
              <a:t> </a:t>
            </a:r>
            <a:r>
              <a:rPr lang="es-ES" dirty="0"/>
              <a:t>con grandes cantidades de </a:t>
            </a:r>
            <a:r>
              <a:rPr lang="es-ES" dirty="0" smtClean="0"/>
              <a:t>información </a:t>
            </a:r>
            <a:r>
              <a:rPr lang="es-ES" dirty="0"/>
              <a:t>almacenada en arreglos. </a:t>
            </a:r>
            <a:r>
              <a:rPr lang="es-ES" dirty="0" smtClean="0"/>
              <a:t>Podría </a:t>
            </a:r>
            <a:r>
              <a:rPr lang="es-ES" dirty="0"/>
              <a:t>ser necesario determinar si </a:t>
            </a:r>
            <a:r>
              <a:rPr lang="es-ES" dirty="0" smtClean="0"/>
              <a:t>algún arreglo contiene </a:t>
            </a:r>
            <a:r>
              <a:rPr lang="es-ES" dirty="0"/>
              <a:t>un valor que sea igual a cierto valor clave.</a:t>
            </a:r>
          </a:p>
          <a:p>
            <a:pPr marL="0" indent="0">
              <a:buNone/>
            </a:pPr>
            <a:r>
              <a:rPr lang="es-ES" dirty="0"/>
              <a:t>El proceso para encontrar un elemento particular en un arreglo se </a:t>
            </a:r>
            <a:r>
              <a:rPr lang="es-ES" dirty="0" smtClean="0"/>
              <a:t>llama búsqueda</a:t>
            </a:r>
            <a:r>
              <a:rPr lang="es-ES" dirty="0"/>
              <a:t>.</a:t>
            </a:r>
            <a:endParaRPr lang="es-AR" dirty="0"/>
          </a:p>
        </p:txBody>
      </p:sp>
    </p:spTree>
    <p:extLst>
      <p:ext uri="{BB962C8B-B14F-4D97-AF65-F5344CB8AC3E}">
        <p14:creationId xmlns:p14="http://schemas.microsoft.com/office/powerpoint/2010/main" val="157493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 lineal</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El nombre sugiere que el algoritmo de búsqueda lineal sigue </a:t>
            </a:r>
            <a:r>
              <a:rPr lang="es-ES" sz="2800" dirty="0" smtClean="0"/>
              <a:t>el patrón </a:t>
            </a:r>
            <a:r>
              <a:rPr lang="es-ES" sz="2800" dirty="0"/>
              <a:t>lineal para buscar los elementos en un </a:t>
            </a:r>
            <a:r>
              <a:rPr lang="es-ES" sz="2800" dirty="0" err="1"/>
              <a:t>array</a:t>
            </a:r>
            <a:r>
              <a:rPr lang="es-ES" sz="2800" dirty="0"/>
              <a:t>. El algoritmo empieza a buscar el elemento desde el principio del </a:t>
            </a:r>
            <a:r>
              <a:rPr lang="es-ES" sz="2800" dirty="0" err="1"/>
              <a:t>array</a:t>
            </a:r>
            <a:r>
              <a:rPr lang="es-ES" sz="2800" dirty="0"/>
              <a:t> y se mueve hacia el final hasta que encuentra el elemento. Detiene la ejecución del programa cuando encuentra el elemento </a:t>
            </a:r>
            <a:r>
              <a:rPr lang="es-ES" sz="2800" dirty="0" smtClean="0"/>
              <a:t>deseado.</a:t>
            </a:r>
            <a:endParaRPr lang="es-AR" sz="2800" dirty="0"/>
          </a:p>
        </p:txBody>
      </p:sp>
    </p:spTree>
    <p:extLst>
      <p:ext uri="{BB962C8B-B14F-4D97-AF65-F5344CB8AC3E}">
        <p14:creationId xmlns:p14="http://schemas.microsoft.com/office/powerpoint/2010/main" val="32915530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1232</TotalTime>
  <Words>742</Words>
  <Application>Microsoft Office PowerPoint</Application>
  <PresentationFormat>Presentación en pantalla (4:3)</PresentationFormat>
  <Paragraphs>38</Paragraphs>
  <Slides>11</Slides>
  <Notes>0</Notes>
  <HiddenSlides>0</HiddenSlides>
  <MMClips>0</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Fundición</vt:lpstr>
      <vt:lpstr>PROGRAMACIÓN I</vt:lpstr>
      <vt:lpstr>Ordenamiento</vt:lpstr>
      <vt:lpstr>Presentación de PowerPoint</vt:lpstr>
      <vt:lpstr>Bubble Sort</vt:lpstr>
      <vt:lpstr>Selection Sort</vt:lpstr>
      <vt:lpstr>Insert Sort</vt:lpstr>
      <vt:lpstr>Merge sort</vt:lpstr>
      <vt:lpstr>Búsqueda</vt:lpstr>
      <vt:lpstr>Búsqueda lineal</vt:lpstr>
      <vt:lpstr>Búsqueda binaria</vt:lpstr>
      <vt:lpstr>Conclusión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dc:title>
  <dc:creator>Cinthia Rigoni</dc:creator>
  <cp:lastModifiedBy>Cinthia Rigoni</cp:lastModifiedBy>
  <cp:revision>58</cp:revision>
  <dcterms:created xsi:type="dcterms:W3CDTF">2023-08-07T18:44:06Z</dcterms:created>
  <dcterms:modified xsi:type="dcterms:W3CDTF">2023-10-10T00:51:50Z</dcterms:modified>
</cp:coreProperties>
</file>