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E0AF2-3315-244F-9878-D208B9636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4F0AF-BFC4-580B-68BE-2FE6A6CA5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4732C6-BDF1-8152-5DC4-A07C0BDB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EAFE82-7159-E3E5-5C30-9513F40E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FD80BD-9EB6-F184-6A37-ED095934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338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DC27C-87D0-F4CD-8771-3BDCAC2F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40F698-96C4-0123-588C-4FA91C34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A18AA1-113D-7A30-1E1C-CC8652C2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1CA530-D4EC-459D-ECED-C83990EF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70B4B0-41C4-1B3A-1292-B1C743DA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75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462AF6-631D-6E73-E050-93A9AE0E5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97312-EC9D-5AA4-1FF9-8153CD3EC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12E5A2-1E15-8DA3-864F-0054EBEA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01844-CD6D-7F45-24BE-8FD6049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69DE51-051B-41A1-0841-FF49D93D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8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50561-C46E-D08A-C148-4CA3C11C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9FE6C0-1B7C-2D1B-B1BA-606F55614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6DF591-600F-89A2-57B7-B0DEC87B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FCEFFB-B079-6094-9E9A-360B00F4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3651B0-CA4F-1567-7891-5E913BE8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904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827FB-203B-EE83-ED97-CF7304B0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06039B-BA57-6BDC-44AF-E85661B9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EBFD1-8730-8EA7-2B29-A6DB1523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EE21EB-695D-AD06-6245-6129990F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FDDEE3-AC0D-A520-6620-FE51EAF4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6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B884C-3CF4-536F-0B87-16BCF318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10466-9063-33D7-2B46-832660928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E71BC3-4369-EE5B-7524-00D6EF03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66BF7-FA4E-6582-055B-3909F154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877E42-2129-C8A1-895C-DB60B7A4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EA5AA6-C9E5-01B4-552D-9C6C7233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34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16B6C-E8DB-ACB9-FE00-AF3D6DA2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18AF77-9C4A-AF62-7EDC-AB114DE63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632BE2-061E-5CBD-0F57-C063FDA8A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4461D8-4DC8-039C-0514-B9412458A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A3FEF2-B311-CF28-9809-BF5DEF4BF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B46EF-EC54-515C-C5E9-D898F16D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DDF6F1-5741-C81D-ABDA-06CEE441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71282C-1250-48FF-2908-9F7C441A9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811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5590D-56BC-A1E7-7F18-82B16868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08B91E-0CD1-7CA0-11B3-95961D25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76568A-7F2A-5903-02CF-A1D5E768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C3F86C-A07F-0108-DECE-856C92E0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00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556093-261D-6A50-8F62-2D8EA5A2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63CFE6-36E7-D9BA-3C14-392A25D0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D47836-D34A-3339-2C90-83FAD359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990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1F9D8-F2AA-DE74-B160-458FE6401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941B77-E9ED-C2AA-CBD5-2B68E6D2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5849C5-59EB-419A-CB4C-5D658F7B1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FDA7E-7782-3AEA-2287-52019384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6EC055-33C0-D6B5-767E-A297CE8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102E29-B734-EF8B-1AEB-4208E01B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205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F7E90-291B-8FBC-3794-CD884BEC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A7BE99-0FDF-E1FA-A11C-A947B982C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968258-540E-700C-5A64-86C1AA286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B88FAC-02F8-C4FA-22BA-9031FCA2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5AA02-EFA2-CFBB-F2AB-1051AFC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746AF-0FF1-8660-13EE-5DBAAB62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736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6FA113-F303-BA68-9B67-DB9066F6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B88ACF-4337-458D-D883-81918BFA1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33E31-A163-FD24-92CB-F7ED29B1D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C648-B855-4E1E-AE65-2BA1A5E5C241}" type="datetimeFigureOut">
              <a:rPr lang="es-AR" smtClean="0"/>
              <a:t>30/8/2023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301E23-A4EF-D226-6B07-D711B7E0B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ED36C3-F84B-B02B-82CB-C6B81AB3B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0BD14-F25B-43FB-A803-6C77EEB64F3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102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656F4-9D65-F0EA-4904-899C79E55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Practico formularios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0DB94-0FCC-DBA2-0143-9DCEA3B50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706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FE4D3E0-6BAC-0FFD-24A9-5D918B503EB2}"/>
              </a:ext>
            </a:extLst>
          </p:cNvPr>
          <p:cNvSpPr txBox="1"/>
          <p:nvPr/>
        </p:nvSpPr>
        <p:spPr>
          <a:xfrm>
            <a:off x="1223946" y="132548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Apellido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EB0159D-67CC-9499-F676-BEA26A4C0307}"/>
              </a:ext>
            </a:extLst>
          </p:cNvPr>
          <p:cNvSpPr txBox="1"/>
          <p:nvPr/>
        </p:nvSpPr>
        <p:spPr>
          <a:xfrm>
            <a:off x="4835237" y="1318554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Nombre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75BE989-956D-3C00-315A-2FA79741D68B}"/>
              </a:ext>
            </a:extLst>
          </p:cNvPr>
          <p:cNvSpPr txBox="1"/>
          <p:nvPr/>
        </p:nvSpPr>
        <p:spPr>
          <a:xfrm>
            <a:off x="1223946" y="1944380"/>
            <a:ext cx="93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/>
              <a:t>Nro</a:t>
            </a:r>
            <a:r>
              <a:rPr lang="es-AR" dirty="0"/>
              <a:t> DNI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0C42F0-5D18-3C22-ADF0-FAE34E0169B7}"/>
              </a:ext>
            </a:extLst>
          </p:cNvPr>
          <p:cNvSpPr txBox="1"/>
          <p:nvPr/>
        </p:nvSpPr>
        <p:spPr>
          <a:xfrm>
            <a:off x="4835237" y="1997426"/>
            <a:ext cx="186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Fecha Nacimiento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EE6884-6B24-0963-9E1F-2F118062E15F}"/>
              </a:ext>
            </a:extLst>
          </p:cNvPr>
          <p:cNvSpPr/>
          <p:nvPr/>
        </p:nvSpPr>
        <p:spPr>
          <a:xfrm>
            <a:off x="2272144" y="2687783"/>
            <a:ext cx="2563093" cy="290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A6D148E-5480-6C09-9FFD-E0E7228287AF}"/>
              </a:ext>
            </a:extLst>
          </p:cNvPr>
          <p:cNvSpPr txBox="1"/>
          <p:nvPr/>
        </p:nvSpPr>
        <p:spPr>
          <a:xfrm>
            <a:off x="1223946" y="259554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Domicilio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3654DDC-2BF8-30BB-F87E-0C7F697F754F}"/>
              </a:ext>
            </a:extLst>
          </p:cNvPr>
          <p:cNvSpPr/>
          <p:nvPr/>
        </p:nvSpPr>
        <p:spPr>
          <a:xfrm>
            <a:off x="6636328" y="2623256"/>
            <a:ext cx="1634837" cy="290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65E8D96-3F2E-40A8-078B-1EEEBDBD3F14}"/>
              </a:ext>
            </a:extLst>
          </p:cNvPr>
          <p:cNvSpPr txBox="1"/>
          <p:nvPr/>
        </p:nvSpPr>
        <p:spPr>
          <a:xfrm>
            <a:off x="5588130" y="2531017"/>
            <a:ext cx="107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Localidad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CF2C34C-434E-3A30-8B97-E38D60A02A8D}"/>
              </a:ext>
            </a:extLst>
          </p:cNvPr>
          <p:cNvSpPr/>
          <p:nvPr/>
        </p:nvSpPr>
        <p:spPr>
          <a:xfrm>
            <a:off x="2258274" y="1360115"/>
            <a:ext cx="1634837" cy="290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8E88E46-C26E-C789-0635-642CF4AEA884}"/>
              </a:ext>
            </a:extLst>
          </p:cNvPr>
          <p:cNvSpPr/>
          <p:nvPr/>
        </p:nvSpPr>
        <p:spPr>
          <a:xfrm>
            <a:off x="5775666" y="1360115"/>
            <a:ext cx="1816609" cy="290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78C77F-8FA3-76AB-4301-E4EDCB8B2624}"/>
              </a:ext>
            </a:extLst>
          </p:cNvPr>
          <p:cNvSpPr/>
          <p:nvPr/>
        </p:nvSpPr>
        <p:spPr>
          <a:xfrm>
            <a:off x="2258273" y="2011279"/>
            <a:ext cx="1634837" cy="290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>
                <a:solidFill>
                  <a:srgbClr val="FF0000"/>
                </a:solidFill>
              </a:rPr>
              <a:t>number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D73B5C9-2D48-0A04-48D6-38304A3ADD03}"/>
              </a:ext>
            </a:extLst>
          </p:cNvPr>
          <p:cNvSpPr/>
          <p:nvPr/>
        </p:nvSpPr>
        <p:spPr>
          <a:xfrm>
            <a:off x="6636328" y="1997426"/>
            <a:ext cx="1634837" cy="290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rgbClr val="FF0000"/>
                </a:solidFill>
              </a:rPr>
              <a:t>date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C1470A2-EC0C-1D66-FC6B-5324DA7D80D5}"/>
              </a:ext>
            </a:extLst>
          </p:cNvPr>
          <p:cNvSpPr txBox="1"/>
          <p:nvPr/>
        </p:nvSpPr>
        <p:spPr>
          <a:xfrm>
            <a:off x="1223946" y="3282248"/>
            <a:ext cx="25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Idiomas que conoce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8169D00-3D12-1D46-FE59-511FED6715D9}"/>
              </a:ext>
            </a:extLst>
          </p:cNvPr>
          <p:cNvSpPr txBox="1"/>
          <p:nvPr/>
        </p:nvSpPr>
        <p:spPr>
          <a:xfrm>
            <a:off x="1359114" y="3978626"/>
            <a:ext cx="1665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dirty="0"/>
              <a:t>Español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dirty="0"/>
              <a:t>Ingles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dirty="0"/>
              <a:t>Frances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AR" dirty="0"/>
              <a:t>Chino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A69B1A3-403E-9B22-1607-78559C16AD83}"/>
              </a:ext>
            </a:extLst>
          </p:cNvPr>
          <p:cNvSpPr txBox="1"/>
          <p:nvPr/>
        </p:nvSpPr>
        <p:spPr>
          <a:xfrm>
            <a:off x="3842652" y="3610703"/>
            <a:ext cx="2280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Nivel de conocimiento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69BDFE3-9709-2F99-0687-124D5EA34783}"/>
              </a:ext>
            </a:extLst>
          </p:cNvPr>
          <p:cNvSpPr/>
          <p:nvPr/>
        </p:nvSpPr>
        <p:spPr>
          <a:xfrm>
            <a:off x="3808762" y="4179465"/>
            <a:ext cx="2343510" cy="98474"/>
          </a:xfrm>
          <a:prstGeom prst="roundRect">
            <a:avLst/>
          </a:prstGeom>
          <a:blipFill dpi="0" rotWithShape="1">
            <a:blip r:embed="rId2"/>
            <a:srcRect/>
            <a:tile tx="6985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22E2E8E-E5AC-B2FA-AD22-08136BD6D149}"/>
              </a:ext>
            </a:extLst>
          </p:cNvPr>
          <p:cNvSpPr/>
          <p:nvPr/>
        </p:nvSpPr>
        <p:spPr>
          <a:xfrm>
            <a:off x="3814516" y="4442063"/>
            <a:ext cx="2343510" cy="98474"/>
          </a:xfrm>
          <a:prstGeom prst="roundRect">
            <a:avLst/>
          </a:prstGeom>
          <a:blipFill dpi="0" rotWithShape="1">
            <a:blip r:embed="rId2"/>
            <a:srcRect/>
            <a:tile tx="6985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E45E8D3D-BC7D-CA00-5D74-D712BF3B4BCC}"/>
              </a:ext>
            </a:extLst>
          </p:cNvPr>
          <p:cNvSpPr/>
          <p:nvPr/>
        </p:nvSpPr>
        <p:spPr>
          <a:xfrm>
            <a:off x="3794694" y="4687262"/>
            <a:ext cx="2343510" cy="98474"/>
          </a:xfrm>
          <a:prstGeom prst="roundRect">
            <a:avLst/>
          </a:prstGeom>
          <a:blipFill dpi="0" rotWithShape="1">
            <a:blip r:embed="rId2"/>
            <a:srcRect/>
            <a:tile tx="6985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EFBF22B-C2E0-352A-10B9-FDDABB4916A2}"/>
              </a:ext>
            </a:extLst>
          </p:cNvPr>
          <p:cNvSpPr/>
          <p:nvPr/>
        </p:nvSpPr>
        <p:spPr>
          <a:xfrm>
            <a:off x="3790042" y="4960223"/>
            <a:ext cx="2343510" cy="98474"/>
          </a:xfrm>
          <a:prstGeom prst="roundRect">
            <a:avLst/>
          </a:prstGeom>
          <a:blipFill dpi="0" rotWithShape="1">
            <a:blip r:embed="rId2"/>
            <a:srcRect/>
            <a:tile tx="6985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D222F1D2-03E1-343A-51B5-EEF8CCE21004}"/>
              </a:ext>
            </a:extLst>
          </p:cNvPr>
          <p:cNvSpPr/>
          <p:nvPr/>
        </p:nvSpPr>
        <p:spPr>
          <a:xfrm>
            <a:off x="3790042" y="4166758"/>
            <a:ext cx="540500" cy="984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99BCEF7-8762-6514-8BA4-97D126CF0FC1}"/>
              </a:ext>
            </a:extLst>
          </p:cNvPr>
          <p:cNvSpPr/>
          <p:nvPr/>
        </p:nvSpPr>
        <p:spPr>
          <a:xfrm>
            <a:off x="3810524" y="4442086"/>
            <a:ext cx="540500" cy="984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4FB8C42-1ECC-6052-62AD-476B979AF436}"/>
              </a:ext>
            </a:extLst>
          </p:cNvPr>
          <p:cNvSpPr/>
          <p:nvPr/>
        </p:nvSpPr>
        <p:spPr>
          <a:xfrm>
            <a:off x="3790042" y="4696640"/>
            <a:ext cx="540500" cy="984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5192B9B-8444-299F-8549-14C0EE2625CB}"/>
              </a:ext>
            </a:extLst>
          </p:cNvPr>
          <p:cNvSpPr/>
          <p:nvPr/>
        </p:nvSpPr>
        <p:spPr>
          <a:xfrm>
            <a:off x="3790042" y="4960223"/>
            <a:ext cx="540500" cy="9847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CB499BD-DAE0-96B2-9811-BEF5EF3FD2B3}"/>
              </a:ext>
            </a:extLst>
          </p:cNvPr>
          <p:cNvSpPr txBox="1"/>
          <p:nvPr/>
        </p:nvSpPr>
        <p:spPr>
          <a:xfrm>
            <a:off x="4420704" y="394401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0 ----- 50 ----- 100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5F582DF-0D48-A73F-C1F7-15F7E5C2192E}"/>
              </a:ext>
            </a:extLst>
          </p:cNvPr>
          <p:cNvSpPr txBox="1"/>
          <p:nvPr/>
        </p:nvSpPr>
        <p:spPr>
          <a:xfrm>
            <a:off x="4420704" y="4235776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0 ----- 50 ----- 100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B11B639-4FA7-7EC9-2B8B-27FC8EE256D8}"/>
              </a:ext>
            </a:extLst>
          </p:cNvPr>
          <p:cNvSpPr txBox="1"/>
          <p:nvPr/>
        </p:nvSpPr>
        <p:spPr>
          <a:xfrm>
            <a:off x="4420704" y="448928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0 ----- 50 ----- 100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2EC4EBF-4822-A1C0-032A-EC6AAF28F132}"/>
              </a:ext>
            </a:extLst>
          </p:cNvPr>
          <p:cNvSpPr txBox="1"/>
          <p:nvPr/>
        </p:nvSpPr>
        <p:spPr>
          <a:xfrm>
            <a:off x="4420704" y="475260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0 ----- 50 ----- 100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BF833E8D-0166-10C0-0538-6D41FF5A4D6A}"/>
              </a:ext>
            </a:extLst>
          </p:cNvPr>
          <p:cNvSpPr/>
          <p:nvPr/>
        </p:nvSpPr>
        <p:spPr>
          <a:xfrm>
            <a:off x="2686929" y="5528603"/>
            <a:ext cx="1643613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Enviar</a:t>
            </a: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DE64A3AD-EE88-A161-FA20-600C97509606}"/>
              </a:ext>
            </a:extLst>
          </p:cNvPr>
          <p:cNvSpPr/>
          <p:nvPr/>
        </p:nvSpPr>
        <p:spPr>
          <a:xfrm>
            <a:off x="4717441" y="5528603"/>
            <a:ext cx="1643613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Borrar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063D3346-36A9-AEF4-EB28-F3D5E424935D}"/>
              </a:ext>
            </a:extLst>
          </p:cNvPr>
          <p:cNvSpPr txBox="1"/>
          <p:nvPr/>
        </p:nvSpPr>
        <p:spPr>
          <a:xfrm>
            <a:off x="2855742" y="407963"/>
            <a:ext cx="5542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Formulario Carga de Datos</a:t>
            </a:r>
          </a:p>
        </p:txBody>
      </p:sp>
    </p:spTree>
    <p:extLst>
      <p:ext uri="{BB962C8B-B14F-4D97-AF65-F5344CB8AC3E}">
        <p14:creationId xmlns:p14="http://schemas.microsoft.com/office/powerpoint/2010/main" val="52571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48</Words>
  <Application>Microsoft Office PowerPoint</Application>
  <PresentationFormat>Panorámica</PresentationFormat>
  <Paragraphs>22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de Office</vt:lpstr>
      <vt:lpstr>Practico formularios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Practico formularios</dc:title>
  <dc:creator>Sergio Neira</dc:creator>
  <cp:lastModifiedBy>Sergio Neira</cp:lastModifiedBy>
  <cp:revision>1</cp:revision>
  <dcterms:created xsi:type="dcterms:W3CDTF">2023-08-30T10:46:22Z</dcterms:created>
  <dcterms:modified xsi:type="dcterms:W3CDTF">2023-08-30T12:32:13Z</dcterms:modified>
</cp:coreProperties>
</file>