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60" r:id="rId3"/>
    <p:sldId id="287" r:id="rId4"/>
    <p:sldId id="289" r:id="rId5"/>
    <p:sldId id="290" r:id="rId6"/>
    <p:sldId id="291" r:id="rId7"/>
    <p:sldId id="292" r:id="rId8"/>
    <p:sldId id="293" r:id="rId9"/>
    <p:sldId id="288" r:id="rId10"/>
    <p:sldId id="294" r:id="rId11"/>
    <p:sldId id="295" r:id="rId12"/>
    <p:sldId id="296" r:id="rId13"/>
    <p:sldId id="28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fKGvhF4rsbLlSy89NK1w7rawm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E9A9A-5DBA-4F21-BE2B-4766EF8B5E7F}" v="98" dt="2023-04-27T00:38:12.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viewProps" Target="viewProps.xml"/><Relationship Id="rId3" Type="http://schemas.openxmlformats.org/officeDocument/2006/relationships/slide" Target="slides/slide2.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presProps" Target="presProps.xml"/><Relationship Id="rId2" Type="http://schemas.openxmlformats.org/officeDocument/2006/relationships/slide" Target="slides/slide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Neira" userId="0358edd436f7f471" providerId="LiveId" clId="{467E9A9A-5DBA-4F21-BE2B-4766EF8B5E7F}"/>
    <pc:docChg chg="custSel addSld modSld">
      <pc:chgData name="Sergio Neira" userId="0358edd436f7f471" providerId="LiveId" clId="{467E9A9A-5DBA-4F21-BE2B-4766EF8B5E7F}" dt="2023-04-27T00:57:34.203" v="2512" actId="3626"/>
      <pc:docMkLst>
        <pc:docMk/>
      </pc:docMkLst>
      <pc:sldChg chg="modSp mod">
        <pc:chgData name="Sergio Neira" userId="0358edd436f7f471" providerId="LiveId" clId="{467E9A9A-5DBA-4F21-BE2B-4766EF8B5E7F}" dt="2023-04-26T13:58:05.924" v="1" actId="20577"/>
        <pc:sldMkLst>
          <pc:docMk/>
          <pc:sldMk cId="0" sldId="256"/>
        </pc:sldMkLst>
        <pc:spChg chg="mod">
          <ac:chgData name="Sergio Neira" userId="0358edd436f7f471" providerId="LiveId" clId="{467E9A9A-5DBA-4F21-BE2B-4766EF8B5E7F}" dt="2023-04-26T13:58:05.924" v="1" actId="20577"/>
          <ac:spMkLst>
            <pc:docMk/>
            <pc:sldMk cId="0" sldId="256"/>
            <ac:spMk id="2" creationId="{57F9976F-EBE9-BED3-EB7E-769B55ECE5CE}"/>
          </ac:spMkLst>
        </pc:spChg>
      </pc:sldChg>
      <pc:sldChg chg="modSp mod">
        <pc:chgData name="Sergio Neira" userId="0358edd436f7f471" providerId="LiveId" clId="{467E9A9A-5DBA-4F21-BE2B-4766EF8B5E7F}" dt="2023-04-26T13:58:45.971" v="41" actId="20577"/>
        <pc:sldMkLst>
          <pc:docMk/>
          <pc:sldMk cId="0" sldId="260"/>
        </pc:sldMkLst>
        <pc:spChg chg="mod">
          <ac:chgData name="Sergio Neira" userId="0358edd436f7f471" providerId="LiveId" clId="{467E9A9A-5DBA-4F21-BE2B-4766EF8B5E7F}" dt="2023-04-26T13:58:45.971" v="41" actId="20577"/>
          <ac:spMkLst>
            <pc:docMk/>
            <pc:sldMk cId="0" sldId="260"/>
            <ac:spMk id="2" creationId="{B4618F51-6020-CD69-3956-8ABF6B24D4C0}"/>
          </ac:spMkLst>
        </pc:spChg>
      </pc:sldChg>
      <pc:sldChg chg="addSp delSp modSp mod">
        <pc:chgData name="Sergio Neira" userId="0358edd436f7f471" providerId="LiveId" clId="{467E9A9A-5DBA-4F21-BE2B-4766EF8B5E7F}" dt="2023-04-27T00:57:34.203" v="2512" actId="3626"/>
        <pc:sldMkLst>
          <pc:docMk/>
          <pc:sldMk cId="1735795068" sldId="287"/>
        </pc:sldMkLst>
        <pc:spChg chg="add del">
          <ac:chgData name="Sergio Neira" userId="0358edd436f7f471" providerId="LiveId" clId="{467E9A9A-5DBA-4F21-BE2B-4766EF8B5E7F}" dt="2023-04-26T14:00:19.870" v="50"/>
          <ac:spMkLst>
            <pc:docMk/>
            <pc:sldMk cId="1735795068" sldId="287"/>
            <ac:spMk id="2" creationId="{4FE3CAFF-2E5B-B54F-40E1-66C7D0DB55D8}"/>
          </ac:spMkLst>
        </pc:spChg>
        <pc:spChg chg="add del">
          <ac:chgData name="Sergio Neira" userId="0358edd436f7f471" providerId="LiveId" clId="{467E9A9A-5DBA-4F21-BE2B-4766EF8B5E7F}" dt="2023-04-26T14:00:28.944" v="53" actId="478"/>
          <ac:spMkLst>
            <pc:docMk/>
            <pc:sldMk cId="1735795068" sldId="287"/>
            <ac:spMk id="3" creationId="{20E3295A-269C-92C6-1BE9-1E795363C40A}"/>
          </ac:spMkLst>
        </pc:spChg>
        <pc:spChg chg="del mod">
          <ac:chgData name="Sergio Neira" userId="0358edd436f7f471" providerId="LiveId" clId="{467E9A9A-5DBA-4F21-BE2B-4766EF8B5E7F}" dt="2023-04-26T14:00:28.944" v="53" actId="478"/>
          <ac:spMkLst>
            <pc:docMk/>
            <pc:sldMk cId="1735795068" sldId="287"/>
            <ac:spMk id="4" creationId="{A51812C5-5FB9-8E4F-4BE8-92E5B2B4A04E}"/>
          </ac:spMkLst>
        </pc:spChg>
        <pc:spChg chg="mod">
          <ac:chgData name="Sergio Neira" userId="0358edd436f7f471" providerId="LiveId" clId="{467E9A9A-5DBA-4F21-BE2B-4766EF8B5E7F}" dt="2023-04-26T14:08:04.945" v="117" actId="1035"/>
          <ac:spMkLst>
            <pc:docMk/>
            <pc:sldMk cId="1735795068" sldId="287"/>
            <ac:spMk id="5" creationId="{7FC45F2D-EBE3-9EDF-AFBE-6B62EDBC0C7E}"/>
          </ac:spMkLst>
        </pc:spChg>
        <pc:spChg chg="del">
          <ac:chgData name="Sergio Neira" userId="0358edd436f7f471" providerId="LiveId" clId="{467E9A9A-5DBA-4F21-BE2B-4766EF8B5E7F}" dt="2023-04-26T14:02:49.794" v="72" actId="478"/>
          <ac:spMkLst>
            <pc:docMk/>
            <pc:sldMk cId="1735795068" sldId="287"/>
            <ac:spMk id="6" creationId="{792DB3E2-47F8-74FE-0342-2AC375506F00}"/>
          </ac:spMkLst>
        </pc:spChg>
        <pc:spChg chg="mod">
          <ac:chgData name="Sergio Neira" userId="0358edd436f7f471" providerId="LiveId" clId="{467E9A9A-5DBA-4F21-BE2B-4766EF8B5E7F}" dt="2023-04-26T14:01:44.135" v="67" actId="1076"/>
          <ac:spMkLst>
            <pc:docMk/>
            <pc:sldMk cId="1735795068" sldId="287"/>
            <ac:spMk id="7" creationId="{15F327CB-96BC-4384-15DD-5168126B384E}"/>
          </ac:spMkLst>
        </pc:spChg>
        <pc:spChg chg="add del mod">
          <ac:chgData name="Sergio Neira" userId="0358edd436f7f471" providerId="LiveId" clId="{467E9A9A-5DBA-4F21-BE2B-4766EF8B5E7F}" dt="2023-04-26T14:00:43.324" v="57"/>
          <ac:spMkLst>
            <pc:docMk/>
            <pc:sldMk cId="1735795068" sldId="287"/>
            <ac:spMk id="8" creationId="{58781A1E-EED2-7711-F2F8-FA071ECBBA8C}"/>
          </ac:spMkLst>
        </pc:spChg>
        <pc:spChg chg="add mod">
          <ac:chgData name="Sergio Neira" userId="0358edd436f7f471" providerId="LiveId" clId="{467E9A9A-5DBA-4F21-BE2B-4766EF8B5E7F}" dt="2023-04-26T14:02:58.041" v="74" actId="20577"/>
          <ac:spMkLst>
            <pc:docMk/>
            <pc:sldMk cId="1735795068" sldId="287"/>
            <ac:spMk id="9" creationId="{A7187990-0B07-6405-B164-598507642B80}"/>
          </ac:spMkLst>
        </pc:spChg>
        <pc:spChg chg="add mod">
          <ac:chgData name="Sergio Neira" userId="0358edd436f7f471" providerId="LiveId" clId="{467E9A9A-5DBA-4F21-BE2B-4766EF8B5E7F}" dt="2023-04-26T14:08:00.024" v="101" actId="1076"/>
          <ac:spMkLst>
            <pc:docMk/>
            <pc:sldMk cId="1735795068" sldId="287"/>
            <ac:spMk id="11" creationId="{ADDE3C71-2723-017C-DFB7-3DB3302D6E73}"/>
          </ac:spMkLst>
        </pc:spChg>
        <pc:spChg chg="add mod">
          <ac:chgData name="Sergio Neira" userId="0358edd436f7f471" providerId="LiveId" clId="{467E9A9A-5DBA-4F21-BE2B-4766EF8B5E7F}" dt="2023-04-26T14:08:30.551" v="128" actId="1076"/>
          <ac:spMkLst>
            <pc:docMk/>
            <pc:sldMk cId="1735795068" sldId="287"/>
            <ac:spMk id="13" creationId="{B53189AE-F0F2-B40A-F1F1-95952EE7D0DE}"/>
          </ac:spMkLst>
        </pc:spChg>
        <pc:spChg chg="add mod">
          <ac:chgData name="Sergio Neira" userId="0358edd436f7f471" providerId="LiveId" clId="{467E9A9A-5DBA-4F21-BE2B-4766EF8B5E7F}" dt="2023-04-27T00:57:34.203" v="2512" actId="3626"/>
          <ac:spMkLst>
            <pc:docMk/>
            <pc:sldMk cId="1735795068" sldId="287"/>
            <ac:spMk id="16" creationId="{A252C47C-4E0E-E8D9-0B0E-BD5C1A034E26}"/>
          </ac:spMkLst>
        </pc:spChg>
        <pc:spChg chg="add mod">
          <ac:chgData name="Sergio Neira" userId="0358edd436f7f471" providerId="LiveId" clId="{467E9A9A-5DBA-4F21-BE2B-4766EF8B5E7F}" dt="2023-04-27T00:57:21.771" v="2510" actId="3626"/>
          <ac:spMkLst>
            <pc:docMk/>
            <pc:sldMk cId="1735795068" sldId="287"/>
            <ac:spMk id="18" creationId="{9470C849-B376-2BD5-903E-4F23699B4972}"/>
          </ac:spMkLst>
        </pc:spChg>
        <pc:spChg chg="add mod">
          <ac:chgData name="Sergio Neira" userId="0358edd436f7f471" providerId="LiveId" clId="{467E9A9A-5DBA-4F21-BE2B-4766EF8B5E7F}" dt="2023-04-26T14:10:49.759" v="249" actId="114"/>
          <ac:spMkLst>
            <pc:docMk/>
            <pc:sldMk cId="1735795068" sldId="287"/>
            <ac:spMk id="19" creationId="{ADB2A8A0-856B-FCDF-C341-107E6E74647F}"/>
          </ac:spMkLst>
        </pc:spChg>
      </pc:sldChg>
      <pc:sldChg chg="addSp delSp modSp mod">
        <pc:chgData name="Sergio Neira" userId="0358edd436f7f471" providerId="LiveId" clId="{467E9A9A-5DBA-4F21-BE2B-4766EF8B5E7F}" dt="2023-04-26T21:34:40.547" v="1512" actId="20577"/>
        <pc:sldMkLst>
          <pc:docMk/>
          <pc:sldMk cId="1782368088" sldId="288"/>
        </pc:sldMkLst>
        <pc:spChg chg="add del mod">
          <ac:chgData name="Sergio Neira" userId="0358edd436f7f471" providerId="LiveId" clId="{467E9A9A-5DBA-4F21-BE2B-4766EF8B5E7F}" dt="2023-04-26T21:28:28.600" v="1300" actId="478"/>
          <ac:spMkLst>
            <pc:docMk/>
            <pc:sldMk cId="1782368088" sldId="288"/>
            <ac:spMk id="3" creationId="{378A3286-599C-A0A9-3D38-D738CDD7B7ED}"/>
          </ac:spMkLst>
        </pc:spChg>
        <pc:spChg chg="del">
          <ac:chgData name="Sergio Neira" userId="0358edd436f7f471" providerId="LiveId" clId="{467E9A9A-5DBA-4F21-BE2B-4766EF8B5E7F}" dt="2023-04-26T21:28:24.366" v="1299" actId="478"/>
          <ac:spMkLst>
            <pc:docMk/>
            <pc:sldMk cId="1782368088" sldId="288"/>
            <ac:spMk id="4" creationId="{642D50AF-B489-6431-D66A-0C62E1B6C951}"/>
          </ac:spMkLst>
        </pc:spChg>
        <pc:spChg chg="add mod">
          <ac:chgData name="Sergio Neira" userId="0358edd436f7f471" providerId="LiveId" clId="{467E9A9A-5DBA-4F21-BE2B-4766EF8B5E7F}" dt="2023-04-26T21:33:17.787" v="1443" actId="14100"/>
          <ac:spMkLst>
            <pc:docMk/>
            <pc:sldMk cId="1782368088" sldId="288"/>
            <ac:spMk id="5" creationId="{DBBB7105-DCEF-3B19-DED8-59A8C4BAF883}"/>
          </ac:spMkLst>
        </pc:spChg>
        <pc:spChg chg="add mod">
          <ac:chgData name="Sergio Neira" userId="0358edd436f7f471" providerId="LiveId" clId="{467E9A9A-5DBA-4F21-BE2B-4766EF8B5E7F}" dt="2023-04-26T21:33:08.652" v="1441" actId="403"/>
          <ac:spMkLst>
            <pc:docMk/>
            <pc:sldMk cId="1782368088" sldId="288"/>
            <ac:spMk id="8" creationId="{395DB12F-BDA3-F22F-E04D-B916F31862AD}"/>
          </ac:spMkLst>
        </pc:spChg>
        <pc:spChg chg="add mod">
          <ac:chgData name="Sergio Neira" userId="0358edd436f7f471" providerId="LiveId" clId="{467E9A9A-5DBA-4F21-BE2B-4766EF8B5E7F}" dt="2023-04-26T21:34:40.547" v="1512" actId="20577"/>
          <ac:spMkLst>
            <pc:docMk/>
            <pc:sldMk cId="1782368088" sldId="288"/>
            <ac:spMk id="10" creationId="{CDE009FA-16AF-9D01-99FF-546426C72157}"/>
          </ac:spMkLst>
        </pc:spChg>
        <pc:graphicFrameChg chg="del">
          <ac:chgData name="Sergio Neira" userId="0358edd436f7f471" providerId="LiveId" clId="{467E9A9A-5DBA-4F21-BE2B-4766EF8B5E7F}" dt="2023-04-26T21:28:30.848" v="1301" actId="478"/>
          <ac:graphicFrameMkLst>
            <pc:docMk/>
            <pc:sldMk cId="1782368088" sldId="288"/>
            <ac:graphicFrameMk id="7" creationId="{8D8AA762-B7C4-CA59-2F4D-B82E3F7D9F06}"/>
          </ac:graphicFrameMkLst>
        </pc:graphicFrameChg>
      </pc:sldChg>
      <pc:sldChg chg="addSp delSp modSp mod">
        <pc:chgData name="Sergio Neira" userId="0358edd436f7f471" providerId="LiveId" clId="{467E9A9A-5DBA-4F21-BE2B-4766EF8B5E7F}" dt="2023-04-26T14:21:39.333" v="356" actId="1076"/>
        <pc:sldMkLst>
          <pc:docMk/>
          <pc:sldMk cId="3809655409" sldId="289"/>
        </pc:sldMkLst>
        <pc:spChg chg="add mod">
          <ac:chgData name="Sergio Neira" userId="0358edd436f7f471" providerId="LiveId" clId="{467E9A9A-5DBA-4F21-BE2B-4766EF8B5E7F}" dt="2023-04-26T14:21:39.333" v="356" actId="1076"/>
          <ac:spMkLst>
            <pc:docMk/>
            <pc:sldMk cId="3809655409" sldId="289"/>
            <ac:spMk id="3" creationId="{4A8E1F64-B514-C53A-E800-6341AD253D7C}"/>
          </ac:spMkLst>
        </pc:spChg>
        <pc:spChg chg="add mod">
          <ac:chgData name="Sergio Neira" userId="0358edd436f7f471" providerId="LiveId" clId="{467E9A9A-5DBA-4F21-BE2B-4766EF8B5E7F}" dt="2023-04-26T14:21:33.049" v="355" actId="113"/>
          <ac:spMkLst>
            <pc:docMk/>
            <pc:sldMk cId="3809655409" sldId="289"/>
            <ac:spMk id="4" creationId="{53192DC7-58CB-1F5C-7F9F-EBC0423C75CB}"/>
          </ac:spMkLst>
        </pc:spChg>
        <pc:spChg chg="add mod">
          <ac:chgData name="Sergio Neira" userId="0358edd436f7f471" providerId="LiveId" clId="{467E9A9A-5DBA-4F21-BE2B-4766EF8B5E7F}" dt="2023-04-26T14:20:50.836" v="334" actId="1076"/>
          <ac:spMkLst>
            <pc:docMk/>
            <pc:sldMk cId="3809655409" sldId="289"/>
            <ac:spMk id="6" creationId="{DC5DCE29-C4EA-5F91-FA1C-F0B262469C46}"/>
          </ac:spMkLst>
        </pc:spChg>
        <pc:spChg chg="add mod">
          <ac:chgData name="Sergio Neira" userId="0358edd436f7f471" providerId="LiveId" clId="{467E9A9A-5DBA-4F21-BE2B-4766EF8B5E7F}" dt="2023-04-26T14:20:57.934" v="335" actId="1076"/>
          <ac:spMkLst>
            <pc:docMk/>
            <pc:sldMk cId="3809655409" sldId="289"/>
            <ac:spMk id="7" creationId="{BD102C36-E894-FCA0-67FC-61959D85A5FC}"/>
          </ac:spMkLst>
        </pc:spChg>
        <pc:graphicFrameChg chg="del">
          <ac:chgData name="Sergio Neira" userId="0358edd436f7f471" providerId="LiveId" clId="{467E9A9A-5DBA-4F21-BE2B-4766EF8B5E7F}" dt="2023-04-26T14:18:34.343" v="251" actId="478"/>
          <ac:graphicFrameMkLst>
            <pc:docMk/>
            <pc:sldMk cId="3809655409" sldId="289"/>
            <ac:graphicFrameMk id="13" creationId="{98C20119-71FC-AECA-AC7C-ADB2C4BA86C1}"/>
          </ac:graphicFrameMkLst>
        </pc:graphicFrameChg>
      </pc:sldChg>
      <pc:sldChg chg="addSp delSp modSp mod">
        <pc:chgData name="Sergio Neira" userId="0358edd436f7f471" providerId="LiveId" clId="{467E9A9A-5DBA-4F21-BE2B-4766EF8B5E7F}" dt="2023-04-26T21:12:52.179" v="853" actId="20577"/>
        <pc:sldMkLst>
          <pc:docMk/>
          <pc:sldMk cId="3268973423" sldId="290"/>
        </pc:sldMkLst>
        <pc:spChg chg="del mod">
          <ac:chgData name="Sergio Neira" userId="0358edd436f7f471" providerId="LiveId" clId="{467E9A9A-5DBA-4F21-BE2B-4766EF8B5E7F}" dt="2023-04-26T20:53:05.562" v="358" actId="478"/>
          <ac:spMkLst>
            <pc:docMk/>
            <pc:sldMk cId="3268973423" sldId="290"/>
            <ac:spMk id="4" creationId="{F8AE0829-DC06-2714-DB38-BF648076DD4E}"/>
          </ac:spMkLst>
        </pc:spChg>
        <pc:spChg chg="add mod">
          <ac:chgData name="Sergio Neira" userId="0358edd436f7f471" providerId="LiveId" clId="{467E9A9A-5DBA-4F21-BE2B-4766EF8B5E7F}" dt="2023-04-26T20:57:35.260" v="463" actId="14100"/>
          <ac:spMkLst>
            <pc:docMk/>
            <pc:sldMk cId="3268973423" sldId="290"/>
            <ac:spMk id="5" creationId="{479786B2-24CB-D426-C25B-B05AD5C1A432}"/>
          </ac:spMkLst>
        </pc:spChg>
        <pc:spChg chg="add mod">
          <ac:chgData name="Sergio Neira" userId="0358edd436f7f471" providerId="LiveId" clId="{467E9A9A-5DBA-4F21-BE2B-4766EF8B5E7F}" dt="2023-04-26T20:58:09.392" v="468" actId="6549"/>
          <ac:spMkLst>
            <pc:docMk/>
            <pc:sldMk cId="3268973423" sldId="290"/>
            <ac:spMk id="6" creationId="{D3D8F386-E31E-CF9A-5A9D-11F84F254EF3}"/>
          </ac:spMkLst>
        </pc:spChg>
        <pc:spChg chg="add mod">
          <ac:chgData name="Sergio Neira" userId="0358edd436f7f471" providerId="LiveId" clId="{467E9A9A-5DBA-4F21-BE2B-4766EF8B5E7F}" dt="2023-04-26T21:12:52.179" v="853" actId="20577"/>
          <ac:spMkLst>
            <pc:docMk/>
            <pc:sldMk cId="3268973423" sldId="290"/>
            <ac:spMk id="7" creationId="{29CB00BC-885C-414A-9490-13E595AA55D5}"/>
          </ac:spMkLst>
        </pc:spChg>
        <pc:graphicFrameChg chg="del">
          <ac:chgData name="Sergio Neira" userId="0358edd436f7f471" providerId="LiveId" clId="{467E9A9A-5DBA-4F21-BE2B-4766EF8B5E7F}" dt="2023-04-26T20:53:07.139" v="359" actId="478"/>
          <ac:graphicFrameMkLst>
            <pc:docMk/>
            <pc:sldMk cId="3268973423" sldId="290"/>
            <ac:graphicFrameMk id="3" creationId="{73C5147E-8074-5AF3-2C16-CEC06C9E5E79}"/>
          </ac:graphicFrameMkLst>
        </pc:graphicFrameChg>
      </pc:sldChg>
      <pc:sldChg chg="addSp delSp modSp mod">
        <pc:chgData name="Sergio Neira" userId="0358edd436f7f471" providerId="LiveId" clId="{467E9A9A-5DBA-4F21-BE2B-4766EF8B5E7F}" dt="2023-04-26T21:13:17.010" v="867" actId="20577"/>
        <pc:sldMkLst>
          <pc:docMk/>
          <pc:sldMk cId="1817596004" sldId="291"/>
        </pc:sldMkLst>
        <pc:spChg chg="add mod">
          <ac:chgData name="Sergio Neira" userId="0358edd436f7f471" providerId="LiveId" clId="{467E9A9A-5DBA-4F21-BE2B-4766EF8B5E7F}" dt="2023-04-26T21:01:04.162" v="563" actId="1076"/>
          <ac:spMkLst>
            <pc:docMk/>
            <pc:sldMk cId="1817596004" sldId="291"/>
            <ac:spMk id="3" creationId="{6C0A11E0-5889-261D-E00E-8B5D87188712}"/>
          </ac:spMkLst>
        </pc:spChg>
        <pc:spChg chg="add mod">
          <ac:chgData name="Sergio Neira" userId="0358edd436f7f471" providerId="LiveId" clId="{467E9A9A-5DBA-4F21-BE2B-4766EF8B5E7F}" dt="2023-04-26T21:00:27.088" v="558" actId="20577"/>
          <ac:spMkLst>
            <pc:docMk/>
            <pc:sldMk cId="1817596004" sldId="291"/>
            <ac:spMk id="4" creationId="{1D19D3B0-38F9-A999-7B46-FB451BCA4281}"/>
          </ac:spMkLst>
        </pc:spChg>
        <pc:spChg chg="add mod">
          <ac:chgData name="Sergio Neira" userId="0358edd436f7f471" providerId="LiveId" clId="{467E9A9A-5DBA-4F21-BE2B-4766EF8B5E7F}" dt="2023-04-26T21:13:17.010" v="867" actId="20577"/>
          <ac:spMkLst>
            <pc:docMk/>
            <pc:sldMk cId="1817596004" sldId="291"/>
            <ac:spMk id="7" creationId="{B8827528-BE58-0A2B-FE71-D382EEC0FD94}"/>
          </ac:spMkLst>
        </pc:spChg>
        <pc:spChg chg="add mod">
          <ac:chgData name="Sergio Neira" userId="0358edd436f7f471" providerId="LiveId" clId="{467E9A9A-5DBA-4F21-BE2B-4766EF8B5E7F}" dt="2023-04-26T21:05:08.008" v="696" actId="14100"/>
          <ac:spMkLst>
            <pc:docMk/>
            <pc:sldMk cId="1817596004" sldId="291"/>
            <ac:spMk id="9" creationId="{29ED38DF-D93D-CE18-2445-88DFBCAF31B3}"/>
          </ac:spMkLst>
        </pc:spChg>
        <pc:graphicFrameChg chg="del">
          <ac:chgData name="Sergio Neira" userId="0358edd436f7f471" providerId="LiveId" clId="{467E9A9A-5DBA-4F21-BE2B-4766EF8B5E7F}" dt="2023-04-26T20:58:24.055" v="469" actId="478"/>
          <ac:graphicFrameMkLst>
            <pc:docMk/>
            <pc:sldMk cId="1817596004" sldId="291"/>
            <ac:graphicFrameMk id="5" creationId="{BE952EB2-EAE3-A698-4894-A5F3D36C6ED0}"/>
          </ac:graphicFrameMkLst>
        </pc:graphicFrameChg>
      </pc:sldChg>
      <pc:sldChg chg="addSp delSp modSp mod">
        <pc:chgData name="Sergio Neira" userId="0358edd436f7f471" providerId="LiveId" clId="{467E9A9A-5DBA-4F21-BE2B-4766EF8B5E7F}" dt="2023-04-26T21:19:26.269" v="933" actId="14100"/>
        <pc:sldMkLst>
          <pc:docMk/>
          <pc:sldMk cId="3148787087" sldId="292"/>
        </pc:sldMkLst>
        <pc:spChg chg="add del mod">
          <ac:chgData name="Sergio Neira" userId="0358edd436f7f471" providerId="LiveId" clId="{467E9A9A-5DBA-4F21-BE2B-4766EF8B5E7F}" dt="2023-04-26T21:08:23.600" v="734"/>
          <ac:spMkLst>
            <pc:docMk/>
            <pc:sldMk cId="3148787087" sldId="292"/>
            <ac:spMk id="2" creationId="{F77CB4D5-1DDA-C299-6904-DBB84349A6E5}"/>
          </ac:spMkLst>
        </pc:spChg>
        <pc:spChg chg="add mod">
          <ac:chgData name="Sergio Neira" userId="0358edd436f7f471" providerId="LiveId" clId="{467E9A9A-5DBA-4F21-BE2B-4766EF8B5E7F}" dt="2023-04-26T21:14:34.574" v="924" actId="1076"/>
          <ac:spMkLst>
            <pc:docMk/>
            <pc:sldMk cId="3148787087" sldId="292"/>
            <ac:spMk id="3" creationId="{A3C49208-584E-4A9A-8295-D1D09E49330D}"/>
          </ac:spMkLst>
        </pc:spChg>
        <pc:spChg chg="mod">
          <ac:chgData name="Sergio Neira" userId="0358edd436f7f471" providerId="LiveId" clId="{467E9A9A-5DBA-4F21-BE2B-4766EF8B5E7F}" dt="2023-04-26T21:14:37.829" v="925" actId="1076"/>
          <ac:spMkLst>
            <pc:docMk/>
            <pc:sldMk cId="3148787087" sldId="292"/>
            <ac:spMk id="4" creationId="{ABE37D96-4F64-B768-240B-159AAB103F5F}"/>
          </ac:spMkLst>
        </pc:spChg>
        <pc:spChg chg="add mod">
          <ac:chgData name="Sergio Neira" userId="0358edd436f7f471" providerId="LiveId" clId="{467E9A9A-5DBA-4F21-BE2B-4766EF8B5E7F}" dt="2023-04-26T21:19:26.269" v="933" actId="14100"/>
          <ac:spMkLst>
            <pc:docMk/>
            <pc:sldMk cId="3148787087" sldId="292"/>
            <ac:spMk id="6" creationId="{163C039C-475E-8575-3545-96D8AA5AF84F}"/>
          </ac:spMkLst>
        </pc:spChg>
        <pc:graphicFrameChg chg="del">
          <ac:chgData name="Sergio Neira" userId="0358edd436f7f471" providerId="LiveId" clId="{467E9A9A-5DBA-4F21-BE2B-4766EF8B5E7F}" dt="2023-04-26T21:07:42.196" v="730" actId="478"/>
          <ac:graphicFrameMkLst>
            <pc:docMk/>
            <pc:sldMk cId="3148787087" sldId="292"/>
            <ac:graphicFrameMk id="5" creationId="{B2331D2A-DCC2-25FA-9ED4-A0D49FF488F3}"/>
          </ac:graphicFrameMkLst>
        </pc:graphicFrameChg>
      </pc:sldChg>
      <pc:sldChg chg="addSp delSp modSp mod">
        <pc:chgData name="Sergio Neira" userId="0358edd436f7f471" providerId="LiveId" clId="{467E9A9A-5DBA-4F21-BE2B-4766EF8B5E7F}" dt="2023-04-26T21:28:14.526" v="1298" actId="403"/>
        <pc:sldMkLst>
          <pc:docMk/>
          <pc:sldMk cId="1307447284" sldId="293"/>
        </pc:sldMkLst>
        <pc:spChg chg="add mod">
          <ac:chgData name="Sergio Neira" userId="0358edd436f7f471" providerId="LiveId" clId="{467E9A9A-5DBA-4F21-BE2B-4766EF8B5E7F}" dt="2023-04-26T21:26:52.040" v="1183" actId="1076"/>
          <ac:spMkLst>
            <pc:docMk/>
            <pc:sldMk cId="1307447284" sldId="293"/>
            <ac:spMk id="2" creationId="{56E42940-54EE-2F59-E217-51CD1277C2C3}"/>
          </ac:spMkLst>
        </pc:spChg>
        <pc:spChg chg="add mod">
          <ac:chgData name="Sergio Neira" userId="0358edd436f7f471" providerId="LiveId" clId="{467E9A9A-5DBA-4F21-BE2B-4766EF8B5E7F}" dt="2023-04-26T21:28:14.526" v="1298" actId="403"/>
          <ac:spMkLst>
            <pc:docMk/>
            <pc:sldMk cId="1307447284" sldId="293"/>
            <ac:spMk id="6" creationId="{C5867445-F991-B734-6794-E535A81081B5}"/>
          </ac:spMkLst>
        </pc:spChg>
        <pc:graphicFrameChg chg="del">
          <ac:chgData name="Sergio Neira" userId="0358edd436f7f471" providerId="LiveId" clId="{467E9A9A-5DBA-4F21-BE2B-4766EF8B5E7F}" dt="2023-04-26T21:14:53.695" v="926" actId="478"/>
          <ac:graphicFrameMkLst>
            <pc:docMk/>
            <pc:sldMk cId="1307447284" sldId="293"/>
            <ac:graphicFrameMk id="4" creationId="{516A314A-D45D-077B-617C-D5FDA5A54AFE}"/>
          </ac:graphicFrameMkLst>
        </pc:graphicFrameChg>
        <pc:graphicFrameChg chg="del">
          <ac:chgData name="Sergio Neira" userId="0358edd436f7f471" providerId="LiveId" clId="{467E9A9A-5DBA-4F21-BE2B-4766EF8B5E7F}" dt="2023-04-26T21:14:56.917" v="927" actId="478"/>
          <ac:graphicFrameMkLst>
            <pc:docMk/>
            <pc:sldMk cId="1307447284" sldId="293"/>
            <ac:graphicFrameMk id="5" creationId="{C5BF6F89-94E7-B662-16D2-B2D3BDABBC08}"/>
          </ac:graphicFrameMkLst>
        </pc:graphicFrameChg>
      </pc:sldChg>
      <pc:sldChg chg="addSp delSp modSp mod">
        <pc:chgData name="Sergio Neira" userId="0358edd436f7f471" providerId="LiveId" clId="{467E9A9A-5DBA-4F21-BE2B-4766EF8B5E7F}" dt="2023-04-26T21:45:45.227" v="1693"/>
        <pc:sldMkLst>
          <pc:docMk/>
          <pc:sldMk cId="1138756653" sldId="294"/>
        </pc:sldMkLst>
        <pc:spChg chg="add mod">
          <ac:chgData name="Sergio Neira" userId="0358edd436f7f471" providerId="LiveId" clId="{467E9A9A-5DBA-4F21-BE2B-4766EF8B5E7F}" dt="2023-04-26T21:41:15.234" v="1526" actId="14100"/>
          <ac:spMkLst>
            <pc:docMk/>
            <pc:sldMk cId="1138756653" sldId="294"/>
            <ac:spMk id="3" creationId="{D3E7CFCB-5216-5158-E827-0C1B3FCE7932}"/>
          </ac:spMkLst>
        </pc:spChg>
        <pc:spChg chg="del">
          <ac:chgData name="Sergio Neira" userId="0358edd436f7f471" providerId="LiveId" clId="{467E9A9A-5DBA-4F21-BE2B-4766EF8B5E7F}" dt="2023-04-26T21:40:47.340" v="1513" actId="478"/>
          <ac:spMkLst>
            <pc:docMk/>
            <pc:sldMk cId="1138756653" sldId="294"/>
            <ac:spMk id="4" creationId="{A566B9F2-D657-E728-53D1-56756976925A}"/>
          </ac:spMkLst>
        </pc:spChg>
        <pc:spChg chg="del">
          <ac:chgData name="Sergio Neira" userId="0358edd436f7f471" providerId="LiveId" clId="{467E9A9A-5DBA-4F21-BE2B-4766EF8B5E7F}" dt="2023-04-26T21:40:51.496" v="1514" actId="478"/>
          <ac:spMkLst>
            <pc:docMk/>
            <pc:sldMk cId="1138756653" sldId="294"/>
            <ac:spMk id="5" creationId="{BA1FB647-4ED7-E0B4-DB43-F0E19A2E6C17}"/>
          </ac:spMkLst>
        </pc:spChg>
        <pc:spChg chg="del">
          <ac:chgData name="Sergio Neira" userId="0358edd436f7f471" providerId="LiveId" clId="{467E9A9A-5DBA-4F21-BE2B-4766EF8B5E7F}" dt="2023-04-26T21:40:51.496" v="1514" actId="478"/>
          <ac:spMkLst>
            <pc:docMk/>
            <pc:sldMk cId="1138756653" sldId="294"/>
            <ac:spMk id="6" creationId="{C476A3F7-5867-F050-A044-9F54D03D45F2}"/>
          </ac:spMkLst>
        </pc:spChg>
        <pc:spChg chg="del">
          <ac:chgData name="Sergio Neira" userId="0358edd436f7f471" providerId="LiveId" clId="{467E9A9A-5DBA-4F21-BE2B-4766EF8B5E7F}" dt="2023-04-26T21:40:51.496" v="1514" actId="478"/>
          <ac:spMkLst>
            <pc:docMk/>
            <pc:sldMk cId="1138756653" sldId="294"/>
            <ac:spMk id="7" creationId="{15BC0BC5-D1B8-7B29-B1A8-27530179972B}"/>
          </ac:spMkLst>
        </pc:spChg>
        <pc:spChg chg="del">
          <ac:chgData name="Sergio Neira" userId="0358edd436f7f471" providerId="LiveId" clId="{467E9A9A-5DBA-4F21-BE2B-4766EF8B5E7F}" dt="2023-04-26T21:40:51.496" v="1514" actId="478"/>
          <ac:spMkLst>
            <pc:docMk/>
            <pc:sldMk cId="1138756653" sldId="294"/>
            <ac:spMk id="8" creationId="{428F332F-F6AF-B28E-51C5-6591E4F4372E}"/>
          </ac:spMkLst>
        </pc:spChg>
        <pc:spChg chg="del">
          <ac:chgData name="Sergio Neira" userId="0358edd436f7f471" providerId="LiveId" clId="{467E9A9A-5DBA-4F21-BE2B-4766EF8B5E7F}" dt="2023-04-26T21:40:51.496" v="1514" actId="478"/>
          <ac:spMkLst>
            <pc:docMk/>
            <pc:sldMk cId="1138756653" sldId="294"/>
            <ac:spMk id="9" creationId="{ECD71285-B64A-8C35-22D9-689F0E39C2D7}"/>
          </ac:spMkLst>
        </pc:spChg>
        <pc:spChg chg="del">
          <ac:chgData name="Sergio Neira" userId="0358edd436f7f471" providerId="LiveId" clId="{467E9A9A-5DBA-4F21-BE2B-4766EF8B5E7F}" dt="2023-04-26T21:40:51.496" v="1514" actId="478"/>
          <ac:spMkLst>
            <pc:docMk/>
            <pc:sldMk cId="1138756653" sldId="294"/>
            <ac:spMk id="10" creationId="{23A62408-14D2-D9A9-9108-C0E352919AB9}"/>
          </ac:spMkLst>
        </pc:spChg>
        <pc:spChg chg="del">
          <ac:chgData name="Sergio Neira" userId="0358edd436f7f471" providerId="LiveId" clId="{467E9A9A-5DBA-4F21-BE2B-4766EF8B5E7F}" dt="2023-04-26T21:40:51.496" v="1514" actId="478"/>
          <ac:spMkLst>
            <pc:docMk/>
            <pc:sldMk cId="1138756653" sldId="294"/>
            <ac:spMk id="11" creationId="{C05635DD-214A-39F3-3A1B-76E0C7F2A424}"/>
          </ac:spMkLst>
        </pc:spChg>
        <pc:spChg chg="add mod">
          <ac:chgData name="Sergio Neira" userId="0358edd436f7f471" providerId="LiveId" clId="{467E9A9A-5DBA-4F21-BE2B-4766EF8B5E7F}" dt="2023-04-26T21:43:28.709" v="1583" actId="20577"/>
          <ac:spMkLst>
            <pc:docMk/>
            <pc:sldMk cId="1138756653" sldId="294"/>
            <ac:spMk id="12" creationId="{4DAFE64E-7B8E-1F2F-B414-D75EA20695B4}"/>
          </ac:spMkLst>
        </pc:spChg>
        <pc:spChg chg="add mod">
          <ac:chgData name="Sergio Neira" userId="0358edd436f7f471" providerId="LiveId" clId="{467E9A9A-5DBA-4F21-BE2B-4766EF8B5E7F}" dt="2023-04-26T21:43:46.979" v="1615" actId="20577"/>
          <ac:spMkLst>
            <pc:docMk/>
            <pc:sldMk cId="1138756653" sldId="294"/>
            <ac:spMk id="14" creationId="{85971123-74B5-D85B-8FAA-5E5C712D5C60}"/>
          </ac:spMkLst>
        </pc:spChg>
        <pc:spChg chg="add mod">
          <ac:chgData name="Sergio Neira" userId="0358edd436f7f471" providerId="LiveId" clId="{467E9A9A-5DBA-4F21-BE2B-4766EF8B5E7F}" dt="2023-04-26T21:45:45.227" v="1693"/>
          <ac:spMkLst>
            <pc:docMk/>
            <pc:sldMk cId="1138756653" sldId="294"/>
            <ac:spMk id="15" creationId="{8A088450-9263-C480-2F93-711BA3C25E71}"/>
          </ac:spMkLst>
        </pc:spChg>
      </pc:sldChg>
      <pc:sldChg chg="addSp delSp modSp new mod">
        <pc:chgData name="Sergio Neira" userId="0358edd436f7f471" providerId="LiveId" clId="{467E9A9A-5DBA-4F21-BE2B-4766EF8B5E7F}" dt="2023-04-26T21:52:27.292" v="1935" actId="1035"/>
        <pc:sldMkLst>
          <pc:docMk/>
          <pc:sldMk cId="1957151988" sldId="295"/>
        </pc:sldMkLst>
        <pc:spChg chg="del">
          <ac:chgData name="Sergio Neira" userId="0358edd436f7f471" providerId="LiveId" clId="{467E9A9A-5DBA-4F21-BE2B-4766EF8B5E7F}" dt="2023-04-26T21:46:28.848" v="1695" actId="478"/>
          <ac:spMkLst>
            <pc:docMk/>
            <pc:sldMk cId="1957151988" sldId="295"/>
            <ac:spMk id="2" creationId="{D9E1542A-60C1-59D1-637B-E255D946C8AE}"/>
          </ac:spMkLst>
        </pc:spChg>
        <pc:spChg chg="del">
          <ac:chgData name="Sergio Neira" userId="0358edd436f7f471" providerId="LiveId" clId="{467E9A9A-5DBA-4F21-BE2B-4766EF8B5E7F}" dt="2023-04-26T21:46:32.001" v="1696" actId="478"/>
          <ac:spMkLst>
            <pc:docMk/>
            <pc:sldMk cId="1957151988" sldId="295"/>
            <ac:spMk id="3" creationId="{50603AFB-7B30-154F-6C82-08E5358D2771}"/>
          </ac:spMkLst>
        </pc:spChg>
        <pc:spChg chg="add mod">
          <ac:chgData name="Sergio Neira" userId="0358edd436f7f471" providerId="LiveId" clId="{467E9A9A-5DBA-4F21-BE2B-4766EF8B5E7F}" dt="2023-04-26T21:51:26.917" v="1885" actId="1076"/>
          <ac:spMkLst>
            <pc:docMk/>
            <pc:sldMk cId="1957151988" sldId="295"/>
            <ac:spMk id="5" creationId="{8D791782-F148-3C74-276C-ED9BCD9EE013}"/>
          </ac:spMkLst>
        </pc:spChg>
        <pc:spChg chg="add mod">
          <ac:chgData name="Sergio Neira" userId="0358edd436f7f471" providerId="LiveId" clId="{467E9A9A-5DBA-4F21-BE2B-4766EF8B5E7F}" dt="2023-04-26T21:51:26.917" v="1885" actId="1076"/>
          <ac:spMkLst>
            <pc:docMk/>
            <pc:sldMk cId="1957151988" sldId="295"/>
            <ac:spMk id="7" creationId="{DC56FD9E-FA93-77C3-4AC8-006E6FF85293}"/>
          </ac:spMkLst>
        </pc:spChg>
        <pc:spChg chg="add mod">
          <ac:chgData name="Sergio Neira" userId="0358edd436f7f471" providerId="LiveId" clId="{467E9A9A-5DBA-4F21-BE2B-4766EF8B5E7F}" dt="2023-04-26T21:51:26.917" v="1885" actId="1076"/>
          <ac:spMkLst>
            <pc:docMk/>
            <pc:sldMk cId="1957151988" sldId="295"/>
            <ac:spMk id="9" creationId="{3CAA39FA-B38F-A699-EDB7-F297AE6F34BB}"/>
          </ac:spMkLst>
        </pc:spChg>
        <pc:spChg chg="add mod">
          <ac:chgData name="Sergio Neira" userId="0358edd436f7f471" providerId="LiveId" clId="{467E9A9A-5DBA-4F21-BE2B-4766EF8B5E7F}" dt="2023-04-26T21:51:26.917" v="1885" actId="1076"/>
          <ac:spMkLst>
            <pc:docMk/>
            <pc:sldMk cId="1957151988" sldId="295"/>
            <ac:spMk id="11" creationId="{439C762E-1A5D-4EAF-7D81-5FA69A34504E}"/>
          </ac:spMkLst>
        </pc:spChg>
        <pc:spChg chg="add mod">
          <ac:chgData name="Sergio Neira" userId="0358edd436f7f471" providerId="LiveId" clId="{467E9A9A-5DBA-4F21-BE2B-4766EF8B5E7F}" dt="2023-04-26T21:52:27.292" v="1935" actId="1035"/>
          <ac:spMkLst>
            <pc:docMk/>
            <pc:sldMk cId="1957151988" sldId="295"/>
            <ac:spMk id="13" creationId="{4F78677E-BEFE-3B63-9695-DA1B6E9E5C90}"/>
          </ac:spMkLst>
        </pc:spChg>
        <pc:spChg chg="add mod">
          <ac:chgData name="Sergio Neira" userId="0358edd436f7f471" providerId="LiveId" clId="{467E9A9A-5DBA-4F21-BE2B-4766EF8B5E7F}" dt="2023-04-26T21:52:19.549" v="1924" actId="1076"/>
          <ac:spMkLst>
            <pc:docMk/>
            <pc:sldMk cId="1957151988" sldId="295"/>
            <ac:spMk id="14" creationId="{D9354A2F-6553-4C5A-D257-0FD06147C53C}"/>
          </ac:spMkLst>
        </pc:spChg>
        <pc:spChg chg="add mod">
          <ac:chgData name="Sergio Neira" userId="0358edd436f7f471" providerId="LiveId" clId="{467E9A9A-5DBA-4F21-BE2B-4766EF8B5E7F}" dt="2023-04-26T21:52:12.515" v="1923" actId="403"/>
          <ac:spMkLst>
            <pc:docMk/>
            <pc:sldMk cId="1957151988" sldId="295"/>
            <ac:spMk id="16" creationId="{941F30FD-E45B-B183-DCDA-E361ABBD08E9}"/>
          </ac:spMkLst>
        </pc:spChg>
      </pc:sldChg>
      <pc:sldChg chg="addSp delSp modSp new mod">
        <pc:chgData name="Sergio Neira" userId="0358edd436f7f471" providerId="LiveId" clId="{467E9A9A-5DBA-4F21-BE2B-4766EF8B5E7F}" dt="2023-04-26T23:46:04.618" v="2241" actId="20577"/>
        <pc:sldMkLst>
          <pc:docMk/>
          <pc:sldMk cId="189425990" sldId="296"/>
        </pc:sldMkLst>
        <pc:spChg chg="del">
          <ac:chgData name="Sergio Neira" userId="0358edd436f7f471" providerId="LiveId" clId="{467E9A9A-5DBA-4F21-BE2B-4766EF8B5E7F}" dt="2023-04-26T23:16:56.410" v="1937" actId="478"/>
          <ac:spMkLst>
            <pc:docMk/>
            <pc:sldMk cId="189425990" sldId="296"/>
            <ac:spMk id="2" creationId="{0A373A9B-F825-386F-CB4C-C9BF7D458F13}"/>
          </ac:spMkLst>
        </pc:spChg>
        <pc:spChg chg="del">
          <ac:chgData name="Sergio Neira" userId="0358edd436f7f471" providerId="LiveId" clId="{467E9A9A-5DBA-4F21-BE2B-4766EF8B5E7F}" dt="2023-04-26T23:16:58.149" v="1938" actId="478"/>
          <ac:spMkLst>
            <pc:docMk/>
            <pc:sldMk cId="189425990" sldId="296"/>
            <ac:spMk id="3" creationId="{F7B02C97-A693-1040-72E4-0242E42085A1}"/>
          </ac:spMkLst>
        </pc:spChg>
        <pc:spChg chg="add mod">
          <ac:chgData name="Sergio Neira" userId="0358edd436f7f471" providerId="LiveId" clId="{467E9A9A-5DBA-4F21-BE2B-4766EF8B5E7F}" dt="2023-04-26T23:46:04.618" v="2241" actId="20577"/>
          <ac:spMkLst>
            <pc:docMk/>
            <pc:sldMk cId="189425990" sldId="296"/>
            <ac:spMk id="4" creationId="{F05CDC6E-5A78-722A-5E28-C99C66ED6425}"/>
          </ac:spMkLst>
        </pc:spChg>
      </pc:sldChg>
      <pc:sldChg chg="addSp delSp modSp new mod">
        <pc:chgData name="Sergio Neira" userId="0358edd436f7f471" providerId="LiveId" clId="{467E9A9A-5DBA-4F21-BE2B-4766EF8B5E7F}" dt="2023-04-27T00:38:50.198" v="2509" actId="20577"/>
        <pc:sldMkLst>
          <pc:docMk/>
          <pc:sldMk cId="3739841826" sldId="297"/>
        </pc:sldMkLst>
        <pc:spChg chg="del">
          <ac:chgData name="Sergio Neira" userId="0358edd436f7f471" providerId="LiveId" clId="{467E9A9A-5DBA-4F21-BE2B-4766EF8B5E7F}" dt="2023-04-26T23:48:40.016" v="2338" actId="478"/>
          <ac:spMkLst>
            <pc:docMk/>
            <pc:sldMk cId="3739841826" sldId="297"/>
            <ac:spMk id="2" creationId="{785A5272-8584-D1AD-DE51-51D52BB749D6}"/>
          </ac:spMkLst>
        </pc:spChg>
        <pc:spChg chg="add del mod">
          <ac:chgData name="Sergio Neira" userId="0358edd436f7f471" providerId="LiveId" clId="{467E9A9A-5DBA-4F21-BE2B-4766EF8B5E7F}" dt="2023-04-26T23:59:51.763" v="2353" actId="478"/>
          <ac:spMkLst>
            <pc:docMk/>
            <pc:sldMk cId="3739841826" sldId="297"/>
            <ac:spMk id="3" creationId="{B15EEAC7-1DDA-F580-54E4-DA206D402086}"/>
          </ac:spMkLst>
        </pc:spChg>
        <pc:spChg chg="add del mod">
          <ac:chgData name="Sergio Neira" userId="0358edd436f7f471" providerId="LiveId" clId="{467E9A9A-5DBA-4F21-BE2B-4766EF8B5E7F}" dt="2023-04-26T23:59:48.207" v="2352" actId="478"/>
          <ac:spMkLst>
            <pc:docMk/>
            <pc:sldMk cId="3739841826" sldId="297"/>
            <ac:spMk id="5" creationId="{2FEA3B04-10D5-BAD3-E32B-73573FC933D6}"/>
          </ac:spMkLst>
        </pc:spChg>
        <pc:spChg chg="add mod">
          <ac:chgData name="Sergio Neira" userId="0358edd436f7f471" providerId="LiveId" clId="{467E9A9A-5DBA-4F21-BE2B-4766EF8B5E7F}" dt="2023-04-27T00:35:22.696" v="2370" actId="14100"/>
          <ac:spMkLst>
            <pc:docMk/>
            <pc:sldMk cId="3739841826" sldId="297"/>
            <ac:spMk id="20" creationId="{755F7050-A00E-620F-227E-82F9530B4D57}"/>
          </ac:spMkLst>
        </pc:spChg>
        <pc:spChg chg="add mod">
          <ac:chgData name="Sergio Neira" userId="0358edd436f7f471" providerId="LiveId" clId="{467E9A9A-5DBA-4F21-BE2B-4766EF8B5E7F}" dt="2023-04-27T00:38:07.106" v="2456" actId="14100"/>
          <ac:spMkLst>
            <pc:docMk/>
            <pc:sldMk cId="3739841826" sldId="297"/>
            <ac:spMk id="21" creationId="{6185F4F0-F190-6B49-20C9-7166C6061326}"/>
          </ac:spMkLst>
        </pc:spChg>
        <pc:spChg chg="add mod">
          <ac:chgData name="Sergio Neira" userId="0358edd436f7f471" providerId="LiveId" clId="{467E9A9A-5DBA-4F21-BE2B-4766EF8B5E7F}" dt="2023-04-27T00:38:50.198" v="2509" actId="20577"/>
          <ac:spMkLst>
            <pc:docMk/>
            <pc:sldMk cId="3739841826" sldId="297"/>
            <ac:spMk id="22" creationId="{8AEB1805-68CD-3FC9-3315-2D6363B6630E}"/>
          </ac:spMkLst>
        </pc:spChg>
        <pc:graphicFrameChg chg="add del mod">
          <ac:chgData name="Sergio Neira" userId="0358edd436f7f471" providerId="LiveId" clId="{467E9A9A-5DBA-4F21-BE2B-4766EF8B5E7F}" dt="2023-04-27T00:00:36.082" v="2356" actId="478"/>
          <ac:graphicFrameMkLst>
            <pc:docMk/>
            <pc:sldMk cId="3739841826" sldId="297"/>
            <ac:graphicFrameMk id="4" creationId="{BCCAA41D-3042-2FED-F6AE-03AEE9596EEB}"/>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6" creationId="{E6A4EF08-0A55-5D2A-FF84-668152FABC12}"/>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7" creationId="{28D44157-33B9-0D44-9D4B-6DCE3F47EADB}"/>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8" creationId="{CEB147E0-AA14-43A5-B3B2-59DB59048010}"/>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9" creationId="{B3FA5E46-183B-E2E8-8B49-3615F6E9D7C8}"/>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10" creationId="{F841B01C-EDED-6463-F8E5-1246C5B42F2C}"/>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11" creationId="{AEE065A7-9B89-902E-6868-4E4AFC257861}"/>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12" creationId="{918CF8AF-8B10-C18D-1F7A-8B42B40D1CD3}"/>
          </ac:graphicFrameMkLst>
        </pc:graphicFrameChg>
        <pc:graphicFrameChg chg="add mod">
          <ac:chgData name="Sergio Neira" userId="0358edd436f7f471" providerId="LiveId" clId="{467E9A9A-5DBA-4F21-BE2B-4766EF8B5E7F}" dt="2023-04-26T23:59:36.087" v="2350" actId="14100"/>
          <ac:graphicFrameMkLst>
            <pc:docMk/>
            <pc:sldMk cId="3739841826" sldId="297"/>
            <ac:graphicFrameMk id="13" creationId="{6BD4B8D0-D0A0-AFA5-76DD-D74A2633B2C3}"/>
          </ac:graphicFrameMkLst>
        </pc:graphicFrameChg>
        <pc:picChg chg="add del mod">
          <ac:chgData name="Sergio Neira" userId="0358edd436f7f471" providerId="LiveId" clId="{467E9A9A-5DBA-4F21-BE2B-4766EF8B5E7F}" dt="2023-04-27T00:36:35.293" v="2372" actId="478"/>
          <ac:picMkLst>
            <pc:docMk/>
            <pc:sldMk cId="3739841826" sldId="297"/>
            <ac:picMk id="15" creationId="{9D48AF90-FCB7-9240-2FF3-77A880AE3BCB}"/>
          </ac:picMkLst>
        </pc:picChg>
        <pc:picChg chg="add del mod">
          <ac:chgData name="Sergio Neira" userId="0358edd436f7f471" providerId="LiveId" clId="{467E9A9A-5DBA-4F21-BE2B-4766EF8B5E7F}" dt="2023-04-27T00:36:34.314" v="2371" actId="478"/>
          <ac:picMkLst>
            <pc:docMk/>
            <pc:sldMk cId="3739841826" sldId="297"/>
            <ac:picMk id="17" creationId="{F828FEAA-C2C8-9911-3A7D-28BB93EA5B4B}"/>
          </ac:picMkLst>
        </pc:picChg>
        <pc:picChg chg="add del mod">
          <ac:chgData name="Sergio Neira" userId="0358edd436f7f471" providerId="LiveId" clId="{467E9A9A-5DBA-4F21-BE2B-4766EF8B5E7F}" dt="2023-04-27T00:36:36.455" v="2373" actId="478"/>
          <ac:picMkLst>
            <pc:docMk/>
            <pc:sldMk cId="3739841826" sldId="297"/>
            <ac:picMk id="19" creationId="{BF47E603-01D2-60B2-BBB8-980B60A545E7}"/>
          </ac:picMkLst>
        </pc:picChg>
        <pc:picChg chg="add mod">
          <ac:chgData name="Sergio Neira" userId="0358edd436f7f471" providerId="LiveId" clId="{467E9A9A-5DBA-4F21-BE2B-4766EF8B5E7F}" dt="2023-04-26T23:59:36.087" v="2350" actId="14100"/>
          <ac:picMkLst>
            <pc:docMk/>
            <pc:sldMk cId="3739841826" sldId="297"/>
            <ac:picMk id="1026" creationId="{D296630C-20DE-E390-C07F-E504C1CF4D56}"/>
          </ac:picMkLst>
        </pc:picChg>
        <pc:picChg chg="add mod">
          <ac:chgData name="Sergio Neira" userId="0358edd436f7f471" providerId="LiveId" clId="{467E9A9A-5DBA-4F21-BE2B-4766EF8B5E7F}" dt="2023-04-26T23:59:36.087" v="2350" actId="14100"/>
          <ac:picMkLst>
            <pc:docMk/>
            <pc:sldMk cId="3739841826" sldId="297"/>
            <ac:picMk id="1028" creationId="{B745ED02-A210-BAF2-9C59-B88BA53AF52B}"/>
          </ac:picMkLst>
        </pc:picChg>
        <pc:picChg chg="add mod">
          <ac:chgData name="Sergio Neira" userId="0358edd436f7f471" providerId="LiveId" clId="{467E9A9A-5DBA-4F21-BE2B-4766EF8B5E7F}" dt="2023-04-26T23:59:36.087" v="2350" actId="14100"/>
          <ac:picMkLst>
            <pc:docMk/>
            <pc:sldMk cId="3739841826" sldId="297"/>
            <ac:picMk id="1029" creationId="{8D0FCEB3-3B6A-9200-98A3-8C9798920524}"/>
          </ac:picMkLst>
        </pc:picChg>
        <pc:picChg chg="add mod">
          <ac:chgData name="Sergio Neira" userId="0358edd436f7f471" providerId="LiveId" clId="{467E9A9A-5DBA-4F21-BE2B-4766EF8B5E7F}" dt="2023-04-26T23:59:36.087" v="2350" actId="14100"/>
          <ac:picMkLst>
            <pc:docMk/>
            <pc:sldMk cId="3739841826" sldId="297"/>
            <ac:picMk id="1030" creationId="{97B62D0D-E236-4C40-2FC4-2433A7CBD444}"/>
          </ac:picMkLst>
        </pc:picChg>
        <pc:picChg chg="add mod">
          <ac:chgData name="Sergio Neira" userId="0358edd436f7f471" providerId="LiveId" clId="{467E9A9A-5DBA-4F21-BE2B-4766EF8B5E7F}" dt="2023-04-26T23:59:36.087" v="2350" actId="14100"/>
          <ac:picMkLst>
            <pc:docMk/>
            <pc:sldMk cId="3739841826" sldId="297"/>
            <ac:picMk id="1032" creationId="{D59D244E-9D57-ED02-C274-1D4D75749797}"/>
          </ac:picMkLst>
        </pc:picChg>
        <pc:picChg chg="add mod">
          <ac:chgData name="Sergio Neira" userId="0358edd436f7f471" providerId="LiveId" clId="{467E9A9A-5DBA-4F21-BE2B-4766EF8B5E7F}" dt="2023-04-26T23:59:36.087" v="2350" actId="14100"/>
          <ac:picMkLst>
            <pc:docMk/>
            <pc:sldMk cId="3739841826" sldId="297"/>
            <ac:picMk id="1033" creationId="{4C9B64A5-8AAB-DF16-6388-FA5BB601EFFE}"/>
          </ac:picMkLst>
        </pc:picChg>
        <pc:picChg chg="add mod">
          <ac:chgData name="Sergio Neira" userId="0358edd436f7f471" providerId="LiveId" clId="{467E9A9A-5DBA-4F21-BE2B-4766EF8B5E7F}" dt="2023-04-26T23:59:36.087" v="2350" actId="14100"/>
          <ac:picMkLst>
            <pc:docMk/>
            <pc:sldMk cId="3739841826" sldId="297"/>
            <ac:picMk id="1034" creationId="{F385E62D-A4AE-3B23-39BA-446FDA082A15}"/>
          </ac:picMkLst>
        </pc:picChg>
        <pc:picChg chg="add mod">
          <ac:chgData name="Sergio Neira" userId="0358edd436f7f471" providerId="LiveId" clId="{467E9A9A-5DBA-4F21-BE2B-4766EF8B5E7F}" dt="2023-04-26T23:59:36.087" v="2350" actId="14100"/>
          <ac:picMkLst>
            <pc:docMk/>
            <pc:sldMk cId="3739841826" sldId="297"/>
            <ac:picMk id="1036" creationId="{2EB2648C-8817-A26B-0A9A-8CF75AB2B1D3}"/>
          </ac:picMkLst>
        </pc:picChg>
        <pc:picChg chg="add mod">
          <ac:chgData name="Sergio Neira" userId="0358edd436f7f471" providerId="LiveId" clId="{467E9A9A-5DBA-4F21-BE2B-4766EF8B5E7F}" dt="2023-04-26T23:59:36.087" v="2350" actId="14100"/>
          <ac:picMkLst>
            <pc:docMk/>
            <pc:sldMk cId="3739841826" sldId="297"/>
            <ac:picMk id="1037" creationId="{19078D8A-9479-A7F1-6322-AE0D112FAC0F}"/>
          </ac:picMkLst>
        </pc:picChg>
        <pc:picChg chg="add mod">
          <ac:chgData name="Sergio Neira" userId="0358edd436f7f471" providerId="LiveId" clId="{467E9A9A-5DBA-4F21-BE2B-4766EF8B5E7F}" dt="2023-04-26T23:59:36.087" v="2350" actId="14100"/>
          <ac:picMkLst>
            <pc:docMk/>
            <pc:sldMk cId="3739841826" sldId="297"/>
            <ac:picMk id="1038" creationId="{494ECC57-CD25-5EEB-18A8-6EFF3AAA0710}"/>
          </ac:picMkLst>
        </pc:picChg>
        <pc:picChg chg="add mod">
          <ac:chgData name="Sergio Neira" userId="0358edd436f7f471" providerId="LiveId" clId="{467E9A9A-5DBA-4F21-BE2B-4766EF8B5E7F}" dt="2023-04-26T23:59:36.087" v="2350" actId="14100"/>
          <ac:picMkLst>
            <pc:docMk/>
            <pc:sldMk cId="3739841826" sldId="297"/>
            <ac:picMk id="1040" creationId="{7ED98AFE-8443-71CD-AF29-541EFF9502CD}"/>
          </ac:picMkLst>
        </pc:picChg>
        <pc:picChg chg="add mod">
          <ac:chgData name="Sergio Neira" userId="0358edd436f7f471" providerId="LiveId" clId="{467E9A9A-5DBA-4F21-BE2B-4766EF8B5E7F}" dt="2023-04-26T23:59:36.087" v="2350" actId="14100"/>
          <ac:picMkLst>
            <pc:docMk/>
            <pc:sldMk cId="3739841826" sldId="297"/>
            <ac:picMk id="1041" creationId="{B2C97C5C-F2A2-CF8B-2710-9E88EBA5B479}"/>
          </ac:picMkLst>
        </pc:picChg>
        <pc:picChg chg="add mod">
          <ac:chgData name="Sergio Neira" userId="0358edd436f7f471" providerId="LiveId" clId="{467E9A9A-5DBA-4F21-BE2B-4766EF8B5E7F}" dt="2023-04-26T23:59:36.087" v="2350" actId="14100"/>
          <ac:picMkLst>
            <pc:docMk/>
            <pc:sldMk cId="3739841826" sldId="297"/>
            <ac:picMk id="1042" creationId="{6EDAE135-EFC4-706F-BC1C-11D722F21CFD}"/>
          </ac:picMkLst>
        </pc:picChg>
        <pc:picChg chg="add mod">
          <ac:chgData name="Sergio Neira" userId="0358edd436f7f471" providerId="LiveId" clId="{467E9A9A-5DBA-4F21-BE2B-4766EF8B5E7F}" dt="2023-04-26T23:59:36.087" v="2350" actId="14100"/>
          <ac:picMkLst>
            <pc:docMk/>
            <pc:sldMk cId="3739841826" sldId="297"/>
            <ac:picMk id="1044" creationId="{794CF633-A7AB-8F19-15EB-F40BB4CA4395}"/>
          </ac:picMkLst>
        </pc:picChg>
        <pc:picChg chg="add mod">
          <ac:chgData name="Sergio Neira" userId="0358edd436f7f471" providerId="LiveId" clId="{467E9A9A-5DBA-4F21-BE2B-4766EF8B5E7F}" dt="2023-04-26T23:59:36.087" v="2350" actId="14100"/>
          <ac:picMkLst>
            <pc:docMk/>
            <pc:sldMk cId="3739841826" sldId="297"/>
            <ac:picMk id="1045" creationId="{B330C90A-16EE-6919-09DA-0B533D33B34A}"/>
          </ac:picMkLst>
        </pc:picChg>
        <pc:picChg chg="add mod">
          <ac:chgData name="Sergio Neira" userId="0358edd436f7f471" providerId="LiveId" clId="{467E9A9A-5DBA-4F21-BE2B-4766EF8B5E7F}" dt="2023-04-26T23:59:36.087" v="2350" actId="14100"/>
          <ac:picMkLst>
            <pc:docMk/>
            <pc:sldMk cId="3739841826" sldId="297"/>
            <ac:picMk id="1046" creationId="{54F4A91C-D1AA-22F6-C2CF-DCE7A660C71D}"/>
          </ac:picMkLst>
        </pc:picChg>
        <pc:picChg chg="add mod">
          <ac:chgData name="Sergio Neira" userId="0358edd436f7f471" providerId="LiveId" clId="{467E9A9A-5DBA-4F21-BE2B-4766EF8B5E7F}" dt="2023-04-26T23:59:36.087" v="2350" actId="14100"/>
          <ac:picMkLst>
            <pc:docMk/>
            <pc:sldMk cId="3739841826" sldId="297"/>
            <ac:picMk id="1048" creationId="{7D274B7F-CAD6-325A-7D52-1D2BF9F36FEC}"/>
          </ac:picMkLst>
        </pc:picChg>
        <pc:picChg chg="add mod">
          <ac:chgData name="Sergio Neira" userId="0358edd436f7f471" providerId="LiveId" clId="{467E9A9A-5DBA-4F21-BE2B-4766EF8B5E7F}" dt="2023-04-26T23:59:36.087" v="2350" actId="14100"/>
          <ac:picMkLst>
            <pc:docMk/>
            <pc:sldMk cId="3739841826" sldId="297"/>
            <ac:picMk id="1049" creationId="{18FF34E9-A90D-9A89-19B4-71504ED9DB65}"/>
          </ac:picMkLst>
        </pc:picChg>
        <pc:picChg chg="add mod">
          <ac:chgData name="Sergio Neira" userId="0358edd436f7f471" providerId="LiveId" clId="{467E9A9A-5DBA-4F21-BE2B-4766EF8B5E7F}" dt="2023-04-26T23:59:36.087" v="2350" actId="14100"/>
          <ac:picMkLst>
            <pc:docMk/>
            <pc:sldMk cId="3739841826" sldId="297"/>
            <ac:picMk id="1050" creationId="{14EE74E5-C3B1-3DD2-6FC8-82DE7B0E7928}"/>
          </ac:picMkLst>
        </pc:picChg>
        <pc:picChg chg="add mod">
          <ac:chgData name="Sergio Neira" userId="0358edd436f7f471" providerId="LiveId" clId="{467E9A9A-5DBA-4F21-BE2B-4766EF8B5E7F}" dt="2023-04-26T23:59:36.087" v="2350" actId="14100"/>
          <ac:picMkLst>
            <pc:docMk/>
            <pc:sldMk cId="3739841826" sldId="297"/>
            <ac:picMk id="1052" creationId="{1A65FC76-D941-AB35-364D-5F71E10A6F59}"/>
          </ac:picMkLst>
        </pc:picChg>
        <pc:picChg chg="add mod">
          <ac:chgData name="Sergio Neira" userId="0358edd436f7f471" providerId="LiveId" clId="{467E9A9A-5DBA-4F21-BE2B-4766EF8B5E7F}" dt="2023-04-26T23:59:36.087" v="2350" actId="14100"/>
          <ac:picMkLst>
            <pc:docMk/>
            <pc:sldMk cId="3739841826" sldId="297"/>
            <ac:picMk id="1053" creationId="{385220F3-AAB0-2BF4-9175-3143B2DE3B07}"/>
          </ac:picMkLst>
        </pc:picChg>
        <pc:picChg chg="add mod">
          <ac:chgData name="Sergio Neira" userId="0358edd436f7f471" providerId="LiveId" clId="{467E9A9A-5DBA-4F21-BE2B-4766EF8B5E7F}" dt="2023-04-26T23:59:36.087" v="2350" actId="14100"/>
          <ac:picMkLst>
            <pc:docMk/>
            <pc:sldMk cId="3739841826" sldId="297"/>
            <ac:picMk id="1054" creationId="{F5380A1A-4E4C-CC90-836A-4ABD602A7CCD}"/>
          </ac:picMkLst>
        </pc:picChg>
        <pc:picChg chg="add mod">
          <ac:chgData name="Sergio Neira" userId="0358edd436f7f471" providerId="LiveId" clId="{467E9A9A-5DBA-4F21-BE2B-4766EF8B5E7F}" dt="2023-04-26T23:59:36.087" v="2350" actId="14100"/>
          <ac:picMkLst>
            <pc:docMk/>
            <pc:sldMk cId="3739841826" sldId="297"/>
            <ac:picMk id="1056" creationId="{2C905B0D-1EEA-F519-C097-363CA2059E6B}"/>
          </ac:picMkLst>
        </pc:picChg>
        <pc:picChg chg="add mod">
          <ac:chgData name="Sergio Neira" userId="0358edd436f7f471" providerId="LiveId" clId="{467E9A9A-5DBA-4F21-BE2B-4766EF8B5E7F}" dt="2023-04-26T23:59:36.087" v="2350" actId="14100"/>
          <ac:picMkLst>
            <pc:docMk/>
            <pc:sldMk cId="3739841826" sldId="297"/>
            <ac:picMk id="1057" creationId="{63981A7F-63BE-61E5-8CAB-CB02A7DB44F2}"/>
          </ac:picMkLst>
        </pc:picChg>
        <pc:picChg chg="add mod">
          <ac:chgData name="Sergio Neira" userId="0358edd436f7f471" providerId="LiveId" clId="{467E9A9A-5DBA-4F21-BE2B-4766EF8B5E7F}" dt="2023-04-26T23:59:36.087" v="2350" actId="14100"/>
          <ac:picMkLst>
            <pc:docMk/>
            <pc:sldMk cId="3739841826" sldId="297"/>
            <ac:picMk id="1058" creationId="{0322E9BB-10FE-CFBB-CCB0-DC90F28D08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40000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5183188" y="987425"/>
            <a:ext cx="6172200" cy="4873625"/>
          </a:xfrm>
          <a:prstGeom prst="rect">
            <a:avLst/>
          </a:prstGeom>
          <a:noFill/>
          <a:ln>
            <a:noFill/>
          </a:ln>
        </p:spPr>
      </p:sp>
      <p:sp>
        <p:nvSpPr>
          <p:cNvPr id="64" name="Google Shape;64;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4654293"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
          <p:cNvSpPr/>
          <p:nvPr/>
        </p:nvSpPr>
        <p:spPr>
          <a:xfrm>
            <a:off x="4654293" y="0"/>
            <a:ext cx="142074" cy="6858000"/>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6" name="Google Shape;86;p1"/>
          <p:cNvSpPr txBox="1"/>
          <p:nvPr/>
        </p:nvSpPr>
        <p:spPr>
          <a:xfrm>
            <a:off x="804673" y="1257300"/>
            <a:ext cx="3436023" cy="262618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s-AR" sz="4000" b="0" i="0" u="none" strike="noStrike" cap="none">
                <a:solidFill>
                  <a:srgbClr val="FEFEFE"/>
                </a:solidFill>
                <a:latin typeface="Calibri"/>
                <a:ea typeface="Calibri"/>
                <a:cs typeface="Calibri"/>
                <a:sym typeface="Calibri"/>
              </a:rPr>
              <a:t>Base de Datos Relacionales</a:t>
            </a:r>
            <a:endParaRPr sz="4000" b="0" i="0" u="none" strike="noStrike" cap="none">
              <a:solidFill>
                <a:srgbClr val="FEFEFE"/>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57F9976F-EBE9-BED3-EB7E-769B55ECE5CE}"/>
              </a:ext>
            </a:extLst>
          </p:cNvPr>
          <p:cNvSpPr txBox="1"/>
          <p:nvPr/>
        </p:nvSpPr>
        <p:spPr>
          <a:xfrm>
            <a:off x="1528996" y="4332158"/>
            <a:ext cx="854440" cy="313954"/>
          </a:xfrm>
          <a:prstGeom prst="rect">
            <a:avLst/>
          </a:prstGeom>
          <a:noFill/>
        </p:spPr>
        <p:txBody>
          <a:bodyPr wrap="square" rtlCol="0">
            <a:spAutoFit/>
          </a:bodyPr>
          <a:lstStyle/>
          <a:p>
            <a:r>
              <a:rPr lang="es-AR" dirty="0">
                <a:solidFill>
                  <a:schemeClr val="bg1"/>
                </a:solidFill>
              </a:rPr>
              <a:t>Clase 7</a:t>
            </a:r>
          </a:p>
        </p:txBody>
      </p:sp>
      <p:pic>
        <p:nvPicPr>
          <p:cNvPr id="3" name="Imagen 2">
            <a:extLst>
              <a:ext uri="{FF2B5EF4-FFF2-40B4-BE49-F238E27FC236}">
                <a16:creationId xmlns:a16="http://schemas.microsoft.com/office/drawing/2014/main" id="{AA945C01-7205-D684-93A8-2DBCA885C068}"/>
              </a:ext>
            </a:extLst>
          </p:cNvPr>
          <p:cNvPicPr>
            <a:picLocks noChangeAspect="1"/>
          </p:cNvPicPr>
          <p:nvPr/>
        </p:nvPicPr>
        <p:blipFill>
          <a:blip r:embed="rId3"/>
          <a:stretch>
            <a:fillRect/>
          </a:stretch>
        </p:blipFill>
        <p:spPr>
          <a:xfrm>
            <a:off x="6331497" y="2533525"/>
            <a:ext cx="5126984" cy="13499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3E7CFCB-5216-5158-E827-0C1B3FCE7932}"/>
              </a:ext>
            </a:extLst>
          </p:cNvPr>
          <p:cNvSpPr txBox="1"/>
          <p:nvPr/>
        </p:nvSpPr>
        <p:spPr>
          <a:xfrm>
            <a:off x="2462134" y="857948"/>
            <a:ext cx="6516974" cy="584775"/>
          </a:xfrm>
          <a:prstGeom prst="rect">
            <a:avLst/>
          </a:prstGeom>
          <a:noFill/>
        </p:spPr>
        <p:txBody>
          <a:bodyPr wrap="square">
            <a:spAutoFit/>
          </a:bodyPr>
          <a:lstStyle/>
          <a:p>
            <a:pPr algn="l"/>
            <a:r>
              <a:rPr lang="es-AR" sz="3200" b="0" i="0" dirty="0">
                <a:solidFill>
                  <a:srgbClr val="000000"/>
                </a:solidFill>
                <a:effectLst/>
                <a:latin typeface="+mj-lt"/>
              </a:rPr>
              <a:t>Declaración SQL DELETE</a:t>
            </a:r>
          </a:p>
        </p:txBody>
      </p:sp>
      <p:sp>
        <p:nvSpPr>
          <p:cNvPr id="12" name="Rectangle 1">
            <a:extLst>
              <a:ext uri="{FF2B5EF4-FFF2-40B4-BE49-F238E27FC236}">
                <a16:creationId xmlns:a16="http://schemas.microsoft.com/office/drawing/2014/main" id="{4DAFE64E-7B8E-1F2F-B414-D75EA20695B4}"/>
              </a:ext>
            </a:extLst>
          </p:cNvPr>
          <p:cNvSpPr>
            <a:spLocks noChangeArrowheads="1"/>
          </p:cNvSpPr>
          <p:nvPr/>
        </p:nvSpPr>
        <p:spPr bwMode="auto">
          <a:xfrm>
            <a:off x="2462134" y="2052815"/>
            <a:ext cx="8480686" cy="1588007"/>
          </a:xfrm>
          <a:prstGeom prst="rect">
            <a:avLst/>
          </a:prstGeom>
          <a:solidFill>
            <a:schemeClr val="accent1">
              <a:lumMod val="20000"/>
              <a:lumOff val="80000"/>
            </a:schemeClr>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La instrucción SQL DELETE</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latin typeface="Verdana" panose="020B0604030504040204" pitchFamily="34" charset="0"/>
              </a:rPr>
              <a:t>La instrucción </a:t>
            </a:r>
            <a:r>
              <a:rPr kumimoji="0" lang="es-AR" altLang="es-AR" sz="1600" b="0" i="0" u="none" strike="noStrike" cap="none" normalizeH="0" baseline="0" dirty="0">
                <a:ln>
                  <a:noFill/>
                </a:ln>
                <a:solidFill>
                  <a:srgbClr val="DC143C"/>
                </a:solidFill>
                <a:effectLst/>
                <a:latin typeface="Consolas" panose="020B0609020204030204" pitchFamily="49" charset="0"/>
              </a:rPr>
              <a:t>DELETE</a:t>
            </a:r>
            <a:r>
              <a:rPr lang="es-AR" altLang="es-AR" sz="1600" dirty="0">
                <a:solidFill>
                  <a:srgbClr val="000000"/>
                </a:solidFill>
                <a:latin typeface="Verdana" panose="020B0604030504040204" pitchFamily="34" charset="0"/>
              </a:rPr>
              <a:t> </a:t>
            </a:r>
            <a:r>
              <a:rPr kumimoji="0" lang="es-AR" altLang="es-AR" sz="1600" b="0" i="0" u="none" strike="noStrike" cap="none" normalizeH="0" baseline="0" dirty="0">
                <a:ln>
                  <a:noFill/>
                </a:ln>
                <a:solidFill>
                  <a:srgbClr val="000000"/>
                </a:solidFill>
                <a:effectLst/>
                <a:latin typeface="Verdana" panose="020B0604030504040204" pitchFamily="34" charset="0"/>
              </a:rPr>
              <a:t>se utiliza para eliminar registros existentes en una tabla</a:t>
            </a:r>
            <a:r>
              <a:rPr kumimoji="0" lang="es-AR" altLang="es-AR" sz="1100" b="0" i="0" u="none" strike="noStrike" cap="none" normalizeH="0" baseline="0" dirty="0">
                <a:ln>
                  <a:noFill/>
                </a:ln>
                <a:solidFill>
                  <a:srgbClr val="000000"/>
                </a:solidFill>
                <a:effectLst/>
                <a:latin typeface="Verdana" panose="020B0604030504040204" pitchFamily="34" charset="0"/>
              </a:rPr>
              <a:t>.</a:t>
            </a:r>
            <a:endParaRPr kumimoji="0" lang="es-AR" altLang="es-AR"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s-AR" altLang="es-AR" sz="2400" dirty="0">
                <a:solidFill>
                  <a:srgbClr val="000000"/>
                </a:solidFill>
                <a:latin typeface="Segoe UI" panose="020B0502040204020203" pitchFamily="34" charset="0"/>
                <a:cs typeface="Segoe UI" panose="020B0502040204020203" pitchFamily="34" charset="0"/>
              </a:rPr>
              <a:t>DELETE</a:t>
            </a:r>
            <a:r>
              <a:rPr kumimoji="0" lang="es-AR" altLang="es-A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Sintaxis</a:t>
            </a:r>
          </a:p>
        </p:txBody>
      </p:sp>
      <p:sp>
        <p:nvSpPr>
          <p:cNvPr id="14" name="CuadroTexto 13">
            <a:extLst>
              <a:ext uri="{FF2B5EF4-FFF2-40B4-BE49-F238E27FC236}">
                <a16:creationId xmlns:a16="http://schemas.microsoft.com/office/drawing/2014/main" id="{85971123-74B5-D85B-8FAA-5E5C712D5C60}"/>
              </a:ext>
            </a:extLst>
          </p:cNvPr>
          <p:cNvSpPr txBox="1"/>
          <p:nvPr/>
        </p:nvSpPr>
        <p:spPr>
          <a:xfrm>
            <a:off x="2462134" y="4061022"/>
            <a:ext cx="6093500" cy="42082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CD"/>
                </a:solidFill>
                <a:effectLst/>
                <a:latin typeface="Consolas" panose="020B0609020204030204" pitchFamily="49" charset="0"/>
              </a:rPr>
              <a:t>DELETE</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kumimoji="0" lang="es-AR" altLang="es-AR" sz="1600" b="0" i="0" u="none" strike="noStrike" cap="none" normalizeH="0" baseline="0" dirty="0">
                <a:ln>
                  <a:noFill/>
                </a:ln>
                <a:solidFill>
                  <a:srgbClr val="0000CD"/>
                </a:solidFill>
                <a:effectLst/>
                <a:latin typeface="Consolas" panose="020B0609020204030204" pitchFamily="49" charset="0"/>
              </a:rPr>
              <a:t>FROM</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lang="es-AR" altLang="es-AR" sz="1600" i="1" dirty="0">
                <a:latin typeface="Consolas" panose="020B0609020204030204" pitchFamily="49" charset="0"/>
              </a:rPr>
              <a:t>NOMBRE_TABLA</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0" u="none" strike="noStrike" cap="none" normalizeH="0" baseline="0" dirty="0">
                <a:ln>
                  <a:noFill/>
                </a:ln>
                <a:solidFill>
                  <a:srgbClr val="0000CD"/>
                </a:solidFill>
                <a:effectLst/>
                <a:latin typeface="Consolas" panose="020B0609020204030204" pitchFamily="49" charset="0"/>
              </a:rPr>
              <a:t>WHERE</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000000"/>
                </a:solidFill>
                <a:effectLst/>
                <a:latin typeface="Consolas" panose="020B0609020204030204" pitchFamily="49" charset="0"/>
              </a:rPr>
              <a:t>condición</a:t>
            </a:r>
            <a:r>
              <a:rPr kumimoji="0" lang="es-AR" altLang="es-AR" sz="1600" b="0" i="0" u="none" strike="noStrike" cap="none" normalizeH="0" baseline="0" dirty="0">
                <a:ln>
                  <a:noFill/>
                </a:ln>
                <a:solidFill>
                  <a:srgbClr val="000000"/>
                </a:solidFill>
                <a:effectLst/>
                <a:latin typeface="Consolas" panose="020B0609020204030204" pitchFamily="49" charset="0"/>
              </a:rPr>
              <a:t>;</a:t>
            </a:r>
            <a:endParaRPr kumimoji="0" lang="es-AR" altLang="es-AR" sz="2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8A088450-9263-C480-2F93-711BA3C25E71}"/>
              </a:ext>
            </a:extLst>
          </p:cNvPr>
          <p:cNvSpPr>
            <a:spLocks noChangeArrowheads="1"/>
          </p:cNvSpPr>
          <p:nvPr/>
        </p:nvSpPr>
        <p:spPr bwMode="auto">
          <a:xfrm>
            <a:off x="2514599" y="4807822"/>
            <a:ext cx="8375755" cy="1523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1" i="0" u="none" strike="noStrike" cap="none" normalizeH="0" baseline="0" dirty="0">
                <a:ln>
                  <a:noFill/>
                </a:ln>
                <a:solidFill>
                  <a:srgbClr val="000000"/>
                </a:solidFill>
                <a:effectLst/>
                <a:latin typeface="Verdana" panose="020B0604030504040204" pitchFamily="34" charset="0"/>
              </a:rPr>
              <a:t>Nota: ¡</a:t>
            </a:r>
            <a:r>
              <a:rPr kumimoji="0" lang="es-AR" altLang="es-AR" sz="1600" b="0" i="0" u="none" strike="noStrike" cap="none" normalizeH="0" baseline="0" dirty="0">
                <a:ln>
                  <a:noFill/>
                </a:ln>
                <a:solidFill>
                  <a:srgbClr val="000000"/>
                </a:solidFill>
                <a:effectLst/>
                <a:latin typeface="Verdana" panose="020B0604030504040204" pitchFamily="34" charset="0"/>
              </a:rPr>
              <a:t> Tenga cuidado al eliminar registros en una tabla! Note la cláusula </a:t>
            </a:r>
            <a:r>
              <a:rPr kumimoji="0" lang="es-AR" altLang="es-AR" sz="1600" b="0" i="0" u="none" strike="noStrike" cap="none" normalizeH="0" baseline="0" dirty="0">
                <a:ln>
                  <a:noFill/>
                </a:ln>
                <a:solidFill>
                  <a:srgbClr val="DC143C"/>
                </a:solidFill>
                <a:effectLst/>
                <a:latin typeface="Consolas" panose="020B0609020204030204" pitchFamily="49" charset="0"/>
              </a:rPr>
              <a:t>WHERE</a:t>
            </a:r>
            <a:r>
              <a:rPr kumimoji="0" lang="es-AR" altLang="es-AR" sz="1600" b="0" i="0" u="none" strike="noStrike" cap="none" normalizeH="0" baseline="0" dirty="0">
                <a:ln>
                  <a:noFill/>
                </a:ln>
                <a:solidFill>
                  <a:srgbClr val="000000"/>
                </a:solidFill>
                <a:effectLst/>
                <a:latin typeface="Verdana" panose="020B0604030504040204" pitchFamily="34" charset="0"/>
              </a:rPr>
              <a:t> en la declaraci</a:t>
            </a:r>
            <a:r>
              <a:rPr lang="es-AR" altLang="es-AR" sz="1600" dirty="0">
                <a:latin typeface="Verdana" panose="020B0604030504040204" pitchFamily="34" charset="0"/>
              </a:rPr>
              <a:t>ón</a:t>
            </a:r>
            <a:r>
              <a:rPr kumimoji="0" lang="es-AR" altLang="es-AR" sz="1600" b="0" i="0" u="none" strike="noStrike" cap="none" normalizeH="0" baseline="0" dirty="0">
                <a:ln>
                  <a:noFill/>
                </a:ln>
                <a:solidFill>
                  <a:srgbClr val="000000"/>
                </a:solidFill>
                <a:effectLst/>
                <a:latin typeface="Verdana" panose="020B0604030504040204" pitchFamily="34" charset="0"/>
              </a:rPr>
              <a:t> </a:t>
            </a:r>
            <a:r>
              <a:rPr kumimoji="0" lang="es-AR" altLang="es-AR" sz="1600" b="0" i="0" u="none" strike="noStrike" cap="none" normalizeH="0" baseline="0" dirty="0">
                <a:ln>
                  <a:noFill/>
                </a:ln>
                <a:solidFill>
                  <a:srgbClr val="DC143C"/>
                </a:solidFill>
                <a:effectLst/>
                <a:latin typeface="Consolas" panose="020B0609020204030204" pitchFamily="49" charset="0"/>
              </a:rPr>
              <a:t>DELETE</a:t>
            </a:r>
            <a:r>
              <a:rPr kumimoji="0" lang="es-AR" altLang="es-AR" sz="1600" b="0" i="0" u="none" strike="noStrike" cap="none" normalizeH="0" baseline="0" dirty="0">
                <a:ln>
                  <a:noFill/>
                </a:ln>
                <a:solidFill>
                  <a:srgbClr val="000000"/>
                </a:solidFill>
                <a:effectLst/>
                <a:latin typeface="Verdana" panose="020B0604030504040204" pitchFamily="34" charset="0"/>
              </a:rPr>
              <a:t>. La cláusula </a:t>
            </a:r>
            <a:r>
              <a:rPr kumimoji="0" lang="es-AR" altLang="es-AR" sz="1600" b="0" i="0" u="none" strike="noStrike" cap="none" normalizeH="0" baseline="0" dirty="0">
                <a:ln>
                  <a:noFill/>
                </a:ln>
                <a:solidFill>
                  <a:srgbClr val="DC143C"/>
                </a:solidFill>
                <a:effectLst/>
                <a:latin typeface="Consolas" panose="020B0609020204030204" pitchFamily="49" charset="0"/>
              </a:rPr>
              <a:t>WHERE</a:t>
            </a:r>
            <a:r>
              <a:rPr kumimoji="0" lang="es-AR" altLang="es-AR" sz="1600" b="0" i="0" u="none" strike="noStrike" cap="none" normalizeH="0" baseline="0" dirty="0">
                <a:ln>
                  <a:noFill/>
                </a:ln>
                <a:solidFill>
                  <a:srgbClr val="000000"/>
                </a:solidFill>
                <a:effectLst/>
                <a:latin typeface="Verdana" panose="020B0604030504040204" pitchFamily="34" charset="0"/>
              </a:rPr>
              <a:t> especifica qué registros deben eliminarse. Si omite la cláusula </a:t>
            </a:r>
            <a:r>
              <a:rPr kumimoji="0" lang="es-AR" altLang="es-AR" sz="1600" b="0" i="0" u="none" strike="noStrike" cap="none" normalizeH="0" baseline="0" dirty="0">
                <a:ln>
                  <a:noFill/>
                </a:ln>
                <a:solidFill>
                  <a:srgbClr val="DC143C"/>
                </a:solidFill>
                <a:effectLst/>
                <a:latin typeface="Consolas" panose="020B0609020204030204" pitchFamily="49" charset="0"/>
              </a:rPr>
              <a:t>WHERE</a:t>
            </a:r>
            <a:r>
              <a:rPr kumimoji="0" lang="es-AR" altLang="es-AR" sz="1600" b="0" i="0" u="none" strike="noStrike" cap="none" normalizeH="0" baseline="0" dirty="0">
                <a:ln>
                  <a:noFill/>
                </a:ln>
                <a:solidFill>
                  <a:srgbClr val="000000"/>
                </a:solidFill>
                <a:effectLst/>
                <a:latin typeface="Verdana" panose="020B0604030504040204" pitchFamily="34" charset="0"/>
              </a:rPr>
              <a:t>, ¡se eliminarán todos los registros de la tabla!</a:t>
            </a:r>
            <a:r>
              <a:rPr kumimoji="0" lang="es-AR" altLang="es-AR" sz="1600" b="0" i="0" u="none" strike="noStrike" cap="none" normalizeH="0" baseline="0" dirty="0">
                <a:ln>
                  <a:noFill/>
                </a:ln>
                <a:solidFill>
                  <a:schemeClr val="tx1"/>
                </a:solidFill>
                <a:effectLst/>
              </a:rPr>
              <a:t> </a:t>
            </a:r>
            <a:endParaRPr kumimoji="0" lang="es-AR" altLang="es-A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875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D791782-F148-3C74-276C-ED9BCD9EE013}"/>
              </a:ext>
            </a:extLst>
          </p:cNvPr>
          <p:cNvSpPr txBox="1"/>
          <p:nvPr/>
        </p:nvSpPr>
        <p:spPr>
          <a:xfrm>
            <a:off x="1892508" y="1451973"/>
            <a:ext cx="8585616" cy="369332"/>
          </a:xfrm>
          <a:prstGeom prst="rect">
            <a:avLst/>
          </a:prstGeom>
          <a:noFill/>
        </p:spPr>
        <p:txBody>
          <a:bodyPr wrap="square">
            <a:spAutoFit/>
          </a:bodyPr>
          <a:lstStyle/>
          <a:p>
            <a:pPr algn="l"/>
            <a:r>
              <a:rPr lang="es-AR" b="0" i="0" dirty="0">
                <a:solidFill>
                  <a:srgbClr val="000000"/>
                </a:solidFill>
                <a:effectLst/>
                <a:latin typeface="Verdana" panose="020B0604030504040204" pitchFamily="34" charset="0"/>
              </a:rPr>
              <a:t>La siguiente instrucción </a:t>
            </a:r>
            <a:r>
              <a:rPr lang="es-AR" sz="1800" b="0" i="0" dirty="0">
                <a:solidFill>
                  <a:srgbClr val="000000"/>
                </a:solidFill>
                <a:effectLst/>
                <a:latin typeface="+mn-lt"/>
              </a:rPr>
              <a:t>SQL</a:t>
            </a:r>
            <a:r>
              <a:rPr lang="es-AR" b="0" i="0" dirty="0">
                <a:solidFill>
                  <a:srgbClr val="000000"/>
                </a:solidFill>
                <a:effectLst/>
                <a:latin typeface="Verdana" panose="020B0604030504040204" pitchFamily="34" charset="0"/>
              </a:rPr>
              <a:t> elimina el cliente “</a:t>
            </a:r>
            <a:r>
              <a:rPr lang="es-AR" b="0" i="0" dirty="0" err="1">
                <a:solidFill>
                  <a:srgbClr val="000000"/>
                </a:solidFill>
                <a:effectLst/>
                <a:latin typeface="Verdana" panose="020B0604030504040204" pitchFamily="34" charset="0"/>
              </a:rPr>
              <a:t>Fabres</a:t>
            </a:r>
            <a:r>
              <a:rPr lang="es-AR" b="0" i="0" dirty="0">
                <a:solidFill>
                  <a:srgbClr val="000000"/>
                </a:solidFill>
                <a:effectLst/>
                <a:latin typeface="Verdana" panose="020B0604030504040204" pitchFamily="34" charset="0"/>
              </a:rPr>
              <a:t>" de la tabla "Clientes":</a:t>
            </a:r>
          </a:p>
        </p:txBody>
      </p:sp>
      <p:sp>
        <p:nvSpPr>
          <p:cNvPr id="7" name="CuadroTexto 6">
            <a:extLst>
              <a:ext uri="{FF2B5EF4-FFF2-40B4-BE49-F238E27FC236}">
                <a16:creationId xmlns:a16="http://schemas.microsoft.com/office/drawing/2014/main" id="{DC56FD9E-FA93-77C3-4AC8-006E6FF85293}"/>
              </a:ext>
            </a:extLst>
          </p:cNvPr>
          <p:cNvSpPr txBox="1"/>
          <p:nvPr/>
        </p:nvSpPr>
        <p:spPr>
          <a:xfrm>
            <a:off x="2627026" y="393252"/>
            <a:ext cx="6093500" cy="523220"/>
          </a:xfrm>
          <a:prstGeom prst="rect">
            <a:avLst/>
          </a:prstGeom>
          <a:noFill/>
        </p:spPr>
        <p:txBody>
          <a:bodyPr wrap="square">
            <a:spAutoFit/>
          </a:bodyPr>
          <a:lstStyle/>
          <a:p>
            <a:pPr algn="l"/>
            <a:r>
              <a:rPr lang="es-AR" sz="2800" b="0" i="0" dirty="0">
                <a:solidFill>
                  <a:srgbClr val="000000"/>
                </a:solidFill>
                <a:effectLst/>
                <a:latin typeface="+mj-lt"/>
              </a:rPr>
              <a:t>Ejemplo de D</a:t>
            </a:r>
            <a:r>
              <a:rPr lang="es-AR" sz="2800" dirty="0">
                <a:latin typeface="+mj-lt"/>
              </a:rPr>
              <a:t>ELETE</a:t>
            </a:r>
            <a:endParaRPr lang="es-AR" sz="2800" b="0" i="0" dirty="0">
              <a:solidFill>
                <a:srgbClr val="000000"/>
              </a:solidFill>
              <a:effectLst/>
              <a:latin typeface="+mj-lt"/>
            </a:endParaRPr>
          </a:p>
        </p:txBody>
      </p:sp>
      <p:sp>
        <p:nvSpPr>
          <p:cNvPr id="9" name="CuadroTexto 8">
            <a:extLst>
              <a:ext uri="{FF2B5EF4-FFF2-40B4-BE49-F238E27FC236}">
                <a16:creationId xmlns:a16="http://schemas.microsoft.com/office/drawing/2014/main" id="{3CAA39FA-B38F-A699-EDB7-F297AE6F34BB}"/>
              </a:ext>
            </a:extLst>
          </p:cNvPr>
          <p:cNvSpPr txBox="1"/>
          <p:nvPr/>
        </p:nvSpPr>
        <p:spPr>
          <a:xfrm>
            <a:off x="2117360" y="2193698"/>
            <a:ext cx="6093500" cy="461921"/>
          </a:xfrm>
          <a:prstGeom prst="rect">
            <a:avLst/>
          </a:prstGeom>
          <a:noFill/>
        </p:spPr>
        <p:txBody>
          <a:bodyPr wrap="square">
            <a:spAutoFit/>
          </a:bodyPr>
          <a:lstStyle/>
          <a:p>
            <a:pPr>
              <a:lnSpc>
                <a:spcPct val="150000"/>
              </a:lnSpc>
            </a:pPr>
            <a:r>
              <a:rPr lang="en-US" sz="1800" b="0" i="0" dirty="0">
                <a:solidFill>
                  <a:srgbClr val="0000CD"/>
                </a:solidFill>
                <a:effectLst/>
                <a:latin typeface="Consolas" panose="020B0609020204030204" pitchFamily="49" charset="0"/>
              </a:rPr>
              <a:t>DELETE</a:t>
            </a: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FROM</a:t>
            </a:r>
            <a:r>
              <a:rPr lang="en-US" sz="1800" b="0" i="0" dirty="0">
                <a:solidFill>
                  <a:srgbClr val="000000"/>
                </a:solidFill>
                <a:effectLst/>
                <a:latin typeface="Consolas" panose="020B0609020204030204" pitchFamily="49" charset="0"/>
              </a:rPr>
              <a:t> </a:t>
            </a:r>
            <a:r>
              <a:rPr lang="en-US" sz="1800" dirty="0" err="1">
                <a:latin typeface="Consolas" panose="020B0609020204030204" pitchFamily="49" charset="0"/>
              </a:rPr>
              <a:t>clientes</a:t>
            </a:r>
            <a:r>
              <a:rPr lang="en-US" sz="1800" b="0" i="0" dirty="0">
                <a:solidFill>
                  <a:srgbClr val="000000"/>
                </a:solidFill>
                <a:effectLst/>
                <a:latin typeface="Consolas" panose="020B0609020204030204" pitchFamily="49" charset="0"/>
              </a:rPr>
              <a:t> </a:t>
            </a:r>
            <a:r>
              <a:rPr lang="en-US" sz="1800" b="0" i="0" dirty="0">
                <a:solidFill>
                  <a:srgbClr val="0000CD"/>
                </a:solidFill>
                <a:effectLst/>
                <a:latin typeface="Consolas" panose="020B0609020204030204" pitchFamily="49" charset="0"/>
              </a:rPr>
              <a:t>WHERE</a:t>
            </a:r>
            <a:r>
              <a:rPr lang="en-US" sz="1800" b="0" i="0" dirty="0">
                <a:solidFill>
                  <a:srgbClr val="000000"/>
                </a:solidFill>
                <a:effectLst/>
                <a:latin typeface="Consolas" panose="020B0609020204030204" pitchFamily="49" charset="0"/>
              </a:rPr>
              <a:t> </a:t>
            </a:r>
            <a:r>
              <a:rPr lang="en-US" sz="1800" dirty="0" err="1">
                <a:latin typeface="Consolas" panose="020B0609020204030204" pitchFamily="49" charset="0"/>
              </a:rPr>
              <a:t>apellido</a:t>
            </a:r>
            <a:r>
              <a:rPr lang="en-US" sz="1800" dirty="0">
                <a:latin typeface="Consolas" panose="020B0609020204030204" pitchFamily="49" charset="0"/>
              </a:rPr>
              <a:t> </a:t>
            </a:r>
            <a:r>
              <a:rPr lang="en-US" sz="1800" b="0" i="0" dirty="0">
                <a:solidFill>
                  <a:srgbClr val="000000"/>
                </a:solidFill>
                <a:effectLst/>
                <a:latin typeface="Consolas" panose="020B0609020204030204" pitchFamily="49" charset="0"/>
              </a:rPr>
              <a:t>=</a:t>
            </a:r>
            <a:r>
              <a:rPr lang="en-US" sz="1800" b="0" i="0" dirty="0">
                <a:solidFill>
                  <a:srgbClr val="A52A2A"/>
                </a:solidFill>
                <a:effectLst/>
                <a:latin typeface="Consolas" panose="020B0609020204030204" pitchFamily="49" charset="0"/>
              </a:rPr>
              <a:t>‘</a:t>
            </a:r>
            <a:r>
              <a:rPr lang="en-US" sz="1800" b="0" i="0" dirty="0" err="1">
                <a:solidFill>
                  <a:srgbClr val="A52A2A"/>
                </a:solidFill>
                <a:effectLst/>
                <a:latin typeface="Consolas" panose="020B0609020204030204" pitchFamily="49" charset="0"/>
              </a:rPr>
              <a:t>Fabres</a:t>
            </a:r>
            <a:r>
              <a:rPr lang="en-US" sz="1800" b="0" i="0" dirty="0">
                <a:solidFill>
                  <a:srgbClr val="A52A2A"/>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a:t>
            </a:r>
            <a:endParaRPr lang="es-AR" sz="1800" dirty="0"/>
          </a:p>
        </p:txBody>
      </p:sp>
      <p:sp>
        <p:nvSpPr>
          <p:cNvPr id="11" name="CuadroTexto 10">
            <a:extLst>
              <a:ext uri="{FF2B5EF4-FFF2-40B4-BE49-F238E27FC236}">
                <a16:creationId xmlns:a16="http://schemas.microsoft.com/office/drawing/2014/main" id="{439C762E-1A5D-4EAF-7D81-5FA69A34504E}"/>
              </a:ext>
            </a:extLst>
          </p:cNvPr>
          <p:cNvSpPr txBox="1"/>
          <p:nvPr/>
        </p:nvSpPr>
        <p:spPr>
          <a:xfrm>
            <a:off x="1892508" y="2798297"/>
            <a:ext cx="8360764" cy="1426031"/>
          </a:xfrm>
          <a:prstGeom prst="rect">
            <a:avLst/>
          </a:prstGeom>
          <a:noFill/>
        </p:spPr>
        <p:txBody>
          <a:bodyPr wrap="square">
            <a:spAutoFit/>
          </a:bodyPr>
          <a:lstStyle/>
          <a:p>
            <a:pPr algn="l">
              <a:lnSpc>
                <a:spcPct val="150000"/>
              </a:lnSpc>
            </a:pPr>
            <a:r>
              <a:rPr lang="es-AR" sz="2400" b="0" i="0" dirty="0">
                <a:solidFill>
                  <a:srgbClr val="000000"/>
                </a:solidFill>
                <a:effectLst/>
                <a:latin typeface="+mj-lt"/>
              </a:rPr>
              <a:t>Eliminar todos los registros</a:t>
            </a:r>
          </a:p>
          <a:p>
            <a:pPr algn="l">
              <a:lnSpc>
                <a:spcPct val="150000"/>
              </a:lnSpc>
            </a:pPr>
            <a:r>
              <a:rPr lang="es-AR" sz="1800" b="0" i="0" dirty="0">
                <a:solidFill>
                  <a:srgbClr val="000000"/>
                </a:solidFill>
                <a:effectLst/>
                <a:latin typeface="+mn-lt"/>
              </a:rPr>
              <a:t>Es posible eliminar todas las filas de una tabla sin eliminar la tabla. Esto significa que la estructura de la tabla, los atributos y los índices estarán intactos:</a:t>
            </a:r>
          </a:p>
        </p:txBody>
      </p:sp>
      <p:sp>
        <p:nvSpPr>
          <p:cNvPr id="13" name="CuadroTexto 12">
            <a:extLst>
              <a:ext uri="{FF2B5EF4-FFF2-40B4-BE49-F238E27FC236}">
                <a16:creationId xmlns:a16="http://schemas.microsoft.com/office/drawing/2014/main" id="{4F78677E-BEFE-3B63-9695-DA1B6E9E5C90}"/>
              </a:ext>
            </a:extLst>
          </p:cNvPr>
          <p:cNvSpPr txBox="1"/>
          <p:nvPr/>
        </p:nvSpPr>
        <p:spPr>
          <a:xfrm>
            <a:off x="2222291" y="4470579"/>
            <a:ext cx="6093500" cy="369332"/>
          </a:xfrm>
          <a:prstGeom prst="rect">
            <a:avLst/>
          </a:prstGeom>
          <a:noFill/>
        </p:spPr>
        <p:txBody>
          <a:bodyPr wrap="square">
            <a:spAutoFit/>
          </a:bodyPr>
          <a:lstStyle/>
          <a:p>
            <a:r>
              <a:rPr lang="es-AR" sz="1800" b="0" i="0" dirty="0">
                <a:solidFill>
                  <a:srgbClr val="0000CD"/>
                </a:solidFill>
                <a:effectLst/>
                <a:latin typeface="Consolas" panose="020B0609020204030204" pitchFamily="49" charset="0"/>
              </a:rPr>
              <a:t>DELETE</a:t>
            </a:r>
            <a:r>
              <a:rPr lang="es-AR" sz="1800" b="0" i="0" dirty="0">
                <a:solidFill>
                  <a:srgbClr val="000000"/>
                </a:solidFill>
                <a:effectLst/>
                <a:latin typeface="Consolas" panose="020B0609020204030204" pitchFamily="49" charset="0"/>
              </a:rPr>
              <a:t> </a:t>
            </a:r>
            <a:r>
              <a:rPr lang="es-AR" sz="1800" b="0" i="0" dirty="0">
                <a:solidFill>
                  <a:srgbClr val="0000CD"/>
                </a:solidFill>
                <a:effectLst/>
                <a:latin typeface="Consolas" panose="020B0609020204030204" pitchFamily="49" charset="0"/>
              </a:rPr>
              <a:t>FROM</a:t>
            </a:r>
            <a:r>
              <a:rPr lang="es-AR" sz="1800" b="0" i="0" dirty="0">
                <a:solidFill>
                  <a:srgbClr val="000000"/>
                </a:solidFill>
                <a:effectLst/>
                <a:latin typeface="Consolas" panose="020B0609020204030204" pitchFamily="49" charset="0"/>
              </a:rPr>
              <a:t> </a:t>
            </a:r>
            <a:r>
              <a:rPr lang="es-AR" sz="1800" i="1" dirty="0" err="1">
                <a:latin typeface="Consolas" panose="020B0609020204030204" pitchFamily="49" charset="0"/>
              </a:rPr>
              <a:t>nombre_tabla</a:t>
            </a:r>
            <a:r>
              <a:rPr lang="es-AR" sz="1800" b="0" i="0" dirty="0">
                <a:solidFill>
                  <a:srgbClr val="000000"/>
                </a:solidFill>
                <a:effectLst/>
                <a:latin typeface="Consolas" panose="020B0609020204030204" pitchFamily="49" charset="0"/>
              </a:rPr>
              <a:t>;</a:t>
            </a:r>
            <a:endParaRPr lang="es-AR" sz="1800" dirty="0"/>
          </a:p>
        </p:txBody>
      </p:sp>
      <p:sp>
        <p:nvSpPr>
          <p:cNvPr id="14" name="CuadroTexto 13">
            <a:extLst>
              <a:ext uri="{FF2B5EF4-FFF2-40B4-BE49-F238E27FC236}">
                <a16:creationId xmlns:a16="http://schemas.microsoft.com/office/drawing/2014/main" id="{D9354A2F-6553-4C5A-D257-0FD06147C53C}"/>
              </a:ext>
            </a:extLst>
          </p:cNvPr>
          <p:cNvSpPr txBox="1"/>
          <p:nvPr/>
        </p:nvSpPr>
        <p:spPr>
          <a:xfrm>
            <a:off x="2222291" y="5946253"/>
            <a:ext cx="6093500" cy="369332"/>
          </a:xfrm>
          <a:prstGeom prst="rect">
            <a:avLst/>
          </a:prstGeom>
          <a:noFill/>
        </p:spPr>
        <p:txBody>
          <a:bodyPr wrap="square">
            <a:spAutoFit/>
          </a:bodyPr>
          <a:lstStyle/>
          <a:p>
            <a:r>
              <a:rPr lang="es-AR" sz="1800" b="0" i="0" dirty="0">
                <a:solidFill>
                  <a:srgbClr val="0000CD"/>
                </a:solidFill>
                <a:effectLst/>
                <a:latin typeface="Consolas" panose="020B0609020204030204" pitchFamily="49" charset="0"/>
              </a:rPr>
              <a:t>DELETE</a:t>
            </a:r>
            <a:r>
              <a:rPr lang="es-AR" sz="1800" b="0" i="0" dirty="0">
                <a:solidFill>
                  <a:srgbClr val="000000"/>
                </a:solidFill>
                <a:effectLst/>
                <a:latin typeface="Consolas" panose="020B0609020204030204" pitchFamily="49" charset="0"/>
              </a:rPr>
              <a:t> </a:t>
            </a:r>
            <a:r>
              <a:rPr lang="es-AR" sz="1800" b="0" i="0" dirty="0">
                <a:solidFill>
                  <a:srgbClr val="0000CD"/>
                </a:solidFill>
                <a:effectLst/>
                <a:latin typeface="Consolas" panose="020B0609020204030204" pitchFamily="49" charset="0"/>
              </a:rPr>
              <a:t>FROM</a:t>
            </a:r>
            <a:r>
              <a:rPr lang="es-AR" sz="1800" b="0" i="0" dirty="0">
                <a:solidFill>
                  <a:srgbClr val="000000"/>
                </a:solidFill>
                <a:effectLst/>
                <a:latin typeface="Consolas" panose="020B0609020204030204" pitchFamily="49" charset="0"/>
              </a:rPr>
              <a:t> </a:t>
            </a:r>
            <a:r>
              <a:rPr lang="es-AR" sz="1800" b="0" i="1" dirty="0">
                <a:solidFill>
                  <a:srgbClr val="000000"/>
                </a:solidFill>
                <a:effectLst/>
                <a:latin typeface="Consolas" panose="020B0609020204030204" pitchFamily="49" charset="0"/>
              </a:rPr>
              <a:t>clientes</a:t>
            </a:r>
            <a:r>
              <a:rPr lang="es-AR" sz="1800" b="0" i="0" dirty="0">
                <a:solidFill>
                  <a:srgbClr val="000000"/>
                </a:solidFill>
                <a:effectLst/>
                <a:latin typeface="Consolas" panose="020B0609020204030204" pitchFamily="49" charset="0"/>
              </a:rPr>
              <a:t>;</a:t>
            </a:r>
            <a:endParaRPr lang="es-AR" sz="1800" dirty="0"/>
          </a:p>
        </p:txBody>
      </p:sp>
      <p:sp>
        <p:nvSpPr>
          <p:cNvPr id="16" name="CuadroTexto 15">
            <a:extLst>
              <a:ext uri="{FF2B5EF4-FFF2-40B4-BE49-F238E27FC236}">
                <a16:creationId xmlns:a16="http://schemas.microsoft.com/office/drawing/2014/main" id="{941F30FD-E45B-B183-DCDA-E361ABBD08E9}"/>
              </a:ext>
            </a:extLst>
          </p:cNvPr>
          <p:cNvSpPr txBox="1"/>
          <p:nvPr/>
        </p:nvSpPr>
        <p:spPr>
          <a:xfrm>
            <a:off x="2117360" y="5306250"/>
            <a:ext cx="6093500" cy="523220"/>
          </a:xfrm>
          <a:prstGeom prst="rect">
            <a:avLst/>
          </a:prstGeom>
          <a:noFill/>
        </p:spPr>
        <p:txBody>
          <a:bodyPr wrap="square">
            <a:spAutoFit/>
          </a:bodyPr>
          <a:lstStyle/>
          <a:p>
            <a:r>
              <a:rPr lang="es-AR" sz="2800" b="0" i="0" dirty="0">
                <a:solidFill>
                  <a:srgbClr val="000000"/>
                </a:solidFill>
                <a:effectLst/>
                <a:latin typeface="+mj-lt"/>
              </a:rPr>
              <a:t>Ejemplo</a:t>
            </a:r>
            <a:endParaRPr lang="es-AR" sz="2800" dirty="0"/>
          </a:p>
        </p:txBody>
      </p:sp>
    </p:spTree>
    <p:extLst>
      <p:ext uri="{BB962C8B-B14F-4D97-AF65-F5344CB8AC3E}">
        <p14:creationId xmlns:p14="http://schemas.microsoft.com/office/powerpoint/2010/main" val="195715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05CDC6E-5A78-722A-5E28-C99C66ED6425}"/>
              </a:ext>
            </a:extLst>
          </p:cNvPr>
          <p:cNvSpPr txBox="1"/>
          <p:nvPr/>
        </p:nvSpPr>
        <p:spPr>
          <a:xfrm>
            <a:off x="2128603" y="1289154"/>
            <a:ext cx="8619345" cy="2800767"/>
          </a:xfrm>
          <a:prstGeom prst="rect">
            <a:avLst/>
          </a:prstGeom>
          <a:noFill/>
        </p:spPr>
        <p:txBody>
          <a:bodyPr wrap="square" rtlCol="0">
            <a:spAutoFit/>
          </a:bodyPr>
          <a:lstStyle/>
          <a:p>
            <a:r>
              <a:rPr lang="es-AR" sz="3200" dirty="0"/>
              <a:t>Eliminar objetos de la BD</a:t>
            </a:r>
          </a:p>
          <a:p>
            <a:endParaRPr lang="es-AR" sz="3200" dirty="0"/>
          </a:p>
          <a:p>
            <a:r>
              <a:rPr lang="es-AR" sz="2800" dirty="0">
                <a:latin typeface="Avenir Next LT Pro Light" panose="020B0304020202020204" pitchFamily="34" charset="0"/>
              </a:rPr>
              <a:t>DROP TABLE </a:t>
            </a:r>
            <a:r>
              <a:rPr lang="es-AR" sz="2800" dirty="0" err="1">
                <a:latin typeface="Avenir Next LT Pro Light" panose="020B0304020202020204" pitchFamily="34" charset="0"/>
              </a:rPr>
              <a:t>nombre_tabla</a:t>
            </a:r>
            <a:endParaRPr lang="es-AR" sz="2800" dirty="0">
              <a:latin typeface="Avenir Next LT Pro Light" panose="020B0304020202020204" pitchFamily="34" charset="0"/>
            </a:endParaRPr>
          </a:p>
          <a:p>
            <a:r>
              <a:rPr lang="es-AR" sz="2800" dirty="0">
                <a:latin typeface="Avenir Next LT Pro Light" panose="020B0304020202020204" pitchFamily="34" charset="0"/>
              </a:rPr>
              <a:t>DROP DATABASE </a:t>
            </a:r>
            <a:r>
              <a:rPr lang="es-AR" sz="2800" dirty="0" err="1">
                <a:latin typeface="Avenir Next LT Pro Light" panose="020B0304020202020204" pitchFamily="34" charset="0"/>
              </a:rPr>
              <a:t>nombre_base</a:t>
            </a:r>
            <a:endParaRPr lang="es-AR" sz="2800" dirty="0">
              <a:latin typeface="Avenir Next LT Pro Light" panose="020B0304020202020204" pitchFamily="34" charset="0"/>
            </a:endParaRPr>
          </a:p>
          <a:p>
            <a:r>
              <a:rPr lang="es-AR" sz="2800" dirty="0">
                <a:latin typeface="Avenir Next LT Pro Light" panose="020B0304020202020204" pitchFamily="34" charset="0"/>
              </a:rPr>
              <a:t>DROP INDEX </a:t>
            </a:r>
            <a:r>
              <a:rPr lang="es-AR" sz="2800" dirty="0" err="1">
                <a:latin typeface="Avenir Next LT Pro Light" panose="020B0304020202020204" pitchFamily="34" charset="0"/>
              </a:rPr>
              <a:t>nombre_índice</a:t>
            </a:r>
            <a:endParaRPr lang="es-AR" sz="2800" dirty="0">
              <a:latin typeface="Avenir Next LT Pro Light" panose="020B0304020202020204" pitchFamily="34" charset="0"/>
            </a:endParaRPr>
          </a:p>
          <a:p>
            <a:r>
              <a:rPr lang="es-AR" sz="2800" dirty="0">
                <a:latin typeface="Avenir Next LT Pro Light" panose="020B0304020202020204" pitchFamily="34" charset="0"/>
              </a:rPr>
              <a:t>DROP VIEW </a:t>
            </a:r>
            <a:r>
              <a:rPr lang="es-AR" sz="2800" dirty="0" err="1">
                <a:latin typeface="Avenir Next LT Pro Light" panose="020B0304020202020204" pitchFamily="34" charset="0"/>
              </a:rPr>
              <a:t>nombre_vista</a:t>
            </a:r>
            <a:endParaRPr lang="es-AR" sz="2800" dirty="0">
              <a:latin typeface="Avenir Next LT Pro Light" panose="020B0304020202020204" pitchFamily="34" charset="0"/>
            </a:endParaRPr>
          </a:p>
        </p:txBody>
      </p:sp>
    </p:spTree>
    <p:extLst>
      <p:ext uri="{BB962C8B-B14F-4D97-AF65-F5344CB8AC3E}">
        <p14:creationId xmlns:p14="http://schemas.microsoft.com/office/powerpoint/2010/main" val="18942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31"/>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07" name="Google Shape;407;p31"/>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408" name="Google Shape;408;p31"/>
          <p:cNvSpPr txBox="1"/>
          <p:nvPr/>
        </p:nvSpPr>
        <p:spPr>
          <a:xfrm>
            <a:off x="4380588" y="965199"/>
            <a:ext cx="6766078" cy="492760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AR" sz="5400">
                <a:solidFill>
                  <a:srgbClr val="262626"/>
                </a:solidFill>
                <a:latin typeface="Calibri"/>
                <a:ea typeface="Calibri"/>
                <a:cs typeface="Calibri"/>
                <a:sym typeface="Calibri"/>
              </a:rPr>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14" name="Google Shape;114;p5"/>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15" name="Google Shape;115;p5"/>
          <p:cNvSpPr txBox="1"/>
          <p:nvPr/>
        </p:nvSpPr>
        <p:spPr>
          <a:xfrm>
            <a:off x="4215696" y="2029101"/>
            <a:ext cx="6766078" cy="203283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5400"/>
              <a:buFont typeface="Calibri"/>
              <a:buNone/>
            </a:pPr>
            <a:r>
              <a:rPr lang="es-AR" sz="5400" b="0" i="0" u="none" strike="noStrike" cap="none" dirty="0">
                <a:solidFill>
                  <a:srgbClr val="262626"/>
                </a:solidFill>
                <a:latin typeface="Calibri"/>
                <a:ea typeface="Calibri"/>
                <a:cs typeface="Calibri"/>
                <a:sym typeface="Calibri"/>
              </a:rPr>
              <a:t>Bases de Datos</a:t>
            </a:r>
            <a:endParaRPr dirty="0"/>
          </a:p>
        </p:txBody>
      </p:sp>
      <p:sp>
        <p:nvSpPr>
          <p:cNvPr id="2" name="CuadroTexto 1">
            <a:extLst>
              <a:ext uri="{FF2B5EF4-FFF2-40B4-BE49-F238E27FC236}">
                <a16:creationId xmlns:a16="http://schemas.microsoft.com/office/drawing/2014/main" id="{B4618F51-6020-CD69-3956-8ABF6B24D4C0}"/>
              </a:ext>
            </a:extLst>
          </p:cNvPr>
          <p:cNvSpPr txBox="1"/>
          <p:nvPr/>
        </p:nvSpPr>
        <p:spPr>
          <a:xfrm>
            <a:off x="4477740" y="4061935"/>
            <a:ext cx="5036696" cy="1384995"/>
          </a:xfrm>
          <a:prstGeom prst="rect">
            <a:avLst/>
          </a:prstGeom>
          <a:noFill/>
        </p:spPr>
        <p:txBody>
          <a:bodyPr wrap="square" rtlCol="0">
            <a:spAutoFit/>
          </a:bodyPr>
          <a:lstStyle/>
          <a:p>
            <a:pPr marL="285750" indent="-285750">
              <a:buFont typeface="Arial" panose="020B0604020202020204" pitchFamily="34" charset="0"/>
              <a:buChar char="•"/>
            </a:pPr>
            <a:r>
              <a:rPr lang="es-AR" dirty="0"/>
              <a:t>Ejercitación Normalización</a:t>
            </a:r>
          </a:p>
          <a:p>
            <a:pPr marL="285750" indent="-285750">
              <a:buFont typeface="Arial" panose="020B0604020202020204" pitchFamily="34" charset="0"/>
              <a:buChar char="•"/>
            </a:pPr>
            <a:r>
              <a:rPr lang="es-AR" dirty="0"/>
              <a:t>SQL</a:t>
            </a:r>
          </a:p>
          <a:p>
            <a:pPr marL="285750" indent="-285750">
              <a:buFont typeface="Arial" panose="020B0604020202020204" pitchFamily="34" charset="0"/>
              <a:buChar char="•"/>
            </a:pPr>
            <a:r>
              <a:rPr lang="es-AR" dirty="0" err="1"/>
              <a:t>Distinct</a:t>
            </a:r>
            <a:endParaRPr lang="es-AR" dirty="0"/>
          </a:p>
          <a:p>
            <a:pPr marL="285750" indent="-285750">
              <a:buFont typeface="Arial" panose="020B0604020202020204" pitchFamily="34" charset="0"/>
              <a:buChar char="•"/>
            </a:pPr>
            <a:r>
              <a:rPr lang="es-AR" dirty="0" err="1"/>
              <a:t>Insert</a:t>
            </a:r>
            <a:endParaRPr lang="es-AR" dirty="0"/>
          </a:p>
          <a:p>
            <a:pPr marL="285750" indent="-285750">
              <a:buFont typeface="Arial" panose="020B0604020202020204" pitchFamily="34" charset="0"/>
              <a:buChar char="•"/>
            </a:pPr>
            <a:r>
              <a:rPr lang="es-AR" dirty="0" err="1"/>
              <a:t>Update</a:t>
            </a:r>
            <a:endParaRPr lang="es-AR" dirty="0"/>
          </a:p>
          <a:p>
            <a:pPr marL="285750" indent="-285750">
              <a:buFont typeface="Arial" panose="020B0604020202020204" pitchFamily="34" charset="0"/>
              <a:buChar char="•"/>
            </a:pPr>
            <a:r>
              <a:rPr lang="es-AR" dirty="0" err="1"/>
              <a:t>Delete</a:t>
            </a:r>
            <a:endParaRPr 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4" name="Freeform: Shape 13">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CuadroTexto 4">
            <a:extLst>
              <a:ext uri="{FF2B5EF4-FFF2-40B4-BE49-F238E27FC236}">
                <a16:creationId xmlns:a16="http://schemas.microsoft.com/office/drawing/2014/main" id="{7FC45F2D-EBE3-9EDF-AFBE-6B62EDBC0C7E}"/>
              </a:ext>
            </a:extLst>
          </p:cNvPr>
          <p:cNvSpPr txBox="1"/>
          <p:nvPr/>
        </p:nvSpPr>
        <p:spPr>
          <a:xfrm>
            <a:off x="2681385" y="3214905"/>
            <a:ext cx="5633354" cy="70788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spcAft>
                <a:spcPts val="600"/>
              </a:spcAft>
              <a:defRPr/>
            </a:pPr>
            <a:r>
              <a:rPr lang="en-US" sz="2000" b="0" i="0" dirty="0">
                <a:solidFill>
                  <a:srgbClr val="0000CD"/>
                </a:solidFill>
                <a:effectLst/>
                <a:latin typeface="Consolas" panose="020B0609020204030204" pitchFamily="49" charset="0"/>
              </a:rPr>
              <a:t>SELECT</a:t>
            </a:r>
            <a:r>
              <a:rPr lang="en-US" sz="2000" b="0" i="0" dirty="0">
                <a:solidFill>
                  <a:srgbClr val="000000"/>
                </a:solidFill>
                <a:effectLst/>
                <a:latin typeface="Consolas" panose="020B0609020204030204" pitchFamily="49" charset="0"/>
              </a:rPr>
              <a:t> </a:t>
            </a:r>
            <a:r>
              <a:rPr lang="en-US" sz="2000" b="0" i="0" dirty="0">
                <a:solidFill>
                  <a:srgbClr val="0000CD"/>
                </a:solidFill>
                <a:effectLst/>
                <a:latin typeface="Consolas" panose="020B0609020204030204" pitchFamily="49" charset="0"/>
              </a:rPr>
              <a:t>DISTINCT</a:t>
            </a:r>
            <a:r>
              <a:rPr lang="en-US" sz="2000" b="0" i="0" dirty="0">
                <a:solidFill>
                  <a:srgbClr val="000000"/>
                </a:solidFill>
                <a:effectLst/>
                <a:latin typeface="Consolas" panose="020B0609020204030204" pitchFamily="49" charset="0"/>
              </a:rPr>
              <a:t> </a:t>
            </a:r>
            <a:r>
              <a:rPr lang="en-US" sz="2000" b="0" i="1" dirty="0">
                <a:solidFill>
                  <a:srgbClr val="000000"/>
                </a:solidFill>
                <a:effectLst/>
                <a:latin typeface="Consolas" panose="020B0609020204030204" pitchFamily="49" charset="0"/>
              </a:rPr>
              <a:t>column1</a:t>
            </a:r>
            <a:r>
              <a:rPr lang="en-US" sz="2000" b="0" i="0" dirty="0">
                <a:solidFill>
                  <a:srgbClr val="000000"/>
                </a:solidFill>
                <a:effectLst/>
                <a:latin typeface="Consolas" panose="020B0609020204030204" pitchFamily="49" charset="0"/>
              </a:rPr>
              <a:t>,</a:t>
            </a:r>
            <a:r>
              <a:rPr lang="en-US" sz="2000" b="0" i="1" dirty="0">
                <a:solidFill>
                  <a:srgbClr val="000000"/>
                </a:solidFill>
                <a:effectLst/>
                <a:latin typeface="Consolas" panose="020B0609020204030204" pitchFamily="49" charset="0"/>
              </a:rPr>
              <a:t> column2, ...</a:t>
            </a:r>
            <a:br>
              <a:rPr lang="en-US" sz="2000" dirty="0"/>
            </a:br>
            <a:r>
              <a:rPr lang="en-US" sz="2000" b="0" i="0" dirty="0">
                <a:solidFill>
                  <a:srgbClr val="0000CD"/>
                </a:solidFill>
                <a:effectLst/>
                <a:latin typeface="Consolas" panose="020B0609020204030204" pitchFamily="49" charset="0"/>
              </a:rPr>
              <a:t>FROM</a:t>
            </a:r>
            <a:r>
              <a:rPr lang="en-US" sz="2000" b="0" i="0" dirty="0">
                <a:solidFill>
                  <a:srgbClr val="000000"/>
                </a:solidFill>
                <a:effectLst/>
                <a:latin typeface="Consolas" panose="020B0609020204030204" pitchFamily="49" charset="0"/>
              </a:rPr>
              <a:t> </a:t>
            </a:r>
            <a:r>
              <a:rPr lang="en-US" sz="2000" i="1" dirty="0" err="1">
                <a:solidFill>
                  <a:srgbClr val="000000"/>
                </a:solidFill>
                <a:latin typeface="Consolas" panose="020B0609020204030204" pitchFamily="49" charset="0"/>
              </a:rPr>
              <a:t>nombre</a:t>
            </a:r>
            <a:r>
              <a:rPr lang="en-US" sz="2000" b="0" i="1" dirty="0" err="1">
                <a:solidFill>
                  <a:srgbClr val="000000"/>
                </a:solidFill>
                <a:effectLst/>
                <a:latin typeface="Consolas" panose="020B0609020204030204" pitchFamily="49" charset="0"/>
              </a:rPr>
              <a:t>_tabla</a:t>
            </a:r>
            <a:r>
              <a:rPr lang="en-US" sz="2000" b="0" i="0" dirty="0">
                <a:solidFill>
                  <a:srgbClr val="000000"/>
                </a:solidFill>
                <a:effectLst/>
                <a:latin typeface="Consolas" panose="020B0609020204030204" pitchFamily="49" charset="0"/>
              </a:rPr>
              <a:t>;</a:t>
            </a:r>
            <a:endParaRPr lang="es-AR" dirty="0"/>
          </a:p>
        </p:txBody>
      </p:sp>
      <p:sp>
        <p:nvSpPr>
          <p:cNvPr id="7" name="CuadroTexto 5">
            <a:extLst>
              <a:ext uri="{FF2B5EF4-FFF2-40B4-BE49-F238E27FC236}">
                <a16:creationId xmlns:a16="http://schemas.microsoft.com/office/drawing/2014/main" id="{15F327CB-96BC-4384-15DD-5168126B384E}"/>
              </a:ext>
            </a:extLst>
          </p:cNvPr>
          <p:cNvSpPr txBox="1">
            <a:spLocks noChangeArrowheads="1"/>
          </p:cNvSpPr>
          <p:nvPr/>
        </p:nvSpPr>
        <p:spPr bwMode="auto">
          <a:xfrm>
            <a:off x="2544908" y="390044"/>
            <a:ext cx="3916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buNone/>
            </a:pPr>
            <a:r>
              <a:rPr lang="es-AR" sz="1800" b="1" i="0" dirty="0">
                <a:solidFill>
                  <a:srgbClr val="000000"/>
                </a:solidFill>
                <a:effectLst/>
                <a:cs typeface="Arial" panose="020B0604020202020204" pitchFamily="34" charset="0"/>
              </a:rPr>
              <a:t>Sentencia SQL SELECT DISTINCT</a:t>
            </a:r>
          </a:p>
        </p:txBody>
      </p:sp>
      <p:sp>
        <p:nvSpPr>
          <p:cNvPr id="9" name="Rectangle 3">
            <a:extLst>
              <a:ext uri="{FF2B5EF4-FFF2-40B4-BE49-F238E27FC236}">
                <a16:creationId xmlns:a16="http://schemas.microsoft.com/office/drawing/2014/main" id="{A7187990-0B07-6405-B164-598507642B80}"/>
              </a:ext>
            </a:extLst>
          </p:cNvPr>
          <p:cNvSpPr>
            <a:spLocks noChangeArrowheads="1"/>
          </p:cNvSpPr>
          <p:nvPr/>
        </p:nvSpPr>
        <p:spPr bwMode="auto">
          <a:xfrm>
            <a:off x="2681385" y="899477"/>
            <a:ext cx="8689493" cy="1478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La instrucción SQL SELECT DISTINCT</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b="0" i="0" u="none" strike="noStrike" cap="none" normalizeH="0" baseline="0" dirty="0">
                <a:ln>
                  <a:noFill/>
                </a:ln>
                <a:solidFill>
                  <a:srgbClr val="000000"/>
                </a:solidFill>
                <a:effectLst/>
                <a:latin typeface="+mn-lt"/>
              </a:rPr>
              <a:t>La </a:t>
            </a:r>
            <a:r>
              <a:rPr kumimoji="0" lang="es-AR" altLang="es-AR" b="0" i="0" u="none" strike="noStrike" cap="none" normalizeH="0" baseline="0" dirty="0">
                <a:ln>
                  <a:noFill/>
                </a:ln>
                <a:solidFill>
                  <a:srgbClr val="DC143C"/>
                </a:solidFill>
                <a:effectLst/>
                <a:latin typeface="+mn-lt"/>
              </a:rPr>
              <a:t>SELECT DISTINCT </a:t>
            </a:r>
            <a:r>
              <a:rPr kumimoji="0" lang="es-AR" altLang="es-AR" b="0" i="0" u="none" strike="noStrike" cap="none" normalizeH="0" baseline="0" dirty="0">
                <a:ln>
                  <a:noFill/>
                </a:ln>
                <a:solidFill>
                  <a:srgbClr val="000000"/>
                </a:solidFill>
                <a:effectLst/>
                <a:latin typeface="+mn-lt"/>
              </a:rPr>
              <a:t>declaración se usa para devolver solo valores distintos (diferentes).</a:t>
            </a:r>
            <a:endParaRPr kumimoji="0" lang="es-AR" altLang="es-AR"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b="0" i="0" u="none" strike="noStrike" cap="none" normalizeH="0" baseline="0" dirty="0">
                <a:ln>
                  <a:noFill/>
                </a:ln>
                <a:solidFill>
                  <a:srgbClr val="000000"/>
                </a:solidFill>
                <a:effectLst/>
                <a:latin typeface="+mn-lt"/>
              </a:rPr>
              <a:t>Dentro de una tabla, una columna suele contener muchos valores duplicados; y, a veces, solo desea enumerar los diferentes valores (distintos).</a:t>
            </a:r>
            <a:endParaRPr kumimoji="0" lang="es-AR" altLang="es-AR" sz="2400" b="0" i="0" u="none" strike="noStrike" cap="none" normalizeH="0" baseline="0" dirty="0">
              <a:ln>
                <a:noFill/>
              </a:ln>
              <a:solidFill>
                <a:schemeClr val="tx1"/>
              </a:solidFill>
              <a:effectLst/>
              <a:latin typeface="+mn-lt"/>
            </a:endParaRPr>
          </a:p>
        </p:txBody>
      </p:sp>
      <p:sp>
        <p:nvSpPr>
          <p:cNvPr id="11" name="CuadroTexto 10">
            <a:extLst>
              <a:ext uri="{FF2B5EF4-FFF2-40B4-BE49-F238E27FC236}">
                <a16:creationId xmlns:a16="http://schemas.microsoft.com/office/drawing/2014/main" id="{ADDE3C71-2723-017C-DFB7-3DB3302D6E73}"/>
              </a:ext>
            </a:extLst>
          </p:cNvPr>
          <p:cNvSpPr txBox="1"/>
          <p:nvPr/>
        </p:nvSpPr>
        <p:spPr>
          <a:xfrm>
            <a:off x="2544908" y="2684889"/>
            <a:ext cx="3391197" cy="307777"/>
          </a:xfrm>
          <a:prstGeom prst="rect">
            <a:avLst/>
          </a:prstGeom>
          <a:noFill/>
        </p:spPr>
        <p:txBody>
          <a:bodyPr wrap="square">
            <a:spAutoFit/>
          </a:bodyPr>
          <a:lstStyle/>
          <a:p>
            <a:pPr algn="l"/>
            <a:r>
              <a:rPr lang="es-AR" b="1" i="0" dirty="0">
                <a:solidFill>
                  <a:srgbClr val="000000"/>
                </a:solidFill>
                <a:effectLst/>
                <a:latin typeface="+mj-lt"/>
              </a:rPr>
              <a:t>SELECT DISTINCT Sintaxis</a:t>
            </a:r>
          </a:p>
        </p:txBody>
      </p:sp>
      <p:sp>
        <p:nvSpPr>
          <p:cNvPr id="13" name="CuadroTexto 12">
            <a:extLst>
              <a:ext uri="{FF2B5EF4-FFF2-40B4-BE49-F238E27FC236}">
                <a16:creationId xmlns:a16="http://schemas.microsoft.com/office/drawing/2014/main" id="{B53189AE-F0F2-B40A-F1F1-95952EE7D0DE}"/>
              </a:ext>
            </a:extLst>
          </p:cNvPr>
          <p:cNvSpPr txBox="1"/>
          <p:nvPr/>
        </p:nvSpPr>
        <p:spPr>
          <a:xfrm>
            <a:off x="2681385" y="4310142"/>
            <a:ext cx="981359" cy="307777"/>
          </a:xfrm>
          <a:prstGeom prst="rect">
            <a:avLst/>
          </a:prstGeom>
          <a:noFill/>
        </p:spPr>
        <p:txBody>
          <a:bodyPr wrap="none" rtlCol="0">
            <a:spAutoFit/>
          </a:bodyPr>
          <a:lstStyle/>
          <a:p>
            <a:r>
              <a:rPr lang="es-AR" b="1" dirty="0"/>
              <a:t>Ejemplos</a:t>
            </a:r>
          </a:p>
        </p:txBody>
      </p:sp>
      <p:sp>
        <p:nvSpPr>
          <p:cNvPr id="16" name="CuadroTexto 15">
            <a:extLst>
              <a:ext uri="{FF2B5EF4-FFF2-40B4-BE49-F238E27FC236}">
                <a16:creationId xmlns:a16="http://schemas.microsoft.com/office/drawing/2014/main" id="{A252C47C-4E0E-E8D9-0B0E-BD5C1A034E26}"/>
              </a:ext>
            </a:extLst>
          </p:cNvPr>
          <p:cNvSpPr txBox="1"/>
          <p:nvPr/>
        </p:nvSpPr>
        <p:spPr>
          <a:xfrm>
            <a:off x="2681385" y="5690832"/>
            <a:ext cx="6093500" cy="307777"/>
          </a:xfrm>
          <a:prstGeom prst="rect">
            <a:avLst/>
          </a:prstGeom>
          <a:noFill/>
        </p:spPr>
        <p:txBody>
          <a:bodyPr wrap="square">
            <a:spAutoFit/>
          </a:bodyPr>
          <a:lstStyle/>
          <a:p>
            <a:r>
              <a:rPr lang="en-US" b="0" i="0" u="none" strike="noStrike" dirty="0">
                <a:solidFill>
                  <a:srgbClr val="235A81"/>
                </a:solidFill>
                <a:effectLst/>
                <a:latin typeface="Courier New" panose="02070309020205020404" pitchFamily="49" charset="0"/>
              </a:rPr>
              <a:t>SELECT</a:t>
            </a:r>
            <a:r>
              <a:rPr lang="en-US" b="0" i="0" dirty="0">
                <a:solidFill>
                  <a:srgbClr val="444444"/>
                </a:solidFill>
                <a:effectLst/>
                <a:latin typeface="Courier New" panose="02070309020205020404" pitchFamily="49" charset="0"/>
              </a:rPr>
              <a:t> </a:t>
            </a:r>
            <a:r>
              <a:rPr lang="en-US" b="0" i="0" u="none" strike="noStrike" dirty="0">
                <a:solidFill>
                  <a:srgbClr val="235A81"/>
                </a:solidFill>
                <a:effectLst/>
                <a:latin typeface="Courier New" panose="02070309020205020404" pitchFamily="49" charset="0"/>
              </a:rPr>
              <a:t>COUNT</a:t>
            </a:r>
            <a:r>
              <a:rPr lang="en-US" b="0" i="0" dirty="0">
                <a:solidFill>
                  <a:srgbClr val="999977"/>
                </a:solidFill>
                <a:effectLst/>
                <a:latin typeface="Courier New" panose="02070309020205020404" pitchFamily="49" charset="0"/>
              </a:rPr>
              <a:t>(</a:t>
            </a:r>
            <a:r>
              <a:rPr lang="en-US" b="0" i="0" dirty="0">
                <a:solidFill>
                  <a:srgbClr val="770088"/>
                </a:solidFill>
                <a:effectLst/>
                <a:latin typeface="Courier New" panose="02070309020205020404" pitchFamily="49" charset="0"/>
              </a:rPr>
              <a:t>DISTINCT</a:t>
            </a:r>
            <a:r>
              <a:rPr lang="en-US" b="0" i="0" dirty="0">
                <a:solidFill>
                  <a:srgbClr val="444444"/>
                </a:solidFill>
                <a:effectLst/>
                <a:latin typeface="Courier New" panose="02070309020205020404" pitchFamily="49" charset="0"/>
              </a:rPr>
              <a:t> </a:t>
            </a:r>
            <a:r>
              <a:rPr lang="en-US" b="0" i="0" dirty="0" err="1">
                <a:solidFill>
                  <a:srgbClr val="444444"/>
                </a:solidFill>
                <a:effectLst/>
                <a:latin typeface="Courier New" panose="02070309020205020404" pitchFamily="49" charset="0"/>
              </a:rPr>
              <a:t>apellido</a:t>
            </a:r>
            <a:r>
              <a:rPr lang="en-US" b="0" i="0" dirty="0">
                <a:solidFill>
                  <a:srgbClr val="999977"/>
                </a:solidFill>
                <a:effectLst/>
                <a:latin typeface="Courier New" panose="02070309020205020404" pitchFamily="49" charset="0"/>
              </a:rPr>
              <a:t>)</a:t>
            </a:r>
            <a:r>
              <a:rPr lang="en-US" b="0" i="0" dirty="0">
                <a:solidFill>
                  <a:srgbClr val="444444"/>
                </a:solidFill>
                <a:effectLst/>
                <a:latin typeface="Courier New" panose="02070309020205020404" pitchFamily="49" charset="0"/>
              </a:rPr>
              <a:t> </a:t>
            </a:r>
            <a:r>
              <a:rPr lang="en-US" b="0" i="0" dirty="0">
                <a:solidFill>
                  <a:srgbClr val="770088"/>
                </a:solidFill>
                <a:effectLst/>
                <a:latin typeface="Courier New" panose="02070309020205020404" pitchFamily="49" charset="0"/>
              </a:rPr>
              <a:t>FROM</a:t>
            </a:r>
            <a:r>
              <a:rPr lang="en-US" b="0" i="0" dirty="0">
                <a:solidFill>
                  <a:srgbClr val="444444"/>
                </a:solidFill>
                <a:effectLst/>
                <a:latin typeface="Courier New" panose="02070309020205020404" pitchFamily="49" charset="0"/>
              </a:rPr>
              <a:t> </a:t>
            </a:r>
            <a:r>
              <a:rPr lang="en-US" b="0" i="0" dirty="0">
                <a:solidFill>
                  <a:srgbClr val="0055AA"/>
                </a:solidFill>
                <a:effectLst/>
                <a:latin typeface="Courier New" panose="02070309020205020404" pitchFamily="49" charset="0"/>
              </a:rPr>
              <a:t>`</a:t>
            </a:r>
            <a:r>
              <a:rPr lang="en-US" b="0" i="0" dirty="0" err="1">
                <a:solidFill>
                  <a:srgbClr val="0055AA"/>
                </a:solidFill>
                <a:effectLst/>
                <a:latin typeface="Courier New" panose="02070309020205020404" pitchFamily="49" charset="0"/>
              </a:rPr>
              <a:t>clientes</a:t>
            </a:r>
            <a:r>
              <a:rPr lang="en-US" b="0" i="0" dirty="0">
                <a:solidFill>
                  <a:srgbClr val="0055AA"/>
                </a:solidFill>
                <a:effectLst/>
                <a:latin typeface="Courier New" panose="02070309020205020404" pitchFamily="49" charset="0"/>
              </a:rPr>
              <a:t>`</a:t>
            </a:r>
            <a:r>
              <a:rPr lang="en-US" b="0" i="0" dirty="0">
                <a:solidFill>
                  <a:srgbClr val="444444"/>
                </a:solidFill>
                <a:effectLst/>
                <a:latin typeface="Courier New" panose="02070309020205020404" pitchFamily="49" charset="0"/>
              </a:rPr>
              <a:t>;</a:t>
            </a:r>
            <a:endParaRPr lang="es-AR" dirty="0"/>
          </a:p>
        </p:txBody>
      </p:sp>
      <p:sp>
        <p:nvSpPr>
          <p:cNvPr id="18" name="CuadroTexto 17">
            <a:extLst>
              <a:ext uri="{FF2B5EF4-FFF2-40B4-BE49-F238E27FC236}">
                <a16:creationId xmlns:a16="http://schemas.microsoft.com/office/drawing/2014/main" id="{9470C849-B376-2BD5-903E-4F23699B4972}"/>
              </a:ext>
            </a:extLst>
          </p:cNvPr>
          <p:cNvSpPr txBox="1"/>
          <p:nvPr/>
        </p:nvSpPr>
        <p:spPr>
          <a:xfrm>
            <a:off x="2681385" y="5212934"/>
            <a:ext cx="6093500" cy="307777"/>
          </a:xfrm>
          <a:prstGeom prst="rect">
            <a:avLst/>
          </a:prstGeom>
          <a:noFill/>
        </p:spPr>
        <p:txBody>
          <a:bodyPr wrap="square">
            <a:spAutoFit/>
          </a:bodyPr>
          <a:lstStyle/>
          <a:p>
            <a:r>
              <a:rPr lang="es-AR" b="0" i="0" u="sng" dirty="0">
                <a:solidFill>
                  <a:srgbClr val="235A81"/>
                </a:solidFill>
                <a:effectLst/>
                <a:latin typeface="Courier New" panose="02070309020205020404" pitchFamily="49" charset="0"/>
              </a:rPr>
              <a:t>SELECT</a:t>
            </a:r>
            <a:r>
              <a:rPr lang="es-AR" b="0" i="0" dirty="0">
                <a:solidFill>
                  <a:srgbClr val="444444"/>
                </a:solidFill>
                <a:effectLst/>
                <a:latin typeface="Courier New" panose="02070309020205020404" pitchFamily="49" charset="0"/>
              </a:rPr>
              <a:t> </a:t>
            </a:r>
            <a:r>
              <a:rPr lang="es-AR" b="0" i="0" dirty="0">
                <a:solidFill>
                  <a:srgbClr val="770088"/>
                </a:solidFill>
                <a:effectLst/>
                <a:latin typeface="Courier New" panose="02070309020205020404" pitchFamily="49" charset="0"/>
              </a:rPr>
              <a:t>DISTINCT</a:t>
            </a:r>
            <a:r>
              <a:rPr lang="es-AR" b="0" i="0" dirty="0">
                <a:solidFill>
                  <a:srgbClr val="444444"/>
                </a:solidFill>
                <a:effectLst/>
                <a:latin typeface="Courier New" panose="02070309020205020404" pitchFamily="49" charset="0"/>
              </a:rPr>
              <a:t> apellido </a:t>
            </a:r>
            <a:r>
              <a:rPr lang="es-AR" b="0" i="0" dirty="0">
                <a:solidFill>
                  <a:srgbClr val="770088"/>
                </a:solidFill>
                <a:effectLst/>
                <a:latin typeface="Courier New" panose="02070309020205020404" pitchFamily="49" charset="0"/>
              </a:rPr>
              <a:t>FROM</a:t>
            </a:r>
            <a:r>
              <a:rPr lang="es-AR" b="0" i="0" dirty="0">
                <a:solidFill>
                  <a:srgbClr val="444444"/>
                </a:solidFill>
                <a:effectLst/>
                <a:latin typeface="Courier New" panose="02070309020205020404" pitchFamily="49" charset="0"/>
              </a:rPr>
              <a:t> </a:t>
            </a:r>
            <a:r>
              <a:rPr lang="es-AR" b="0" i="0" dirty="0">
                <a:solidFill>
                  <a:srgbClr val="0055AA"/>
                </a:solidFill>
                <a:effectLst/>
                <a:latin typeface="Courier New" panose="02070309020205020404" pitchFamily="49" charset="0"/>
              </a:rPr>
              <a:t>`clientes`</a:t>
            </a:r>
            <a:r>
              <a:rPr lang="es-AR" b="0" i="0" dirty="0">
                <a:solidFill>
                  <a:srgbClr val="444444"/>
                </a:solidFill>
                <a:effectLst/>
                <a:latin typeface="Courier New" panose="02070309020205020404" pitchFamily="49" charset="0"/>
              </a:rPr>
              <a:t>;</a:t>
            </a:r>
            <a:endParaRPr lang="es-AR" dirty="0"/>
          </a:p>
        </p:txBody>
      </p:sp>
      <p:sp>
        <p:nvSpPr>
          <p:cNvPr id="19" name="CuadroTexto 18">
            <a:extLst>
              <a:ext uri="{FF2B5EF4-FFF2-40B4-BE49-F238E27FC236}">
                <a16:creationId xmlns:a16="http://schemas.microsoft.com/office/drawing/2014/main" id="{ADB2A8A0-856B-FCDF-C341-107E6E74647F}"/>
              </a:ext>
            </a:extLst>
          </p:cNvPr>
          <p:cNvSpPr txBox="1"/>
          <p:nvPr/>
        </p:nvSpPr>
        <p:spPr>
          <a:xfrm>
            <a:off x="3356087" y="4697493"/>
            <a:ext cx="6585457" cy="307777"/>
          </a:xfrm>
          <a:prstGeom prst="rect">
            <a:avLst/>
          </a:prstGeom>
          <a:noFill/>
        </p:spPr>
        <p:txBody>
          <a:bodyPr wrap="none" rtlCol="0">
            <a:spAutoFit/>
          </a:bodyPr>
          <a:lstStyle/>
          <a:p>
            <a:r>
              <a:rPr lang="es-AR" i="1" dirty="0"/>
              <a:t>Usamos la Base Facturación y construimos la consulta sobre la tabla CLIENTES</a:t>
            </a:r>
          </a:p>
        </p:txBody>
      </p:sp>
    </p:spTree>
    <p:extLst>
      <p:ext uri="{BB962C8B-B14F-4D97-AF65-F5344CB8AC3E}">
        <p14:creationId xmlns:p14="http://schemas.microsoft.com/office/powerpoint/2010/main" val="173579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A8E1F64-B514-C53A-E800-6341AD253D7C}"/>
              </a:ext>
            </a:extLst>
          </p:cNvPr>
          <p:cNvSpPr txBox="1"/>
          <p:nvPr/>
        </p:nvSpPr>
        <p:spPr>
          <a:xfrm>
            <a:off x="2338466" y="2407117"/>
            <a:ext cx="6093500" cy="1021883"/>
          </a:xfrm>
          <a:prstGeom prst="rect">
            <a:avLst/>
          </a:prstGeom>
          <a:noFill/>
        </p:spPr>
        <p:txBody>
          <a:bodyPr wrap="square">
            <a:spAutoFit/>
          </a:bodyPr>
          <a:lstStyle/>
          <a:p>
            <a:pPr>
              <a:lnSpc>
                <a:spcPct val="150000"/>
              </a:lnSpc>
            </a:pPr>
            <a:r>
              <a:rPr lang="es-AR" dirty="0"/>
              <a:t>SELECT </a:t>
            </a:r>
            <a:r>
              <a:rPr lang="es-AR" dirty="0" err="1"/>
              <a:t>Count</a:t>
            </a:r>
            <a:r>
              <a:rPr lang="es-AR" dirty="0"/>
              <a:t>(*) AS "Apellidos diferentes"</a:t>
            </a:r>
          </a:p>
          <a:p>
            <a:pPr>
              <a:lnSpc>
                <a:spcPct val="150000"/>
              </a:lnSpc>
            </a:pPr>
            <a:r>
              <a:rPr lang="es-AR" dirty="0"/>
              <a:t>FROM  clientes t1</a:t>
            </a:r>
          </a:p>
          <a:p>
            <a:pPr>
              <a:lnSpc>
                <a:spcPct val="150000"/>
              </a:lnSpc>
            </a:pPr>
            <a:r>
              <a:rPr lang="es-AR" dirty="0" err="1"/>
              <a:t>where</a:t>
            </a:r>
            <a:r>
              <a:rPr lang="es-AR" dirty="0"/>
              <a:t> t1.apellido in (SELECT DISTINCT t2.apellido FROM `clientes` t2);</a:t>
            </a:r>
          </a:p>
        </p:txBody>
      </p:sp>
      <p:sp>
        <p:nvSpPr>
          <p:cNvPr id="4" name="CuadroTexto 3">
            <a:extLst>
              <a:ext uri="{FF2B5EF4-FFF2-40B4-BE49-F238E27FC236}">
                <a16:creationId xmlns:a16="http://schemas.microsoft.com/office/drawing/2014/main" id="{53192DC7-58CB-1F5C-7F9F-EBC0423C75CB}"/>
              </a:ext>
            </a:extLst>
          </p:cNvPr>
          <p:cNvSpPr txBox="1"/>
          <p:nvPr/>
        </p:nvSpPr>
        <p:spPr>
          <a:xfrm>
            <a:off x="2473377" y="1364105"/>
            <a:ext cx="5276538" cy="338554"/>
          </a:xfrm>
          <a:prstGeom prst="rect">
            <a:avLst/>
          </a:prstGeom>
          <a:noFill/>
        </p:spPr>
        <p:txBody>
          <a:bodyPr wrap="square" rtlCol="0">
            <a:spAutoFit/>
          </a:bodyPr>
          <a:lstStyle/>
          <a:p>
            <a:r>
              <a:rPr lang="es-AR" b="1" dirty="0"/>
              <a:t>Ejemplo empleando </a:t>
            </a:r>
            <a:r>
              <a:rPr lang="es-AR" sz="1600" b="1" dirty="0"/>
              <a:t>subconsultas </a:t>
            </a:r>
            <a:r>
              <a:rPr lang="es-AR" sz="1600" i="1" dirty="0"/>
              <a:t>(tema a desarrollar)</a:t>
            </a:r>
            <a:endParaRPr lang="es-AR" i="1" dirty="0"/>
          </a:p>
        </p:txBody>
      </p:sp>
      <p:sp>
        <p:nvSpPr>
          <p:cNvPr id="6" name="CuadroTexto 5">
            <a:extLst>
              <a:ext uri="{FF2B5EF4-FFF2-40B4-BE49-F238E27FC236}">
                <a16:creationId xmlns:a16="http://schemas.microsoft.com/office/drawing/2014/main" id="{DC5DCE29-C4EA-5F91-FA1C-F0B262469C46}"/>
              </a:ext>
            </a:extLst>
          </p:cNvPr>
          <p:cNvSpPr txBox="1"/>
          <p:nvPr/>
        </p:nvSpPr>
        <p:spPr>
          <a:xfrm>
            <a:off x="2473377" y="4794780"/>
            <a:ext cx="6093500" cy="1021883"/>
          </a:xfrm>
          <a:prstGeom prst="rect">
            <a:avLst/>
          </a:prstGeom>
          <a:noFill/>
        </p:spPr>
        <p:txBody>
          <a:bodyPr wrap="square">
            <a:spAutoFit/>
          </a:bodyPr>
          <a:lstStyle/>
          <a:p>
            <a:pPr>
              <a:lnSpc>
                <a:spcPct val="150000"/>
              </a:lnSpc>
            </a:pPr>
            <a:r>
              <a:rPr lang="es-AR" dirty="0"/>
              <a:t>SELECT </a:t>
            </a:r>
            <a:r>
              <a:rPr lang="es-AR" dirty="0" err="1"/>
              <a:t>Count</a:t>
            </a:r>
            <a:r>
              <a:rPr lang="es-AR" dirty="0"/>
              <a:t>(*) AS "Apellidos diferentes"</a:t>
            </a:r>
          </a:p>
          <a:p>
            <a:pPr>
              <a:lnSpc>
                <a:spcPct val="150000"/>
              </a:lnSpc>
            </a:pPr>
            <a:r>
              <a:rPr lang="es-AR" dirty="0"/>
              <a:t>FROM  clientes t1</a:t>
            </a:r>
          </a:p>
          <a:p>
            <a:pPr>
              <a:lnSpc>
                <a:spcPct val="150000"/>
              </a:lnSpc>
            </a:pPr>
            <a:r>
              <a:rPr lang="es-AR" dirty="0" err="1"/>
              <a:t>where</a:t>
            </a:r>
            <a:r>
              <a:rPr lang="es-AR" dirty="0"/>
              <a:t> t1.apellido in (SELECT DISTINCT t2.apellido FROM `clientes` t2);</a:t>
            </a:r>
          </a:p>
        </p:txBody>
      </p:sp>
      <p:sp>
        <p:nvSpPr>
          <p:cNvPr id="7" name="CuadroTexto 6">
            <a:extLst>
              <a:ext uri="{FF2B5EF4-FFF2-40B4-BE49-F238E27FC236}">
                <a16:creationId xmlns:a16="http://schemas.microsoft.com/office/drawing/2014/main" id="{BD102C36-E894-FCA0-67FC-61959D85A5FC}"/>
              </a:ext>
            </a:extLst>
          </p:cNvPr>
          <p:cNvSpPr txBox="1"/>
          <p:nvPr/>
        </p:nvSpPr>
        <p:spPr>
          <a:xfrm>
            <a:off x="2473377" y="4134735"/>
            <a:ext cx="2157963" cy="369332"/>
          </a:xfrm>
          <a:prstGeom prst="rect">
            <a:avLst/>
          </a:prstGeom>
          <a:noFill/>
        </p:spPr>
        <p:txBody>
          <a:bodyPr wrap="none" rtlCol="0">
            <a:spAutoFit/>
          </a:bodyPr>
          <a:lstStyle/>
          <a:p>
            <a:r>
              <a:rPr lang="es-AR" sz="1600" dirty="0"/>
              <a:t>Corrección </a:t>
            </a:r>
            <a:r>
              <a:rPr lang="es-AR" sz="1800" dirty="0"/>
              <a:t>del</a:t>
            </a:r>
            <a:r>
              <a:rPr lang="es-AR" sz="1600" dirty="0"/>
              <a:t> </a:t>
            </a:r>
            <a:r>
              <a:rPr lang="es-AR" sz="1600" b="1" dirty="0"/>
              <a:t>script</a:t>
            </a:r>
          </a:p>
        </p:txBody>
      </p:sp>
    </p:spTree>
    <p:extLst>
      <p:ext uri="{BB962C8B-B14F-4D97-AF65-F5344CB8AC3E}">
        <p14:creationId xmlns:p14="http://schemas.microsoft.com/office/powerpoint/2010/main" val="380965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79786B2-24CB-D426-C25B-B05AD5C1A432}"/>
              </a:ext>
            </a:extLst>
          </p:cNvPr>
          <p:cNvSpPr txBox="1"/>
          <p:nvPr/>
        </p:nvSpPr>
        <p:spPr>
          <a:xfrm>
            <a:off x="1937477" y="959371"/>
            <a:ext cx="5542615" cy="523220"/>
          </a:xfrm>
          <a:prstGeom prst="rect">
            <a:avLst/>
          </a:prstGeom>
          <a:noFill/>
        </p:spPr>
        <p:txBody>
          <a:bodyPr wrap="square">
            <a:spAutoFit/>
          </a:bodyPr>
          <a:lstStyle/>
          <a:p>
            <a:pPr algn="l"/>
            <a:r>
              <a:rPr lang="es-AR" sz="2800" b="1" i="0" dirty="0">
                <a:solidFill>
                  <a:srgbClr val="000000"/>
                </a:solidFill>
                <a:effectLst/>
                <a:latin typeface="+mj-lt"/>
              </a:rPr>
              <a:t>Declaración SQL </a:t>
            </a:r>
            <a:r>
              <a:rPr lang="es-AR" sz="2800" b="1" i="0" u="sng" dirty="0">
                <a:solidFill>
                  <a:srgbClr val="000000"/>
                </a:solidFill>
                <a:effectLst/>
                <a:latin typeface="+mj-lt"/>
              </a:rPr>
              <a:t>INSERT</a:t>
            </a:r>
            <a:r>
              <a:rPr lang="es-AR" sz="2800" b="1" i="0" dirty="0">
                <a:solidFill>
                  <a:srgbClr val="000000"/>
                </a:solidFill>
                <a:effectLst/>
                <a:latin typeface="+mj-lt"/>
              </a:rPr>
              <a:t> </a:t>
            </a:r>
            <a:endParaRPr lang="es-AR" sz="2800" b="1" dirty="0">
              <a:latin typeface="+mj-lt"/>
            </a:endParaRPr>
          </a:p>
        </p:txBody>
      </p:sp>
      <p:sp>
        <p:nvSpPr>
          <p:cNvPr id="6" name="Rectangle 1">
            <a:extLst>
              <a:ext uri="{FF2B5EF4-FFF2-40B4-BE49-F238E27FC236}">
                <a16:creationId xmlns:a16="http://schemas.microsoft.com/office/drawing/2014/main" id="{D3D8F386-E31E-CF9A-5A9D-11F84F254EF3}"/>
              </a:ext>
            </a:extLst>
          </p:cNvPr>
          <p:cNvSpPr>
            <a:spLocks noChangeArrowheads="1"/>
          </p:cNvSpPr>
          <p:nvPr/>
        </p:nvSpPr>
        <p:spPr bwMode="auto">
          <a:xfrm>
            <a:off x="1937476" y="1432346"/>
            <a:ext cx="7911061" cy="2719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800" b="0" i="0" u="none" strike="noStrike" cap="none" normalizeH="0" baseline="0" dirty="0">
                <a:ln>
                  <a:noFill/>
                </a:ln>
                <a:solidFill>
                  <a:srgbClr val="000000"/>
                </a:solidFill>
                <a:effectLst/>
                <a:latin typeface="+mn-lt"/>
                <a:cs typeface="Segoe UI" panose="020B0502040204020203" pitchFamily="34" charset="0"/>
              </a:rPr>
              <a:t>La instrucción SQL INSERT INTO</a:t>
            </a:r>
          </a:p>
          <a:p>
            <a:pPr lvl="0">
              <a:lnSpc>
                <a:spcPct val="150000"/>
              </a:lnSpc>
              <a:buClrTx/>
            </a:pPr>
            <a:r>
              <a:rPr kumimoji="0" lang="es-AR" altLang="es-AR" sz="1600" b="0" i="0" u="none" strike="noStrike" cap="none" normalizeH="0" baseline="0" dirty="0">
                <a:ln>
                  <a:noFill/>
                </a:ln>
                <a:solidFill>
                  <a:srgbClr val="000000"/>
                </a:solidFill>
                <a:effectLst/>
                <a:latin typeface="+mn-lt"/>
              </a:rPr>
              <a:t>La declaración </a:t>
            </a:r>
            <a:r>
              <a:rPr kumimoji="0" lang="es-AR" altLang="es-AR" sz="1600" b="0" i="0" u="none" strike="noStrike" cap="none" normalizeH="0" baseline="0" dirty="0">
                <a:ln>
                  <a:noFill/>
                </a:ln>
                <a:solidFill>
                  <a:srgbClr val="DC143C"/>
                </a:solidFill>
                <a:effectLst/>
                <a:latin typeface="+mn-lt"/>
              </a:rPr>
              <a:t>INSERT </a:t>
            </a:r>
            <a:r>
              <a:rPr kumimoji="0" lang="es-AR" altLang="es-AR" sz="1600" b="1" i="0" u="none" strike="noStrike" cap="none" normalizeH="0" baseline="0" dirty="0">
                <a:ln>
                  <a:noFill/>
                </a:ln>
                <a:solidFill>
                  <a:srgbClr val="DC143C"/>
                </a:solidFill>
                <a:effectLst/>
                <a:latin typeface="+mn-lt"/>
              </a:rPr>
              <a:t>INTO</a:t>
            </a:r>
            <a:r>
              <a:rPr kumimoji="0" lang="es-AR" altLang="es-AR" sz="1600" b="1" i="0" u="none" strike="noStrike" cap="none" normalizeH="0" baseline="0" dirty="0">
                <a:ln>
                  <a:noFill/>
                </a:ln>
                <a:solidFill>
                  <a:srgbClr val="000000"/>
                </a:solidFill>
                <a:effectLst/>
                <a:latin typeface="+mn-lt"/>
              </a:rPr>
              <a:t> </a:t>
            </a:r>
            <a:r>
              <a:rPr kumimoji="0" lang="es-AR" altLang="es-AR" sz="1600" i="0" u="none" strike="noStrike" cap="none" normalizeH="0" baseline="0" dirty="0">
                <a:ln>
                  <a:noFill/>
                </a:ln>
                <a:solidFill>
                  <a:srgbClr val="000000"/>
                </a:solidFill>
                <a:effectLst/>
                <a:latin typeface="+mn-lt"/>
              </a:rPr>
              <a:t>se utiliza para insertar nuevos registros en una tabla.</a:t>
            </a:r>
            <a:r>
              <a:rPr lang="es-AR" altLang="es-AR" sz="2800" dirty="0">
                <a:solidFill>
                  <a:srgbClr val="000000"/>
                </a:solidFill>
                <a:latin typeface="+mn-lt"/>
              </a:rPr>
              <a:t> </a:t>
            </a:r>
            <a:endParaRPr kumimoji="0" lang="es-AR" altLang="es-AR" sz="280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400" b="1" i="0" u="none" strike="noStrike" cap="none" normalizeH="0" baseline="0" dirty="0">
                <a:ln>
                  <a:noFill/>
                </a:ln>
                <a:solidFill>
                  <a:srgbClr val="000000"/>
                </a:solidFill>
                <a:effectLst/>
                <a:latin typeface="+mn-lt"/>
                <a:cs typeface="Segoe UI" panose="020B0502040204020203" pitchFamily="34" charset="0"/>
              </a:rPr>
              <a:t>INSERT INTO Sintaxis</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latin typeface="+mn-lt"/>
              </a:rPr>
              <a:t>Es posible escribir la </a:t>
            </a:r>
            <a:r>
              <a:rPr kumimoji="0" lang="es-AR" altLang="es-AR" sz="1600" b="0" i="0" u="none" strike="noStrike" cap="none" normalizeH="0" baseline="0" dirty="0">
                <a:ln>
                  <a:noFill/>
                </a:ln>
                <a:solidFill>
                  <a:srgbClr val="DC143C"/>
                </a:solidFill>
                <a:effectLst/>
                <a:latin typeface="+mn-lt"/>
              </a:rPr>
              <a:t>INSERT INTO</a:t>
            </a:r>
            <a:r>
              <a:rPr kumimoji="0" lang="es-AR" altLang="es-AR" sz="1600" b="0" i="0" u="none" strike="noStrike" cap="none" normalizeH="0" baseline="0" dirty="0">
                <a:ln>
                  <a:noFill/>
                </a:ln>
                <a:solidFill>
                  <a:srgbClr val="000000"/>
                </a:solidFill>
                <a:effectLst/>
                <a:latin typeface="+mn-lt"/>
              </a:rPr>
              <a:t> declaración de dos maneras:</a:t>
            </a:r>
            <a:endParaRPr kumimoji="0" lang="es-AR" altLang="es-AR"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latin typeface="+mn-lt"/>
              </a:rPr>
              <a:t>1. Especifique tanto los nombres de las columnas como los valores que se insertarán:</a:t>
            </a:r>
            <a:endParaRPr kumimoji="0" lang="es-AR" altLang="es-AR" sz="2800" b="0" i="0" u="none" strike="noStrike" cap="none" normalizeH="0" baseline="0" dirty="0">
              <a:ln>
                <a:noFill/>
              </a:ln>
              <a:solidFill>
                <a:schemeClr val="tx1"/>
              </a:solidFill>
              <a:effectLst/>
              <a:latin typeface="+mn-lt"/>
            </a:endParaRPr>
          </a:p>
        </p:txBody>
      </p:sp>
      <p:sp>
        <p:nvSpPr>
          <p:cNvPr id="7" name="CuadroTexto 6">
            <a:extLst>
              <a:ext uri="{FF2B5EF4-FFF2-40B4-BE49-F238E27FC236}">
                <a16:creationId xmlns:a16="http://schemas.microsoft.com/office/drawing/2014/main" id="{29CB00BC-885C-414A-9490-13E595AA55D5}"/>
              </a:ext>
            </a:extLst>
          </p:cNvPr>
          <p:cNvSpPr txBox="1"/>
          <p:nvPr/>
        </p:nvSpPr>
        <p:spPr>
          <a:xfrm>
            <a:off x="1937476" y="4437089"/>
            <a:ext cx="6981672" cy="584775"/>
          </a:xfrm>
          <a:prstGeom prst="rect">
            <a:avLst/>
          </a:prstGeom>
          <a:noFill/>
        </p:spPr>
        <p:txBody>
          <a:bodyPr wrap="square" rtlCol="0">
            <a:spAutoFit/>
          </a:bodyPr>
          <a:lstStyle/>
          <a:p>
            <a:r>
              <a:rPr lang="en-US" sz="1600" b="0" i="0" dirty="0">
                <a:solidFill>
                  <a:srgbClr val="0000CD"/>
                </a:solidFill>
                <a:effectLst/>
                <a:latin typeface="Consolas" panose="020B0609020204030204" pitchFamily="49" charset="0"/>
              </a:rPr>
              <a:t>INSERT</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INTO</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 </a:t>
            </a:r>
            <a:r>
              <a:rPr lang="en-US" sz="1600" b="0" i="1" dirty="0" err="1">
                <a:solidFill>
                  <a:srgbClr val="000000"/>
                </a:solidFill>
                <a:effectLst/>
                <a:latin typeface="Consolas" panose="020B0609020204030204" pitchFamily="49" charset="0"/>
              </a:rPr>
              <a:t>nombre_tabla</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column1</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column2</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column3</a:t>
            </a:r>
            <a:r>
              <a:rPr lang="en-US" sz="1600" b="0" i="0" dirty="0">
                <a:solidFill>
                  <a:srgbClr val="000000"/>
                </a:solidFill>
                <a:effectLst/>
                <a:latin typeface="Consolas" panose="020B0609020204030204" pitchFamily="49" charset="0"/>
              </a:rPr>
              <a:t>, ...)</a:t>
            </a:r>
            <a:br>
              <a:rPr lang="en-US" sz="1600" dirty="0"/>
            </a:br>
            <a:r>
              <a:rPr lang="en-US" sz="1600" b="0" i="0" dirty="0">
                <a:solidFill>
                  <a:srgbClr val="0000CD"/>
                </a:solidFill>
                <a:effectLst/>
                <a:latin typeface="Consolas" panose="020B0609020204030204" pitchFamily="49" charset="0"/>
              </a:rPr>
              <a:t>VALUES</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valor1</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valor2</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valor3</a:t>
            </a:r>
            <a:r>
              <a:rPr lang="en-US" sz="1600" b="0" i="0" dirty="0">
                <a:solidFill>
                  <a:srgbClr val="000000"/>
                </a:solidFill>
                <a:effectLst/>
                <a:latin typeface="Consolas" panose="020B0609020204030204" pitchFamily="49" charset="0"/>
              </a:rPr>
              <a:t>, ...);</a:t>
            </a:r>
            <a:endParaRPr lang="es-AR" sz="1600" dirty="0"/>
          </a:p>
        </p:txBody>
      </p:sp>
    </p:spTree>
    <p:extLst>
      <p:ext uri="{BB962C8B-B14F-4D97-AF65-F5344CB8AC3E}">
        <p14:creationId xmlns:p14="http://schemas.microsoft.com/office/powerpoint/2010/main" val="326897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C0A11E0-5889-261D-E00E-8B5D87188712}"/>
              </a:ext>
            </a:extLst>
          </p:cNvPr>
          <p:cNvSpPr txBox="1"/>
          <p:nvPr/>
        </p:nvSpPr>
        <p:spPr>
          <a:xfrm>
            <a:off x="2330758" y="1123864"/>
            <a:ext cx="6093500" cy="658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800" b="0" i="0" u="none" strike="noStrike" cap="none" normalizeH="0" baseline="0" dirty="0">
                <a:ln>
                  <a:noFill/>
                </a:ln>
                <a:solidFill>
                  <a:srgbClr val="000000"/>
                </a:solidFill>
                <a:effectLst/>
                <a:latin typeface="+mn-lt"/>
                <a:cs typeface="Segoe UI" panose="020B0502040204020203" pitchFamily="34" charset="0"/>
              </a:rPr>
              <a:t>La instrucción SQL INSERT INTO</a:t>
            </a:r>
          </a:p>
        </p:txBody>
      </p:sp>
      <p:sp>
        <p:nvSpPr>
          <p:cNvPr id="4" name="Rectangle 1">
            <a:extLst>
              <a:ext uri="{FF2B5EF4-FFF2-40B4-BE49-F238E27FC236}">
                <a16:creationId xmlns:a16="http://schemas.microsoft.com/office/drawing/2014/main" id="{1D19D3B0-38F9-A999-7B46-FB451BCA4281}"/>
              </a:ext>
            </a:extLst>
          </p:cNvPr>
          <p:cNvSpPr>
            <a:spLocks noChangeArrowheads="1"/>
          </p:cNvSpPr>
          <p:nvPr/>
        </p:nvSpPr>
        <p:spPr bwMode="auto">
          <a:xfrm>
            <a:off x="2330758" y="2282276"/>
            <a:ext cx="8402199" cy="15240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00"/>
                </a:solidFill>
                <a:effectLst/>
                <a:latin typeface="+mn-lt"/>
              </a:rPr>
              <a:t>2. Si está agregando valores para todas las columnas de la tabla, no necesita especificar los nombres de las columnas en la consulta SQL. Sin embargo, asegúrese de que el orden de los valores sea el mismo que el de las columnas de la tabla. Aquí, la sintaxis sería la siguiente:</a:t>
            </a:r>
            <a:r>
              <a:rPr kumimoji="0" lang="es-AR" altLang="es-AR" sz="1600" b="0" i="0" u="none" strike="noStrike" cap="none" normalizeH="0" baseline="0" dirty="0">
                <a:ln>
                  <a:noFill/>
                </a:ln>
                <a:solidFill>
                  <a:schemeClr val="tx1"/>
                </a:solidFill>
                <a:effectLst/>
                <a:latin typeface="+mn-lt"/>
              </a:rPr>
              <a:t> </a:t>
            </a:r>
            <a:endParaRPr kumimoji="0" lang="es-AR" altLang="es-AR" sz="2800" b="0" i="0" u="none" strike="noStrike" cap="none" normalizeH="0" baseline="0" dirty="0">
              <a:ln>
                <a:noFill/>
              </a:ln>
              <a:solidFill>
                <a:schemeClr val="tx1"/>
              </a:solidFill>
              <a:effectLst/>
              <a:latin typeface="+mn-lt"/>
            </a:endParaRPr>
          </a:p>
        </p:txBody>
      </p:sp>
      <p:sp>
        <p:nvSpPr>
          <p:cNvPr id="7" name="CuadroTexto 6">
            <a:extLst>
              <a:ext uri="{FF2B5EF4-FFF2-40B4-BE49-F238E27FC236}">
                <a16:creationId xmlns:a16="http://schemas.microsoft.com/office/drawing/2014/main" id="{B8827528-BE58-0A2B-FE71-D382EEC0FD94}"/>
              </a:ext>
            </a:extLst>
          </p:cNvPr>
          <p:cNvSpPr txBox="1"/>
          <p:nvPr/>
        </p:nvSpPr>
        <p:spPr>
          <a:xfrm>
            <a:off x="2462135" y="3910783"/>
            <a:ext cx="6093500" cy="790153"/>
          </a:xfrm>
          <a:prstGeom prst="rect">
            <a:avLst/>
          </a:prstGeom>
          <a:noFill/>
        </p:spPr>
        <p:txBody>
          <a:bodyPr wrap="square">
            <a:spAutoFit/>
          </a:bodyPr>
          <a:lstStyle/>
          <a:p>
            <a:pPr>
              <a:lnSpc>
                <a:spcPct val="150000"/>
              </a:lnSpc>
            </a:pPr>
            <a:r>
              <a:rPr lang="en-US" sz="1600" b="0" i="0" dirty="0">
                <a:solidFill>
                  <a:srgbClr val="0000CD"/>
                </a:solidFill>
                <a:effectLst/>
                <a:latin typeface="Consolas" panose="020B0609020204030204" pitchFamily="49" charset="0"/>
              </a:rPr>
              <a:t>INSERT</a:t>
            </a: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INTO</a:t>
            </a:r>
            <a:r>
              <a:rPr lang="en-US" sz="1600" b="0" i="0" dirty="0">
                <a:solidFill>
                  <a:srgbClr val="000000"/>
                </a:solidFill>
                <a:effectLst/>
                <a:latin typeface="Consolas" panose="020B0609020204030204" pitchFamily="49" charset="0"/>
              </a:rPr>
              <a:t> </a:t>
            </a:r>
            <a:r>
              <a:rPr lang="en-US" sz="1600" b="0" i="1" dirty="0" err="1">
                <a:solidFill>
                  <a:srgbClr val="000000"/>
                </a:solidFill>
                <a:effectLst/>
                <a:latin typeface="Consolas" panose="020B0609020204030204" pitchFamily="49" charset="0"/>
              </a:rPr>
              <a:t>nombre_tabla</a:t>
            </a:r>
            <a:br>
              <a:rPr lang="en-US" sz="1600" dirty="0"/>
            </a:br>
            <a:r>
              <a:rPr lang="en-US" sz="1600" b="0" i="0" dirty="0">
                <a:solidFill>
                  <a:srgbClr val="0000CD"/>
                </a:solidFill>
                <a:effectLst/>
                <a:latin typeface="Consolas" panose="020B0609020204030204" pitchFamily="49" charset="0"/>
              </a:rPr>
              <a:t>VALUES</a:t>
            </a:r>
            <a:r>
              <a:rPr lang="en-US" sz="1600" b="0" i="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valor1</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valor2</a:t>
            </a:r>
            <a:r>
              <a:rPr lang="en-US" sz="1600" b="0" i="0" dirty="0">
                <a:solidFill>
                  <a:srgbClr val="000000"/>
                </a:solidFill>
                <a:effectLst/>
                <a:latin typeface="Consolas" panose="020B0609020204030204" pitchFamily="49" charset="0"/>
              </a:rPr>
              <a:t>,</a:t>
            </a:r>
            <a:r>
              <a:rPr lang="en-US" sz="1600" b="0" i="1" dirty="0">
                <a:solidFill>
                  <a:srgbClr val="000000"/>
                </a:solidFill>
                <a:effectLst/>
                <a:latin typeface="Consolas" panose="020B0609020204030204" pitchFamily="49" charset="0"/>
              </a:rPr>
              <a:t> valor3</a:t>
            </a:r>
            <a:r>
              <a:rPr lang="en-US" sz="1600" b="0" i="0" dirty="0">
                <a:solidFill>
                  <a:srgbClr val="000000"/>
                </a:solidFill>
                <a:effectLst/>
                <a:latin typeface="Consolas" panose="020B0609020204030204" pitchFamily="49" charset="0"/>
              </a:rPr>
              <a:t>, ...);</a:t>
            </a:r>
            <a:endParaRPr lang="es-AR" sz="1600" dirty="0"/>
          </a:p>
        </p:txBody>
      </p:sp>
      <p:sp>
        <p:nvSpPr>
          <p:cNvPr id="9" name="CuadroTexto 8">
            <a:extLst>
              <a:ext uri="{FF2B5EF4-FFF2-40B4-BE49-F238E27FC236}">
                <a16:creationId xmlns:a16="http://schemas.microsoft.com/office/drawing/2014/main" id="{29ED38DF-D93D-CE18-2445-88DFBCAF31B3}"/>
              </a:ext>
            </a:extLst>
          </p:cNvPr>
          <p:cNvSpPr txBox="1"/>
          <p:nvPr/>
        </p:nvSpPr>
        <p:spPr>
          <a:xfrm>
            <a:off x="2462134" y="5029041"/>
            <a:ext cx="7371413" cy="738664"/>
          </a:xfrm>
          <a:prstGeom prst="rect">
            <a:avLst/>
          </a:prstGeom>
          <a:noFill/>
        </p:spPr>
        <p:txBody>
          <a:bodyPr wrap="square">
            <a:spAutoFit/>
          </a:bodyPr>
          <a:lstStyle/>
          <a:p>
            <a:r>
              <a:rPr lang="es-AR" b="1" i="0" dirty="0">
                <a:solidFill>
                  <a:srgbClr val="000000"/>
                </a:solidFill>
                <a:effectLst/>
                <a:latin typeface="Verdana" panose="020B0604030504040204" pitchFamily="34" charset="0"/>
              </a:rPr>
              <a:t>Nota: los campos/atributos declarados como AUTOINCREMET.</a:t>
            </a:r>
            <a:br>
              <a:rPr lang="es-AR" dirty="0"/>
            </a:br>
            <a:r>
              <a:rPr lang="es-AR" b="0" i="0" dirty="0">
                <a:solidFill>
                  <a:srgbClr val="000000"/>
                </a:solidFill>
                <a:effectLst/>
                <a:latin typeface="Verdana" panose="020B0604030504040204" pitchFamily="34" charset="0"/>
              </a:rPr>
              <a:t>generará automáticamente un número cuando se inserte un nuevo registro en la tabla.</a:t>
            </a:r>
            <a:endParaRPr lang="es-AR" dirty="0"/>
          </a:p>
        </p:txBody>
      </p:sp>
    </p:spTree>
    <p:extLst>
      <p:ext uri="{BB962C8B-B14F-4D97-AF65-F5344CB8AC3E}">
        <p14:creationId xmlns:p14="http://schemas.microsoft.com/office/powerpoint/2010/main" val="181759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BE37D96-4F64-B768-240B-159AAB103F5F}"/>
              </a:ext>
            </a:extLst>
          </p:cNvPr>
          <p:cNvSpPr txBox="1"/>
          <p:nvPr/>
        </p:nvSpPr>
        <p:spPr>
          <a:xfrm>
            <a:off x="1868773" y="797509"/>
            <a:ext cx="5244059" cy="523220"/>
          </a:xfrm>
          <a:prstGeom prst="rect">
            <a:avLst/>
          </a:prstGeom>
          <a:noFill/>
        </p:spPr>
        <p:txBody>
          <a:bodyPr wrap="square" rtlCol="0">
            <a:spAutoFit/>
          </a:bodyPr>
          <a:lstStyle/>
          <a:p>
            <a:pPr algn="l"/>
            <a:r>
              <a:rPr lang="es-AR" sz="2800" b="1" i="0" dirty="0">
                <a:solidFill>
                  <a:srgbClr val="000000"/>
                </a:solidFill>
                <a:effectLst/>
                <a:latin typeface="+mj-lt"/>
              </a:rPr>
              <a:t>Declaración de UPDATE</a:t>
            </a:r>
          </a:p>
        </p:txBody>
      </p:sp>
      <p:sp>
        <p:nvSpPr>
          <p:cNvPr id="3" name="Rectangle 1">
            <a:extLst>
              <a:ext uri="{FF2B5EF4-FFF2-40B4-BE49-F238E27FC236}">
                <a16:creationId xmlns:a16="http://schemas.microsoft.com/office/drawing/2014/main" id="{A3C49208-584E-4A9A-8295-D1D09E49330D}"/>
              </a:ext>
            </a:extLst>
          </p:cNvPr>
          <p:cNvSpPr>
            <a:spLocks noChangeArrowheads="1"/>
          </p:cNvSpPr>
          <p:nvPr/>
        </p:nvSpPr>
        <p:spPr bwMode="auto">
          <a:xfrm>
            <a:off x="1903750" y="1514939"/>
            <a:ext cx="9883516" cy="29547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La instrucción SQL UPDATE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b="0" i="0" u="none" strike="noStrike" cap="none" normalizeH="0" baseline="0" dirty="0">
                <a:ln>
                  <a:noFill/>
                </a:ln>
                <a:solidFill>
                  <a:srgbClr val="000000"/>
                </a:solidFill>
                <a:effectLst/>
                <a:latin typeface="Verdana" panose="020B0604030504040204" pitchFamily="34" charset="0"/>
              </a:rPr>
              <a:t>La declaración </a:t>
            </a:r>
            <a:r>
              <a:rPr kumimoji="0" lang="es-AR" altLang="es-AR" b="0" i="0" u="none" strike="noStrike" cap="none" normalizeH="0" baseline="0" dirty="0">
                <a:ln>
                  <a:noFill/>
                </a:ln>
                <a:solidFill>
                  <a:srgbClr val="DC143C"/>
                </a:solidFill>
                <a:effectLst/>
                <a:latin typeface="Consolas" panose="020B0609020204030204" pitchFamily="49" charset="0"/>
              </a:rPr>
              <a:t>UPDATE</a:t>
            </a:r>
            <a:r>
              <a:rPr kumimoji="0" lang="es-AR" altLang="es-AR" b="0" i="0" u="none" strike="noStrike" cap="none" normalizeH="0" baseline="0" dirty="0">
                <a:ln>
                  <a:noFill/>
                </a:ln>
                <a:solidFill>
                  <a:srgbClr val="000000"/>
                </a:solidFill>
                <a:effectLst/>
                <a:latin typeface="Verdana" panose="020B0604030504040204" pitchFamily="34" charset="0"/>
              </a:rPr>
              <a:t> se utiliza para modificar los registros existentes en una tabla.</a:t>
            </a:r>
            <a:endParaRPr kumimoji="0" lang="es-AR" altLang="es-AR"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s-AR" altLang="es-AR" sz="1800" dirty="0">
              <a:solidFill>
                <a:srgbClr val="000000"/>
              </a:solidFill>
              <a:latin typeface="+mj-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s-AR" altLang="es-AR" sz="1800" b="1" dirty="0">
                <a:solidFill>
                  <a:srgbClr val="000000"/>
                </a:solidFill>
                <a:latin typeface="+mj-lt"/>
                <a:cs typeface="Segoe UI" panose="020B0502040204020203" pitchFamily="34" charset="0"/>
              </a:rPr>
              <a:t>UPDATE</a:t>
            </a:r>
            <a:r>
              <a:rPr kumimoji="0" lang="es-AR" altLang="es-AR" sz="1800" b="1" i="0" u="none" strike="noStrike" cap="none" normalizeH="0" baseline="0" dirty="0">
                <a:ln>
                  <a:noFill/>
                </a:ln>
                <a:solidFill>
                  <a:srgbClr val="000000"/>
                </a:solidFill>
                <a:effectLst/>
                <a:latin typeface="+mj-lt"/>
                <a:cs typeface="Segoe UI" panose="020B0502040204020203" pitchFamily="34" charset="0"/>
              </a:rPr>
              <a:t> Sintaxis</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600" b="0" i="0" u="none" strike="noStrike" cap="none" normalizeH="0" baseline="0" dirty="0">
                <a:ln>
                  <a:noFill/>
                </a:ln>
                <a:solidFill>
                  <a:srgbClr val="0000CD"/>
                </a:solidFill>
                <a:effectLst/>
                <a:latin typeface="Consolas" panose="020B0609020204030204" pitchFamily="49" charset="0"/>
              </a:rPr>
              <a:t>UPDATE</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kumimoji="0" lang="es-AR" altLang="es-AR" sz="1600" b="0" i="0" u="none" strike="noStrike" cap="none" normalizeH="0" baseline="0" dirty="0" err="1">
                <a:ln>
                  <a:noFill/>
                </a:ln>
                <a:solidFill>
                  <a:srgbClr val="000000"/>
                </a:solidFill>
                <a:effectLst/>
                <a:latin typeface="Consolas" panose="020B0609020204030204" pitchFamily="49" charset="0"/>
              </a:rPr>
              <a:t>nombre_</a:t>
            </a:r>
            <a:r>
              <a:rPr kumimoji="0" lang="es-AR" altLang="es-AR" sz="1600" b="0" i="1" u="none" strike="noStrike" cap="none" normalizeH="0" baseline="0" dirty="0" err="1">
                <a:ln>
                  <a:noFill/>
                </a:ln>
                <a:solidFill>
                  <a:srgbClr val="000000"/>
                </a:solidFill>
                <a:effectLst/>
                <a:latin typeface="Consolas" panose="020B0609020204030204" pitchFamily="49" charset="0"/>
              </a:rPr>
              <a:t>tabla</a:t>
            </a:r>
            <a:br>
              <a:rPr kumimoji="0" lang="es-AR" altLang="es-AR" sz="1600" b="0" i="0" u="none" strike="noStrike" cap="none" normalizeH="0" baseline="0" dirty="0">
                <a:ln>
                  <a:noFill/>
                </a:ln>
                <a:solidFill>
                  <a:srgbClr val="000000"/>
                </a:solidFill>
                <a:effectLst/>
                <a:latin typeface="Consolas" panose="020B0609020204030204" pitchFamily="49" charset="0"/>
              </a:rPr>
            </a:br>
            <a:r>
              <a:rPr kumimoji="0" lang="es-AR" altLang="es-AR" sz="1600" b="0" i="0" u="none" strike="noStrike" cap="none" normalizeH="0" baseline="0" dirty="0">
                <a:ln>
                  <a:noFill/>
                </a:ln>
                <a:solidFill>
                  <a:srgbClr val="0000CD"/>
                </a:solidFill>
                <a:effectLst/>
                <a:latin typeface="Consolas" panose="020B0609020204030204" pitchFamily="49" charset="0"/>
              </a:rPr>
              <a:t>SET</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FF0000"/>
                </a:solidFill>
                <a:effectLst/>
                <a:latin typeface="Consolas" panose="020B0609020204030204" pitchFamily="49" charset="0"/>
              </a:rPr>
              <a:t>column1</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0" u="none" strike="noStrike" cap="none" normalizeH="0" baseline="0" dirty="0">
                <a:ln>
                  <a:noFill/>
                </a:ln>
                <a:solidFill>
                  <a:srgbClr val="000000"/>
                </a:solidFill>
                <a:effectLst/>
                <a:latin typeface="Consolas" panose="020B0609020204030204" pitchFamily="49" charset="0"/>
              </a:rPr>
              <a:t>=</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002060"/>
                </a:solidFill>
                <a:effectLst/>
                <a:latin typeface="Consolas" panose="020B0609020204030204" pitchFamily="49" charset="0"/>
              </a:rPr>
              <a:t>valor1</a:t>
            </a:r>
            <a:r>
              <a:rPr kumimoji="0" lang="es-AR" altLang="es-AR" sz="1600" b="0" i="0" u="none" strike="noStrike" cap="none" normalizeH="0" baseline="0" dirty="0">
                <a:ln>
                  <a:noFill/>
                </a:ln>
                <a:solidFill>
                  <a:srgbClr val="000000"/>
                </a:solidFill>
                <a:effectLst/>
                <a:latin typeface="Consolas" panose="020B0609020204030204" pitchFamily="49" charset="0"/>
              </a:rPr>
              <a:t>,</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FF0000"/>
                </a:solidFill>
                <a:effectLst/>
                <a:latin typeface="Consolas" panose="020B0609020204030204" pitchFamily="49" charset="0"/>
              </a:rPr>
              <a:t>column2</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0" u="none" strike="noStrike" cap="none" normalizeH="0" baseline="0" dirty="0">
                <a:ln>
                  <a:noFill/>
                </a:ln>
                <a:solidFill>
                  <a:srgbClr val="000000"/>
                </a:solidFill>
                <a:effectLst/>
                <a:latin typeface="Consolas" panose="020B0609020204030204" pitchFamily="49" charset="0"/>
              </a:rPr>
              <a:t>=</a:t>
            </a:r>
            <a:r>
              <a:rPr kumimoji="0" lang="es-AR" altLang="es-AR" sz="1600" b="0" i="1"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002060"/>
                </a:solidFill>
                <a:effectLst/>
                <a:highlight>
                  <a:srgbClr val="FFFF00"/>
                </a:highlight>
                <a:latin typeface="Consolas" panose="020B0609020204030204" pitchFamily="49" charset="0"/>
              </a:rPr>
              <a:t>valor2</a:t>
            </a:r>
            <a:r>
              <a:rPr kumimoji="0" lang="es-AR" altLang="es-AR" sz="1600" b="0" i="0" u="none" strike="noStrike" cap="none" normalizeH="0" baseline="0" dirty="0">
                <a:ln>
                  <a:noFill/>
                </a:ln>
                <a:solidFill>
                  <a:srgbClr val="000000"/>
                </a:solidFill>
                <a:effectLst/>
                <a:latin typeface="Consolas" panose="020B0609020204030204" pitchFamily="49" charset="0"/>
              </a:rPr>
              <a:t>, ...  </a:t>
            </a:r>
            <a:r>
              <a:rPr kumimoji="0" lang="es-AR" altLang="es-AR" sz="1600" b="0" i="1" u="none" strike="noStrike" cap="none" normalizeH="0" baseline="0" dirty="0">
                <a:ln>
                  <a:noFill/>
                </a:ln>
                <a:solidFill>
                  <a:srgbClr val="000000"/>
                </a:solidFill>
                <a:effectLst/>
                <a:highlight>
                  <a:srgbClr val="FFFF00"/>
                </a:highlight>
                <a:latin typeface="Consolas" panose="020B0609020204030204" pitchFamily="49" charset="0"/>
              </a:rPr>
              <a:t>Puede usar expresiones matemáticas</a:t>
            </a:r>
            <a:br>
              <a:rPr kumimoji="0" lang="es-AR" altLang="es-AR" sz="1600" b="0" i="0" u="none" strike="noStrike" cap="none" normalizeH="0" baseline="0" dirty="0">
                <a:ln>
                  <a:noFill/>
                </a:ln>
                <a:solidFill>
                  <a:srgbClr val="000000"/>
                </a:solidFill>
                <a:effectLst/>
                <a:latin typeface="Consolas" panose="020B0609020204030204" pitchFamily="49" charset="0"/>
              </a:rPr>
            </a:br>
            <a:r>
              <a:rPr kumimoji="0" lang="es-AR" altLang="es-AR" sz="1600" b="0" i="0" u="none" strike="noStrike" cap="none" normalizeH="0" baseline="0" dirty="0">
                <a:ln>
                  <a:noFill/>
                </a:ln>
                <a:solidFill>
                  <a:srgbClr val="0000CD"/>
                </a:solidFill>
                <a:effectLst/>
                <a:latin typeface="Consolas" panose="020B0609020204030204" pitchFamily="49" charset="0"/>
              </a:rPr>
              <a:t>WHERE</a:t>
            </a:r>
            <a:r>
              <a:rPr kumimoji="0" lang="es-AR" altLang="es-AR" sz="1600" b="0" i="0" u="none" strike="noStrike" cap="none" normalizeH="0" baseline="0" dirty="0">
                <a:ln>
                  <a:noFill/>
                </a:ln>
                <a:solidFill>
                  <a:srgbClr val="000000"/>
                </a:solidFill>
                <a:effectLst/>
                <a:latin typeface="Consolas" panose="020B0609020204030204" pitchFamily="49" charset="0"/>
              </a:rPr>
              <a:t> </a:t>
            </a:r>
            <a:r>
              <a:rPr kumimoji="0" lang="es-AR" altLang="es-AR" sz="1600" b="0" i="1" u="none" strike="noStrike" cap="none" normalizeH="0" baseline="0" dirty="0">
                <a:ln>
                  <a:noFill/>
                </a:ln>
                <a:solidFill>
                  <a:srgbClr val="000000"/>
                </a:solidFill>
                <a:effectLst/>
                <a:latin typeface="Consolas" panose="020B0609020204030204" pitchFamily="49" charset="0"/>
              </a:rPr>
              <a:t>condición</a:t>
            </a:r>
            <a:r>
              <a:rPr kumimoji="0" lang="es-AR" altLang="es-AR" sz="1600" b="0" i="0" u="none" strike="noStrike" cap="none" normalizeH="0" baseline="0" dirty="0">
                <a:ln>
                  <a:noFill/>
                </a:ln>
                <a:solidFill>
                  <a:srgbClr val="000000"/>
                </a:solidFill>
                <a:effectLst/>
                <a:latin typeface="Consolas" panose="020B0609020204030204" pitchFamily="49" charset="0"/>
              </a:rPr>
              <a:t>;</a:t>
            </a:r>
            <a:endParaRPr kumimoji="0" lang="es-AR" altLang="es-AR"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63C039C-475E-8575-3545-96D8AA5AF84F}"/>
              </a:ext>
            </a:extLst>
          </p:cNvPr>
          <p:cNvSpPr>
            <a:spLocks noChangeArrowheads="1"/>
          </p:cNvSpPr>
          <p:nvPr/>
        </p:nvSpPr>
        <p:spPr bwMode="auto">
          <a:xfrm>
            <a:off x="1868772" y="4911234"/>
            <a:ext cx="7859843" cy="134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400" b="1"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Nota: </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Cuidado al actualizar registros en una tabla!</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Note la cl</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á</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usula</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DC143C"/>
                </a:solidFill>
                <a:effectLst/>
                <a:latin typeface="Verdana" panose="020B0604030504040204" pitchFamily="34" charset="0"/>
                <a:ea typeface="Calibri" panose="020F0502020204030204" pitchFamily="34" charset="0"/>
                <a:cs typeface="Tunga" panose="020B0502040204020203" pitchFamily="34" charset="0"/>
              </a:rPr>
              <a:t>WHERE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en la declaraci</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ó</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n</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DC143C"/>
                </a:solidFill>
                <a:effectLst/>
                <a:latin typeface="Verdana" panose="020B0604030504040204" pitchFamily="34" charset="0"/>
                <a:ea typeface="Calibri" panose="020F0502020204030204" pitchFamily="34" charset="0"/>
                <a:cs typeface="Tunga" panose="020B0502040204020203" pitchFamily="34" charset="0"/>
              </a:rPr>
              <a:t>UPDATE</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La</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cl</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á</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usula</a:t>
            </a:r>
            <a:r>
              <a:rPr kumimoji="0" lang="es-AR" altLang="es-AR" sz="1400" b="0" i="0" u="none" strike="noStrike" cap="none" normalizeH="0" baseline="0" dirty="0">
                <a:ln>
                  <a:noFill/>
                </a:ln>
                <a:solidFill>
                  <a:srgbClr val="DC143C"/>
                </a:solidFill>
                <a:effectLst/>
                <a:latin typeface="Verdana" panose="020B0604030504040204" pitchFamily="34" charset="0"/>
                <a:ea typeface="Calibri" panose="020F0502020204030204" pitchFamily="34" charset="0"/>
                <a:cs typeface="Tunga" panose="020B0502040204020203" pitchFamily="34" charset="0"/>
              </a:rPr>
              <a:t> WHERE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especifica qu</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é</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 registros deben actualizarse.</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Si omite la</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cl</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á</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usula</a:t>
            </a:r>
            <a:r>
              <a:rPr kumimoji="0" lang="es-AR" altLang="es-AR" sz="1400" b="0" i="0" u="none" strike="noStrike" cap="none" normalizeH="0" baseline="0" dirty="0">
                <a:ln>
                  <a:noFill/>
                </a:ln>
                <a:solidFill>
                  <a:srgbClr val="DC143C"/>
                </a:solidFill>
                <a:effectLst/>
                <a:latin typeface="Verdana" panose="020B0604030504040204" pitchFamily="34" charset="0"/>
                <a:ea typeface="Calibri" panose="020F0502020204030204" pitchFamily="34" charset="0"/>
                <a:cs typeface="Tunga" panose="020B0502040204020203" pitchFamily="34" charset="0"/>
              </a:rPr>
              <a:t> WHERE</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 </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se actualizar</a:t>
            </a:r>
            <a:r>
              <a:rPr kumimoji="0" lang="es-AR" altLang="es-AR"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unga" panose="020B0502040204020203" pitchFamily="34" charset="0"/>
              </a:rPr>
              <a:t>á</a:t>
            </a:r>
            <a:r>
              <a:rPr kumimoji="0" lang="es-AR" altLang="es-AR" sz="1400" b="0" i="0" u="none" strike="noStrike" cap="none" normalizeH="0" baseline="0" dirty="0">
                <a:ln>
                  <a:noFill/>
                </a:ln>
                <a:solidFill>
                  <a:srgbClr val="000000"/>
                </a:solidFill>
                <a:effectLst/>
                <a:latin typeface="Verdana" panose="020B0604030504040204" pitchFamily="34" charset="0"/>
                <a:ea typeface="Calibri" panose="020F0502020204030204" pitchFamily="34" charset="0"/>
                <a:cs typeface="Tunga" panose="020B0502040204020203" pitchFamily="34" charset="0"/>
              </a:rPr>
              <a:t>n todos los registros de la tabla!</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78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6E42940-54EE-2F59-E217-51CD1277C2C3}"/>
              </a:ext>
            </a:extLst>
          </p:cNvPr>
          <p:cNvSpPr txBox="1"/>
          <p:nvPr/>
        </p:nvSpPr>
        <p:spPr>
          <a:xfrm>
            <a:off x="1898754" y="809468"/>
            <a:ext cx="8394492" cy="3046988"/>
          </a:xfrm>
          <a:prstGeom prst="rect">
            <a:avLst/>
          </a:prstGeom>
          <a:noFill/>
        </p:spPr>
        <p:txBody>
          <a:bodyPr wrap="square" rtlCol="0">
            <a:spAutoFit/>
          </a:bodyPr>
          <a:lstStyle/>
          <a:p>
            <a:pPr algn="l">
              <a:lnSpc>
                <a:spcPct val="150000"/>
              </a:lnSpc>
            </a:pPr>
            <a:r>
              <a:rPr lang="es-AR" sz="2800" b="1" i="0" dirty="0">
                <a:solidFill>
                  <a:srgbClr val="000000"/>
                </a:solidFill>
                <a:effectLst/>
                <a:latin typeface="+mn-lt"/>
              </a:rPr>
              <a:t>Ejemplo: </a:t>
            </a:r>
          </a:p>
          <a:p>
            <a:pPr algn="l">
              <a:lnSpc>
                <a:spcPct val="150000"/>
              </a:lnSpc>
            </a:pPr>
            <a:r>
              <a:rPr lang="es-AR" sz="1600" b="1" i="0" dirty="0">
                <a:solidFill>
                  <a:srgbClr val="000000"/>
                </a:solidFill>
                <a:effectLst/>
                <a:latin typeface="+mn-lt"/>
              </a:rPr>
              <a:t>ACTUALIZAR tabla clientes</a:t>
            </a:r>
          </a:p>
          <a:p>
            <a:pPr algn="l">
              <a:lnSpc>
                <a:spcPct val="150000"/>
              </a:lnSpc>
            </a:pPr>
            <a:r>
              <a:rPr lang="es-AR" sz="1600" b="0" i="0" dirty="0">
                <a:solidFill>
                  <a:srgbClr val="000000"/>
                </a:solidFill>
                <a:effectLst/>
                <a:latin typeface="+mn-lt"/>
              </a:rPr>
              <a:t>La siguiente instrucción SQL actualiza el cliente (</a:t>
            </a:r>
            <a:r>
              <a:rPr lang="es-AR" sz="1600" dirty="0" err="1">
                <a:latin typeface="+mn-lt"/>
              </a:rPr>
              <a:t>cod</a:t>
            </a:r>
            <a:r>
              <a:rPr lang="es-AR" sz="1600" b="0" i="0" dirty="0" err="1">
                <a:solidFill>
                  <a:srgbClr val="000000"/>
                </a:solidFill>
                <a:effectLst/>
                <a:latin typeface="+mn-lt"/>
              </a:rPr>
              <a:t>cliente</a:t>
            </a:r>
            <a:r>
              <a:rPr lang="es-AR" sz="1600" b="0" i="0" dirty="0">
                <a:solidFill>
                  <a:srgbClr val="000000"/>
                </a:solidFill>
                <a:effectLst/>
                <a:latin typeface="+mn-lt"/>
              </a:rPr>
              <a:t> = 106) con un apellido, nombre y </a:t>
            </a:r>
            <a:r>
              <a:rPr lang="es-AR" sz="1600" b="0" i="0" dirty="0" err="1">
                <a:solidFill>
                  <a:srgbClr val="000000"/>
                </a:solidFill>
                <a:effectLst/>
                <a:latin typeface="+mn-lt"/>
              </a:rPr>
              <a:t>codpostal</a:t>
            </a:r>
            <a:r>
              <a:rPr lang="es-AR" sz="1600" b="0" i="0" dirty="0">
                <a:solidFill>
                  <a:srgbClr val="000000"/>
                </a:solidFill>
                <a:effectLst/>
                <a:latin typeface="+mn-lt"/>
              </a:rPr>
              <a:t>.</a:t>
            </a:r>
          </a:p>
          <a:p>
            <a:pPr algn="l"/>
            <a:endParaRPr lang="es-AR" sz="1600" dirty="0">
              <a:latin typeface="Verdana" panose="020B0604030504040204" pitchFamily="34" charset="0"/>
            </a:endParaRPr>
          </a:p>
          <a:p>
            <a:pPr algn="l"/>
            <a:r>
              <a:rPr lang="es-AR" sz="1600" b="0" i="0" dirty="0">
                <a:solidFill>
                  <a:srgbClr val="000000"/>
                </a:solidFill>
                <a:effectLst/>
                <a:latin typeface="Verdana" panose="020B0604030504040204" pitchFamily="34" charset="0"/>
              </a:rPr>
              <a:t>Nombre: </a:t>
            </a:r>
            <a:r>
              <a:rPr lang="es-AR" sz="1600" b="0" i="1" dirty="0">
                <a:solidFill>
                  <a:srgbClr val="000000"/>
                </a:solidFill>
                <a:effectLst/>
                <a:latin typeface="Verdana" panose="020B0604030504040204" pitchFamily="34" charset="0"/>
              </a:rPr>
              <a:t>Catalina</a:t>
            </a:r>
          </a:p>
          <a:p>
            <a:pPr algn="l"/>
            <a:r>
              <a:rPr lang="es-AR" sz="1600" dirty="0">
                <a:latin typeface="Verdana" panose="020B0604030504040204" pitchFamily="34" charset="0"/>
              </a:rPr>
              <a:t>Apellido: </a:t>
            </a:r>
            <a:r>
              <a:rPr lang="es-AR" sz="1600" i="1" dirty="0">
                <a:latin typeface="Verdana" panose="020B0604030504040204" pitchFamily="34" charset="0"/>
              </a:rPr>
              <a:t>Balmaceda</a:t>
            </a:r>
          </a:p>
          <a:p>
            <a:pPr algn="l"/>
            <a:r>
              <a:rPr lang="es-AR" sz="1600" b="0" i="0" dirty="0">
                <a:solidFill>
                  <a:srgbClr val="000000"/>
                </a:solidFill>
                <a:effectLst/>
                <a:latin typeface="Verdana" panose="020B0604030504040204" pitchFamily="34" charset="0"/>
              </a:rPr>
              <a:t>Código Postal: </a:t>
            </a:r>
            <a:r>
              <a:rPr lang="es-AR" sz="1600" b="0" i="1" dirty="0">
                <a:solidFill>
                  <a:srgbClr val="000000"/>
                </a:solidFill>
                <a:effectLst/>
                <a:latin typeface="Verdana" panose="020B0604030504040204" pitchFamily="34" charset="0"/>
              </a:rPr>
              <a:t>5502</a:t>
            </a:r>
          </a:p>
          <a:p>
            <a:endParaRPr lang="es-AR" dirty="0"/>
          </a:p>
        </p:txBody>
      </p:sp>
      <p:sp>
        <p:nvSpPr>
          <p:cNvPr id="6" name="CuadroTexto 5">
            <a:extLst>
              <a:ext uri="{FF2B5EF4-FFF2-40B4-BE49-F238E27FC236}">
                <a16:creationId xmlns:a16="http://schemas.microsoft.com/office/drawing/2014/main" id="{C5867445-F991-B734-6794-E535A81081B5}"/>
              </a:ext>
            </a:extLst>
          </p:cNvPr>
          <p:cNvSpPr txBox="1"/>
          <p:nvPr/>
        </p:nvSpPr>
        <p:spPr>
          <a:xfrm>
            <a:off x="2162331" y="4120222"/>
            <a:ext cx="6093500" cy="1159485"/>
          </a:xfrm>
          <a:prstGeom prst="rect">
            <a:avLst/>
          </a:prstGeom>
          <a:noFill/>
        </p:spPr>
        <p:txBody>
          <a:bodyPr wrap="square">
            <a:spAutoFit/>
          </a:bodyPr>
          <a:lstStyle/>
          <a:p>
            <a:pPr>
              <a:lnSpc>
                <a:spcPct val="150000"/>
              </a:lnSpc>
            </a:pPr>
            <a:r>
              <a:rPr lang="en-US" sz="1600" b="0" i="0" dirty="0">
                <a:solidFill>
                  <a:srgbClr val="0000CD"/>
                </a:solidFill>
                <a:effectLst/>
                <a:latin typeface="Consolas" panose="020B0609020204030204" pitchFamily="49" charset="0"/>
              </a:rPr>
              <a:t>UPDATE</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clientes</a:t>
            </a:r>
            <a:br>
              <a:rPr lang="en-US" sz="1600" dirty="0"/>
            </a:br>
            <a:r>
              <a:rPr lang="en-US" sz="1600" b="0" i="0" dirty="0">
                <a:solidFill>
                  <a:srgbClr val="0000CD"/>
                </a:solidFill>
                <a:effectLst/>
                <a:latin typeface="Consolas" panose="020B0609020204030204" pitchFamily="49" charset="0"/>
              </a:rPr>
              <a:t>SET</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apellido</a:t>
            </a:r>
            <a:r>
              <a:rPr lang="en-US" sz="1600" b="0" i="0" dirty="0">
                <a:solidFill>
                  <a:srgbClr val="000000"/>
                </a:solidFill>
                <a:effectLst/>
                <a:latin typeface="Consolas" panose="020B0609020204030204" pitchFamily="49" charset="0"/>
              </a:rPr>
              <a:t> = </a:t>
            </a:r>
            <a:r>
              <a:rPr lang="en-US" sz="1600" b="0" i="0" dirty="0">
                <a:solidFill>
                  <a:srgbClr val="A52A2A"/>
                </a:solidFill>
                <a:effectLst/>
                <a:latin typeface="Consolas" panose="020B0609020204030204" pitchFamily="49" charset="0"/>
              </a:rPr>
              <a:t>’</a:t>
            </a:r>
            <a:r>
              <a:rPr lang="en-US" sz="1600" b="0" i="0" dirty="0" err="1">
                <a:solidFill>
                  <a:srgbClr val="A52A2A"/>
                </a:solidFill>
                <a:effectLst/>
                <a:latin typeface="Consolas" panose="020B0609020204030204" pitchFamily="49" charset="0"/>
              </a:rPr>
              <a:t>Balmaceda</a:t>
            </a:r>
            <a:r>
              <a:rPr lang="en-US" sz="1600" b="0" i="0" dirty="0">
                <a:solidFill>
                  <a:srgbClr val="A52A2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nombre</a:t>
            </a:r>
            <a:r>
              <a:rPr lang="en-US" sz="1600" b="0" i="0" dirty="0">
                <a:solidFill>
                  <a:srgbClr val="000000"/>
                </a:solidFill>
                <a:effectLst/>
                <a:latin typeface="Consolas" panose="020B0609020204030204" pitchFamily="49" charset="0"/>
              </a:rPr>
              <a:t> = </a:t>
            </a:r>
            <a:r>
              <a:rPr lang="en-US" sz="1600" b="0" i="0" dirty="0">
                <a:solidFill>
                  <a:srgbClr val="A52A2A"/>
                </a:solidFill>
                <a:effectLst/>
                <a:latin typeface="Consolas" panose="020B0609020204030204" pitchFamily="49" charset="0"/>
              </a:rPr>
              <a:t>’Catalina'</a:t>
            </a:r>
            <a:br>
              <a:rPr lang="en-US" sz="1600" dirty="0"/>
            </a:br>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codcliente</a:t>
            </a:r>
            <a:r>
              <a:rPr lang="en-US" sz="1600" b="0" i="0" dirty="0">
                <a:solidFill>
                  <a:srgbClr val="000000"/>
                </a:solidFill>
                <a:effectLst/>
                <a:latin typeface="Consolas" panose="020B0609020204030204" pitchFamily="49" charset="0"/>
              </a:rPr>
              <a:t> = </a:t>
            </a:r>
            <a:r>
              <a:rPr lang="en-US" sz="1600" b="0" i="0" dirty="0">
                <a:solidFill>
                  <a:srgbClr val="FF0000"/>
                </a:solidFill>
                <a:effectLst/>
                <a:latin typeface="Consolas" panose="020B0609020204030204" pitchFamily="49" charset="0"/>
              </a:rPr>
              <a:t>106</a:t>
            </a:r>
            <a:r>
              <a:rPr lang="en-US" sz="1600" b="0" i="0" dirty="0">
                <a:solidFill>
                  <a:srgbClr val="000000"/>
                </a:solidFill>
                <a:effectLst/>
                <a:latin typeface="Consolas" panose="020B0609020204030204" pitchFamily="49" charset="0"/>
              </a:rPr>
              <a:t>;</a:t>
            </a:r>
            <a:endParaRPr lang="es-AR" sz="1600" dirty="0"/>
          </a:p>
        </p:txBody>
      </p:sp>
    </p:spTree>
    <p:extLst>
      <p:ext uri="{BB962C8B-B14F-4D97-AF65-F5344CB8AC3E}">
        <p14:creationId xmlns:p14="http://schemas.microsoft.com/office/powerpoint/2010/main" val="130744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BBB7105-DCEF-3B19-DED8-59A8C4BAF883}"/>
              </a:ext>
            </a:extLst>
          </p:cNvPr>
          <p:cNvSpPr>
            <a:spLocks noChangeArrowheads="1"/>
          </p:cNvSpPr>
          <p:nvPr/>
        </p:nvSpPr>
        <p:spPr bwMode="auto">
          <a:xfrm>
            <a:off x="1858780" y="1173266"/>
            <a:ext cx="8844197" cy="2487804"/>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400" b="1" i="0" u="none" strike="noStrike" cap="none" normalizeH="0" baseline="0" dirty="0">
                <a:ln>
                  <a:noFill/>
                </a:ln>
                <a:solidFill>
                  <a:srgbClr val="000000"/>
                </a:solidFill>
                <a:effectLst/>
                <a:latin typeface="+mj-lt"/>
                <a:cs typeface="Segoe UI" panose="020B0502040204020203" pitchFamily="34" charset="0"/>
              </a:rPr>
              <a:t>ACTUALIZAR Múltiples Registros</a:t>
            </a:r>
          </a:p>
          <a:p>
            <a:pPr marL="0" marR="0" lvl="0" indent="0" algn="l" defTabSz="914400" rtl="0" eaLnBrk="0" fontAlgn="base" latinLnBrk="0" hangingPunct="0">
              <a:lnSpc>
                <a:spcPct val="150000"/>
              </a:lnSpc>
              <a:spcBef>
                <a:spcPct val="0"/>
              </a:spcBef>
              <a:spcAft>
                <a:spcPct val="0"/>
              </a:spcAft>
              <a:buClrTx/>
              <a:buSzTx/>
              <a:buFontTx/>
              <a:buNone/>
              <a:tabLst/>
            </a:pPr>
            <a:r>
              <a:rPr lang="es-AR" altLang="es-AR" sz="1600" dirty="0">
                <a:solidFill>
                  <a:srgbClr val="000000"/>
                </a:solidFill>
                <a:latin typeface="+mn-lt"/>
              </a:rPr>
              <a:t>La cláusula</a:t>
            </a:r>
            <a:r>
              <a:rPr kumimoji="0" lang="es-AR" altLang="es-AR" sz="1600" b="0" i="0" u="none" strike="noStrike" cap="none" normalizeH="0" baseline="0" dirty="0">
                <a:ln>
                  <a:noFill/>
                </a:ln>
                <a:solidFill>
                  <a:srgbClr val="000000"/>
                </a:solidFill>
                <a:effectLst/>
                <a:latin typeface="+mn-lt"/>
              </a:rPr>
              <a:t> </a:t>
            </a:r>
            <a:r>
              <a:rPr kumimoji="0" lang="es-AR" altLang="es-AR" sz="1600" b="0" i="0" u="none" strike="noStrike" cap="none" normalizeH="0" baseline="0" dirty="0">
                <a:ln>
                  <a:noFill/>
                </a:ln>
                <a:solidFill>
                  <a:srgbClr val="DC143C"/>
                </a:solidFill>
                <a:effectLst/>
                <a:latin typeface="+mn-lt"/>
              </a:rPr>
              <a:t>WHERE</a:t>
            </a:r>
            <a:r>
              <a:rPr lang="es-AR" altLang="es-AR" sz="1600" dirty="0">
                <a:solidFill>
                  <a:srgbClr val="000000"/>
                </a:solidFill>
                <a:latin typeface="+mn-lt"/>
              </a:rPr>
              <a:t> </a:t>
            </a:r>
            <a:r>
              <a:rPr kumimoji="0" lang="es-AR" altLang="es-AR" sz="1600" b="0" i="0" u="none" strike="noStrike" cap="none" normalizeH="0" baseline="0" dirty="0">
                <a:ln>
                  <a:noFill/>
                </a:ln>
                <a:solidFill>
                  <a:srgbClr val="000000"/>
                </a:solidFill>
                <a:effectLst/>
                <a:latin typeface="+mn-lt"/>
              </a:rPr>
              <a:t>que determina cuántos registros se actualizarán.</a:t>
            </a:r>
            <a:endParaRPr kumimoji="0" lang="es-AR" altLang="es-AR" sz="1600" b="0" i="0" u="none" strike="noStrike" cap="none" normalizeH="0" baseline="0" dirty="0">
              <a:ln>
                <a:noFill/>
              </a:ln>
              <a:solidFill>
                <a:schemeClr val="tx1"/>
              </a:solidFill>
              <a:effectLst/>
              <a:latin typeface="+mn-lt"/>
            </a:endParaRPr>
          </a:p>
          <a:p>
            <a:pPr lvl="0">
              <a:lnSpc>
                <a:spcPct val="150000"/>
              </a:lnSpc>
              <a:buClrTx/>
            </a:pPr>
            <a:r>
              <a:rPr kumimoji="0" lang="es-AR" altLang="es-AR" sz="1600" b="0" i="0" u="none" strike="noStrike" cap="none" normalizeH="0" baseline="0" dirty="0">
                <a:ln>
                  <a:noFill/>
                </a:ln>
                <a:solidFill>
                  <a:srgbClr val="000000"/>
                </a:solidFill>
                <a:effectLst/>
                <a:latin typeface="+mn-lt"/>
              </a:rPr>
              <a:t>La siguiente instrucción SQL actualizará </a:t>
            </a:r>
            <a:r>
              <a:rPr kumimoji="0" lang="es-AR" altLang="es-AR" sz="2400" b="0" i="0" u="none" strike="noStrike" cap="none" normalizeH="0" baseline="0" dirty="0">
                <a:ln>
                  <a:noFill/>
                </a:ln>
                <a:solidFill>
                  <a:srgbClr val="000000"/>
                </a:solidFill>
                <a:effectLst/>
                <a:latin typeface="Arial Narrow" panose="020B0606020202030204" pitchFamily="34" charset="0"/>
              </a:rPr>
              <a:t>nombre</a:t>
            </a:r>
            <a:r>
              <a:rPr kumimoji="0" lang="es-AR" altLang="es-AR" sz="1600" b="0" i="0" u="none" strike="noStrike" cap="none" normalizeH="0" baseline="0" dirty="0">
                <a:ln>
                  <a:noFill/>
                </a:ln>
                <a:solidFill>
                  <a:srgbClr val="000000"/>
                </a:solidFill>
                <a:effectLst/>
                <a:latin typeface="+mn-lt"/>
              </a:rPr>
              <a:t> a para todos los registros donde el </a:t>
            </a:r>
            <a:r>
              <a:rPr kumimoji="0" lang="es-AR" altLang="es-AR" sz="2400" b="1" i="0" u="none" strike="noStrike" cap="none" normalizeH="0" baseline="0" dirty="0">
                <a:ln>
                  <a:noFill/>
                </a:ln>
                <a:solidFill>
                  <a:srgbClr val="000000"/>
                </a:solidFill>
                <a:effectLst/>
                <a:latin typeface="Arial Narrow" panose="020B0606020202030204" pitchFamily="34" charset="0"/>
              </a:rPr>
              <a:t>código postal </a:t>
            </a:r>
            <a:r>
              <a:rPr kumimoji="0" lang="es-AR" altLang="es-AR" sz="1600" b="0" i="0" u="none" strike="noStrike" cap="none" normalizeH="0" baseline="0" dirty="0">
                <a:ln>
                  <a:noFill/>
                </a:ln>
                <a:solidFill>
                  <a:srgbClr val="000000"/>
                </a:solidFill>
                <a:effectLst/>
                <a:latin typeface="+mn-lt"/>
              </a:rPr>
              <a:t>sea  </a:t>
            </a:r>
            <a:r>
              <a:rPr kumimoji="0" lang="es-AR" altLang="es-AR" sz="2000" b="0" i="0" u="none" strike="noStrike" cap="none" normalizeH="0" baseline="0" dirty="0">
                <a:ln>
                  <a:noFill/>
                </a:ln>
                <a:solidFill>
                  <a:srgbClr val="000000"/>
                </a:solidFill>
                <a:effectLst/>
                <a:latin typeface="Arial Narrow" panose="020B0606020202030204" pitchFamily="34" charset="0"/>
              </a:rPr>
              <a:t>5502</a:t>
            </a:r>
            <a:r>
              <a:rPr lang="es-AR" altLang="es-AR" sz="2000" dirty="0">
                <a:solidFill>
                  <a:srgbClr val="000000"/>
                </a:solidFill>
                <a:latin typeface="Arial Narrow" panose="020B0606020202030204" pitchFamily="34" charset="0"/>
              </a:rPr>
              <a:t> </a:t>
            </a:r>
            <a:endParaRPr kumimoji="0" lang="es-AR" altLang="es-AR" sz="2000" b="0"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395DB12F-BDA3-F22F-E04D-B916F31862AD}"/>
              </a:ext>
            </a:extLst>
          </p:cNvPr>
          <p:cNvSpPr txBox="1"/>
          <p:nvPr/>
        </p:nvSpPr>
        <p:spPr>
          <a:xfrm>
            <a:off x="2445895" y="3927024"/>
            <a:ext cx="6093500" cy="658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2800" b="0" i="0" u="none" strike="noStrike" cap="none" normalizeH="0" baseline="0" dirty="0">
                <a:ln>
                  <a:noFill/>
                </a:ln>
                <a:solidFill>
                  <a:srgbClr val="000000"/>
                </a:solidFill>
                <a:effectLst/>
                <a:latin typeface="+mj-lt"/>
                <a:cs typeface="Segoe UI" panose="020B0502040204020203" pitchFamily="34" charset="0"/>
              </a:rPr>
              <a:t>Ejemplo</a:t>
            </a:r>
          </a:p>
        </p:txBody>
      </p:sp>
      <p:sp>
        <p:nvSpPr>
          <p:cNvPr id="10" name="CuadroTexto 9">
            <a:extLst>
              <a:ext uri="{FF2B5EF4-FFF2-40B4-BE49-F238E27FC236}">
                <a16:creationId xmlns:a16="http://schemas.microsoft.com/office/drawing/2014/main" id="{CDE009FA-16AF-9D01-99FF-546426C72157}"/>
              </a:ext>
            </a:extLst>
          </p:cNvPr>
          <p:cNvSpPr txBox="1"/>
          <p:nvPr/>
        </p:nvSpPr>
        <p:spPr>
          <a:xfrm>
            <a:off x="2926830" y="4705829"/>
            <a:ext cx="6093500" cy="1159485"/>
          </a:xfrm>
          <a:prstGeom prst="rect">
            <a:avLst/>
          </a:prstGeom>
          <a:noFill/>
        </p:spPr>
        <p:txBody>
          <a:bodyPr wrap="square">
            <a:spAutoFit/>
          </a:bodyPr>
          <a:lstStyle/>
          <a:p>
            <a:pPr>
              <a:lnSpc>
                <a:spcPct val="150000"/>
              </a:lnSpc>
            </a:pPr>
            <a:r>
              <a:rPr lang="en-US" sz="1600" b="0" i="0" dirty="0">
                <a:solidFill>
                  <a:srgbClr val="0000CD"/>
                </a:solidFill>
                <a:effectLst/>
                <a:latin typeface="Consolas" panose="020B0609020204030204" pitchFamily="49" charset="0"/>
              </a:rPr>
              <a:t>UPDATE</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clientes</a:t>
            </a:r>
            <a:br>
              <a:rPr lang="en-US" sz="1600" dirty="0"/>
            </a:br>
            <a:r>
              <a:rPr lang="en-US" sz="1600" b="0" i="0" dirty="0">
                <a:solidFill>
                  <a:srgbClr val="0000CD"/>
                </a:solidFill>
                <a:effectLst/>
                <a:latin typeface="Consolas" panose="020B0609020204030204" pitchFamily="49" charset="0"/>
              </a:rPr>
              <a:t>SET</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nombre</a:t>
            </a:r>
            <a:r>
              <a:rPr lang="en-US" sz="1600" dirty="0">
                <a:latin typeface="Consolas" panose="020B0609020204030204" pitchFamily="49" charset="0"/>
              </a:rPr>
              <a:t> </a:t>
            </a:r>
            <a:r>
              <a:rPr lang="en-US" sz="1600" b="0" i="0" dirty="0">
                <a:solidFill>
                  <a:srgbClr val="000000"/>
                </a:solidFill>
                <a:effectLst/>
                <a:latin typeface="Consolas" panose="020B0609020204030204" pitchFamily="49" charset="0"/>
              </a:rPr>
              <a:t>=</a:t>
            </a:r>
            <a:r>
              <a:rPr lang="en-US" sz="1600" b="0" i="0" dirty="0">
                <a:solidFill>
                  <a:srgbClr val="A52A2A"/>
                </a:solidFill>
                <a:effectLst/>
                <a:latin typeface="Consolas" panose="020B0609020204030204" pitchFamily="49" charset="0"/>
              </a:rPr>
              <a:t>'Juan'</a:t>
            </a:r>
            <a:br>
              <a:rPr lang="en-US" sz="1600" dirty="0"/>
            </a:br>
            <a:r>
              <a:rPr lang="en-US" sz="1600" b="0" i="0" dirty="0">
                <a:solidFill>
                  <a:srgbClr val="0000CD"/>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dirty="0" err="1">
                <a:latin typeface="Consolas" panose="020B0609020204030204" pitchFamily="49" charset="0"/>
              </a:rPr>
              <a:t>codpostal</a:t>
            </a:r>
            <a:r>
              <a:rPr lang="en-US" sz="1600" dirty="0">
                <a:latin typeface="Consolas" panose="020B0609020204030204" pitchFamily="49" charset="0"/>
              </a:rPr>
              <a:t> </a:t>
            </a:r>
            <a:r>
              <a:rPr lang="en-US" sz="1600" b="0" i="0" dirty="0">
                <a:solidFill>
                  <a:srgbClr val="000000"/>
                </a:solidFill>
                <a:effectLst/>
                <a:latin typeface="Consolas" panose="020B0609020204030204" pitchFamily="49" charset="0"/>
              </a:rPr>
              <a:t>=</a:t>
            </a:r>
            <a:r>
              <a:rPr lang="en-US" sz="1600" dirty="0">
                <a:solidFill>
                  <a:srgbClr val="A52A2A"/>
                </a:solidFill>
                <a:latin typeface="Consolas" panose="020B0609020204030204" pitchFamily="49" charset="0"/>
              </a:rPr>
              <a:t> 5502</a:t>
            </a:r>
            <a:r>
              <a:rPr lang="en-US" sz="1600" b="0" i="0" dirty="0">
                <a:solidFill>
                  <a:srgbClr val="000000"/>
                </a:solidFill>
                <a:effectLst/>
                <a:latin typeface="Consolas" panose="020B0609020204030204" pitchFamily="49" charset="0"/>
              </a:rPr>
              <a:t>;</a:t>
            </a:r>
            <a:endParaRPr lang="es-AR" dirty="0"/>
          </a:p>
        </p:txBody>
      </p:sp>
    </p:spTree>
    <p:extLst>
      <p:ext uri="{BB962C8B-B14F-4D97-AF65-F5344CB8AC3E}">
        <p14:creationId xmlns:p14="http://schemas.microsoft.com/office/powerpoint/2010/main" val="178236808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10549</TotalTime>
  <Words>722</Words>
  <Application>Microsoft Office PowerPoint</Application>
  <PresentationFormat>Panorámica</PresentationFormat>
  <Paragraphs>79</Paragraphs>
  <Slides>13</Slides>
  <Notes>4</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Arial Narrow</vt:lpstr>
      <vt:lpstr>Avenir Next LT Pro Light</vt:lpstr>
      <vt:lpstr>Calibri</vt:lpstr>
      <vt:lpstr>Consolas</vt:lpstr>
      <vt:lpstr>Courier New</vt:lpstr>
      <vt:lpstr>Segoe UI</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A. Manzanares Klie</dc:creator>
  <cp:lastModifiedBy>Sergio Neira</cp:lastModifiedBy>
  <cp:revision>9</cp:revision>
  <dcterms:created xsi:type="dcterms:W3CDTF">2018-03-11T02:17:42Z</dcterms:created>
  <dcterms:modified xsi:type="dcterms:W3CDTF">2023-10-10T00:08:51Z</dcterms:modified>
</cp:coreProperties>
</file>